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67" r:id="rId3"/>
    <p:sldId id="259" r:id="rId4"/>
    <p:sldId id="275" r:id="rId5"/>
    <p:sldId id="269" r:id="rId6"/>
    <p:sldId id="258" r:id="rId7"/>
    <p:sldId id="270" r:id="rId8"/>
    <p:sldId id="264" r:id="rId9"/>
    <p:sldId id="265" r:id="rId10"/>
    <p:sldId id="266" r:id="rId11"/>
    <p:sldId id="271" r:id="rId12"/>
    <p:sldId id="260" r:id="rId13"/>
    <p:sldId id="261" r:id="rId14"/>
    <p:sldId id="262" r:id="rId15"/>
    <p:sldId id="263" r:id="rId16"/>
    <p:sldId id="273" r:id="rId17"/>
    <p:sldId id="272" r:id="rId18"/>
    <p:sldId id="274" r:id="rId19"/>
    <p:sldId id="268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9234"/>
    <a:srgbClr val="1B710F"/>
    <a:srgbClr val="165B0D"/>
    <a:srgbClr val="0C3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471" autoAdjust="0"/>
  </p:normalViewPr>
  <p:slideViewPr>
    <p:cSldViewPr>
      <p:cViewPr varScale="1">
        <p:scale>
          <a:sx n="88" d="100"/>
          <a:sy n="88" d="100"/>
        </p:scale>
        <p:origin x="22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39907-F056-4CDA-9CB4-24483EA0231C}" type="datetimeFigureOut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18424-F049-40C0-ABBD-1D6178602D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58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18424-F049-40C0-ABBD-1D6178602D0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435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18424-F049-40C0-ABBD-1D6178602D0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176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mpicc.mpich2 -o Hello </a:t>
            </a:r>
            <a:r>
              <a:rPr lang="en-US" altLang="zh-TW" dirty="0" err="1"/>
              <a:t>Hello.c</a:t>
            </a:r>
            <a:endParaRPr lang="en-US" altLang="zh-TW" dirty="0"/>
          </a:p>
          <a:p>
            <a:r>
              <a:rPr lang="en-US" altLang="zh-TW" dirty="0"/>
              <a:t>mpirun.mpich2 -host teach01,teach03 -np 2 ./Hello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18424-F049-40C0-ABBD-1D6178602D0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922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5536" y="2132856"/>
            <a:ext cx="5832648" cy="2304256"/>
          </a:xfrm>
        </p:spPr>
        <p:txBody>
          <a:bodyPr anchor="t">
            <a:noAutofit/>
          </a:bodyPr>
          <a:lstStyle>
            <a:lvl1pPr>
              <a:defRPr sz="5400">
                <a:solidFill>
                  <a:srgbClr val="002060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87624" y="5733256"/>
            <a:ext cx="6840760" cy="55361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1B710F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07274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般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136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內容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94529268"/>
              </p:ext>
            </p:extLst>
          </p:nvPr>
        </p:nvGraphicFramePr>
        <p:xfrm>
          <a:off x="755575" y="2420886"/>
          <a:ext cx="7632849" cy="345638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44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18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664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</a:defRPr>
            </a:lvl1pPr>
            <a:lvl2pPr>
              <a:defRPr sz="2400" i="1"/>
            </a:lvl2pPr>
            <a:lvl3pPr>
              <a:defRPr sz="2000"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9548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65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4344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u"/>
        <a:defRPr sz="28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itchFamily="34" charset="-120"/>
          <a:ea typeface="微軟正黑體" pitchFamily="34" charset="-120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accent1">
              <a:lumMod val="7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u"/>
        <a:defRPr sz="2000" b="0" kern="1200">
          <a:solidFill>
            <a:srgbClr val="1E9234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b="0" kern="1200">
          <a:solidFill>
            <a:schemeClr val="accent5">
              <a:lumMod val="7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b="0" kern="1200">
          <a:solidFill>
            <a:schemeClr val="accent5">
              <a:lumMod val="7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ch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.vbird.org/linux_server/0330nfs.php" TargetMode="External"/><Relationship Id="rId2" Type="http://schemas.openxmlformats.org/officeDocument/2006/relationships/hyperlink" Target="https://help.ubuntu.com/12.04/serverguide/network-file-system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nmymBKrXln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ubuntu.com/12.04/serverguide/network-file-system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.vbird.org/linux_server/0330nfs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528" y="2492896"/>
            <a:ext cx="5832648" cy="1440160"/>
          </a:xfrm>
        </p:spPr>
        <p:txBody>
          <a:bodyPr/>
          <a:lstStyle/>
          <a:p>
            <a:r>
              <a:rPr lang="en-US" altLang="zh-TW" dirty="0"/>
              <a:t>MPI </a:t>
            </a:r>
            <a:r>
              <a:rPr lang="zh-TW" altLang="en-US" dirty="0"/>
              <a:t>環境架設</a:t>
            </a:r>
          </a:p>
        </p:txBody>
      </p:sp>
      <p:sp>
        <p:nvSpPr>
          <p:cNvPr id="12" name="副標題 11"/>
          <p:cNvSpPr>
            <a:spLocks noGrp="1"/>
          </p:cNvSpPr>
          <p:nvPr>
            <p:ph type="subTitle" idx="1"/>
          </p:nvPr>
        </p:nvSpPr>
        <p:spPr>
          <a:xfrm>
            <a:off x="0" y="6304384"/>
            <a:ext cx="1944216" cy="553616"/>
          </a:xfrm>
        </p:spPr>
        <p:txBody>
          <a:bodyPr/>
          <a:lstStyle/>
          <a:p>
            <a:r>
              <a:rPr lang="en-US" altLang="zh-TW" dirty="0"/>
              <a:t>2015-06-12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4233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scp</a:t>
            </a:r>
            <a:r>
              <a:rPr lang="en-US" altLang="zh-TW" dirty="0"/>
              <a:t> </a:t>
            </a:r>
            <a:r>
              <a:rPr lang="en-US" altLang="zh-TW" dirty="0" err="1"/>
              <a:t>Hello.c</a:t>
            </a:r>
            <a:r>
              <a:rPr lang="en-US" altLang="zh-TW" dirty="0"/>
              <a:t> </a:t>
            </a:r>
            <a:r>
              <a:rPr lang="zh-TW" altLang="en-US" dirty="0"/>
              <a:t> </a:t>
            </a:r>
            <a:r>
              <a:rPr lang="en-US" altLang="zh-TW" dirty="0"/>
              <a:t>teach01:</a:t>
            </a:r>
            <a:r>
              <a:rPr lang="zh-TW" altLang="en-US" dirty="0"/>
              <a:t> </a:t>
            </a:r>
            <a:r>
              <a:rPr lang="en-US" altLang="zh-TW" dirty="0"/>
              <a:t>/home/York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sz="1800" dirty="0"/>
              <a:t>提醒</a:t>
            </a:r>
            <a:r>
              <a:rPr lang="en-US" altLang="zh-TW" sz="1800" dirty="0"/>
              <a:t>:</a:t>
            </a:r>
          </a:p>
          <a:p>
            <a:r>
              <a:rPr lang="zh-TW" altLang="en-US" sz="1800" dirty="0"/>
              <a:t>接收端可使用</a:t>
            </a:r>
            <a:r>
              <a:rPr lang="en-US" altLang="zh-TW" sz="1800" dirty="0"/>
              <a:t>IP</a:t>
            </a:r>
            <a:r>
              <a:rPr lang="zh-TW" altLang="en-US" sz="1800" dirty="0"/>
              <a:t>或主機名稱</a:t>
            </a:r>
            <a:endParaRPr lang="en-US" altLang="zh-TW" sz="1800" dirty="0"/>
          </a:p>
          <a:p>
            <a:r>
              <a:rPr lang="zh-TW" altLang="en-US" sz="1800" dirty="0"/>
              <a:t>若要使用名稱 必須在</a:t>
            </a:r>
            <a:r>
              <a:rPr lang="en-US" altLang="zh-TW" sz="1800" dirty="0"/>
              <a:t>/</a:t>
            </a:r>
            <a:r>
              <a:rPr lang="en-US" altLang="zh-TW" sz="1800" dirty="0" err="1"/>
              <a:t>etc</a:t>
            </a:r>
            <a:r>
              <a:rPr lang="en-US" altLang="zh-TW" sz="1800" dirty="0"/>
              <a:t>/hosts</a:t>
            </a:r>
            <a:r>
              <a:rPr lang="zh-TW" altLang="en-US" sz="1800" dirty="0"/>
              <a:t>設定對應</a:t>
            </a:r>
            <a:r>
              <a:rPr lang="en-US" altLang="zh-TW" sz="1800" dirty="0"/>
              <a:t>IP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691680" y="3592324"/>
            <a:ext cx="1107996" cy="369332"/>
          </a:xfrm>
          <a:prstGeom prst="rect">
            <a:avLst/>
          </a:prstGeom>
          <a:noFill/>
          <a:ln w="158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/>
              <a:t>檔案名稱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507189" y="3592324"/>
            <a:ext cx="2262158" cy="369332"/>
          </a:xfrm>
          <a:prstGeom prst="rect">
            <a:avLst/>
          </a:prstGeom>
          <a:noFill/>
          <a:ln w="158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/>
              <a:t>接收端檔案擺放路徑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736270" y="4135814"/>
            <a:ext cx="1754006" cy="369332"/>
          </a:xfrm>
          <a:prstGeom prst="rect">
            <a:avLst/>
          </a:prstGeom>
          <a:noFill/>
          <a:ln w="158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/>
              <a:t>接收端</a:t>
            </a:r>
            <a:r>
              <a:rPr lang="en-US" altLang="zh-TW" b="1" dirty="0"/>
              <a:t>IP</a:t>
            </a:r>
            <a:r>
              <a:rPr lang="zh-TW" altLang="en-US" b="1" dirty="0"/>
              <a:t>或名稱</a:t>
            </a:r>
          </a:p>
        </p:txBody>
      </p:sp>
      <p:sp>
        <p:nvSpPr>
          <p:cNvPr id="8" name="矩形 7"/>
          <p:cNvSpPr/>
          <p:nvPr/>
        </p:nvSpPr>
        <p:spPr>
          <a:xfrm>
            <a:off x="1619672" y="2636912"/>
            <a:ext cx="1297175" cy="532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14584" y="2636912"/>
            <a:ext cx="1341392" cy="532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17513" y="2654678"/>
            <a:ext cx="2142719" cy="532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2267744" y="3187334"/>
            <a:ext cx="0" cy="391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5652120" y="3200364"/>
            <a:ext cx="0" cy="391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6" idx="0"/>
          </p:cNvCxnSpPr>
          <p:nvPr/>
        </p:nvCxnSpPr>
        <p:spPr>
          <a:xfrm>
            <a:off x="3613273" y="3200364"/>
            <a:ext cx="0" cy="935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4989135"/>
            <a:ext cx="27241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03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1520" y="2636912"/>
            <a:ext cx="5832648" cy="1440160"/>
          </a:xfrm>
        </p:spPr>
        <p:txBody>
          <a:bodyPr/>
          <a:lstStyle/>
          <a:p>
            <a:r>
              <a:rPr lang="en-US" altLang="zh-TW" dirty="0"/>
              <a:t>MPICH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54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 </a:t>
            </a:r>
            <a:r>
              <a:rPr lang="en-US" altLang="zh-TW" dirty="0"/>
              <a:t>MPICH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下載檔案</a:t>
            </a:r>
            <a:endParaRPr lang="en-US" altLang="zh-TW" dirty="0"/>
          </a:p>
          <a:p>
            <a:pPr lvl="1"/>
            <a:r>
              <a:rPr lang="en-US" altLang="zh-TW" u="sng" dirty="0">
                <a:effectLst/>
                <a:hlinkClick r:id="rId2"/>
              </a:rPr>
              <a:t>http://www.mpich.org/</a:t>
            </a:r>
            <a:endParaRPr lang="en-US" altLang="zh-TW" u="sng" dirty="0">
              <a:effectLst/>
            </a:endParaRPr>
          </a:p>
          <a:p>
            <a:pPr lvl="1"/>
            <a:r>
              <a:rPr lang="zh-TW" altLang="en-US" dirty="0"/>
              <a:t>檔名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mpich-3.1.4.tar.gz</a:t>
            </a:r>
          </a:p>
          <a:p>
            <a:pPr lvl="1"/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放到家目錄資料夾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解壓縮</a:t>
            </a:r>
            <a:endParaRPr lang="en-US" altLang="zh-TW" dirty="0"/>
          </a:p>
          <a:p>
            <a:pPr lvl="1"/>
            <a:r>
              <a:rPr lang="en-US" altLang="zh-TW" dirty="0"/>
              <a:t>tar </a:t>
            </a:r>
            <a:r>
              <a:rPr lang="en-US" altLang="zh-TW" dirty="0" err="1"/>
              <a:t>xzf</a:t>
            </a:r>
            <a:r>
              <a:rPr lang="en-US" altLang="zh-TW" dirty="0"/>
              <a:t> mpich-3.1.4.tar.gz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4675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 </a:t>
            </a:r>
            <a:r>
              <a:rPr lang="en-US" altLang="zh-TW" dirty="0"/>
              <a:t>MPICH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zh-TW" altLang="en-US" dirty="0"/>
              <a:t>設定安裝路徑</a:t>
            </a:r>
            <a:endParaRPr lang="en-US" altLang="zh-TW" dirty="0"/>
          </a:p>
          <a:p>
            <a:pPr lvl="1"/>
            <a:r>
              <a:rPr lang="en-US" altLang="zh-TW" sz="2000" dirty="0">
                <a:effectLst/>
              </a:rPr>
              <a:t>./configure --prefix=/home/&lt;USERNAME&gt;/</a:t>
            </a:r>
            <a:r>
              <a:rPr lang="en-US" altLang="zh-TW" sz="2000" dirty="0" err="1">
                <a:effectLst/>
              </a:rPr>
              <a:t>mpich</a:t>
            </a:r>
            <a:endParaRPr lang="en-US" altLang="zh-TW" sz="2000" dirty="0">
              <a:effectLst/>
            </a:endParaRPr>
          </a:p>
          <a:p>
            <a:endParaRPr lang="en-US" altLang="zh-TW" dirty="0">
              <a:effectLst/>
            </a:endParaRPr>
          </a:p>
          <a:p>
            <a:pPr marL="514350" indent="-514350">
              <a:buFont typeface="+mj-lt"/>
              <a:buAutoNum type="arabicPeriod" startAt="6"/>
            </a:pPr>
            <a:r>
              <a:rPr lang="zh-TW" altLang="en-US" dirty="0">
                <a:effectLst/>
              </a:rPr>
              <a:t>執行</a:t>
            </a:r>
            <a:endParaRPr lang="en-US" altLang="zh-TW" dirty="0">
              <a:effectLst/>
            </a:endParaRPr>
          </a:p>
          <a:p>
            <a:pPr lvl="1"/>
            <a:r>
              <a:rPr lang="en-US" altLang="zh-TW" dirty="0">
                <a:effectLst/>
              </a:rPr>
              <a:t>make </a:t>
            </a:r>
          </a:p>
          <a:p>
            <a:endParaRPr lang="en-US" altLang="zh-TW" dirty="0">
              <a:effectLst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zh-TW" altLang="en-US" dirty="0">
                <a:effectLst/>
              </a:rPr>
              <a:t>執行安裝</a:t>
            </a:r>
            <a:endParaRPr lang="en-US" altLang="zh-TW" dirty="0">
              <a:effectLst/>
            </a:endParaRPr>
          </a:p>
          <a:p>
            <a:pPr lvl="1"/>
            <a:r>
              <a:rPr lang="en-US" altLang="zh-TW" dirty="0">
                <a:effectLst/>
              </a:rPr>
              <a:t>make install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1332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 </a:t>
            </a:r>
            <a:r>
              <a:rPr lang="en-US" altLang="zh-TW" dirty="0"/>
              <a:t>MPICH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zh-TW" altLang="en-US" dirty="0"/>
              <a:t>設定環境變數</a:t>
            </a:r>
            <a:endParaRPr lang="en-US" altLang="zh-TW" dirty="0"/>
          </a:p>
          <a:p>
            <a:pPr lvl="1"/>
            <a:r>
              <a:rPr lang="en-US" altLang="zh-TW" dirty="0"/>
              <a:t>vim </a:t>
            </a:r>
            <a:r>
              <a:rPr lang="en-US" altLang="zh-TW" dirty="0">
                <a:effectLst/>
              </a:rPr>
              <a:t>~/.</a:t>
            </a:r>
            <a:r>
              <a:rPr lang="en-US" altLang="zh-TW" dirty="0" err="1">
                <a:effectLst/>
              </a:rPr>
              <a:t>bashrc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在檔案最下方 加入以下三行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514350" indent="-514350">
              <a:buFont typeface="+mj-lt"/>
              <a:buAutoNum type="arabicPeriod" startAt="9"/>
            </a:pPr>
            <a:r>
              <a:rPr lang="zh-TW" altLang="en-US" dirty="0"/>
              <a:t>重新讀取環境變數</a:t>
            </a:r>
            <a:endParaRPr lang="en-US" altLang="zh-TW" dirty="0"/>
          </a:p>
          <a:p>
            <a:pPr marL="0" lvl="1"/>
            <a:r>
              <a:rPr lang="zh-TW" altLang="en-US" dirty="0"/>
              <a:t>        </a:t>
            </a:r>
            <a:r>
              <a:rPr lang="en-US" altLang="zh-TW" dirty="0"/>
              <a:t>source .</a:t>
            </a:r>
            <a:r>
              <a:rPr lang="en-US" altLang="zh-TW" dirty="0" err="1"/>
              <a:t>bashrc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57873" y="3457090"/>
            <a:ext cx="6275949" cy="92333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export PATH=</a:t>
            </a:r>
            <a:r>
              <a:rPr lang="zh-TW" altLang="en-US" dirty="0">
                <a:solidFill>
                  <a:srgbClr val="FF0000"/>
                </a:solidFill>
              </a:rPr>
              <a:t>路徑</a:t>
            </a:r>
            <a:r>
              <a:rPr lang="en-US" altLang="zh-TW" dirty="0">
                <a:solidFill>
                  <a:srgbClr val="FF0000"/>
                </a:solidFill>
              </a:rPr>
              <a:t>/</a:t>
            </a:r>
            <a:r>
              <a:rPr lang="en-US" altLang="zh-TW" dirty="0" err="1">
                <a:solidFill>
                  <a:srgbClr val="FF0000"/>
                </a:solidFill>
              </a:rPr>
              <a:t>mpich</a:t>
            </a:r>
            <a:r>
              <a:rPr lang="en-US" altLang="zh-TW" dirty="0">
                <a:solidFill>
                  <a:srgbClr val="FF0000"/>
                </a:solidFill>
              </a:rPr>
              <a:t>/</a:t>
            </a:r>
            <a:r>
              <a:rPr lang="en-US" altLang="zh-TW" dirty="0"/>
              <a:t>bin:${PATH}</a:t>
            </a:r>
            <a:endParaRPr lang="zh-TW" altLang="zh-TW" dirty="0"/>
          </a:p>
          <a:p>
            <a:r>
              <a:rPr lang="en-US" altLang="zh-TW" dirty="0"/>
              <a:t>export LD_LIBRARY_PATH =</a:t>
            </a:r>
            <a:r>
              <a:rPr lang="zh-TW" altLang="en-US" dirty="0">
                <a:solidFill>
                  <a:srgbClr val="FF0000"/>
                </a:solidFill>
              </a:rPr>
              <a:t>路徑</a:t>
            </a:r>
            <a:r>
              <a:rPr lang="en-US" altLang="zh-TW" dirty="0">
                <a:solidFill>
                  <a:srgbClr val="FF0000"/>
                </a:solidFill>
              </a:rPr>
              <a:t>/ </a:t>
            </a:r>
            <a:r>
              <a:rPr lang="en-US" altLang="zh-TW" dirty="0" err="1">
                <a:solidFill>
                  <a:srgbClr val="FF0000"/>
                </a:solidFill>
              </a:rPr>
              <a:t>mpich</a:t>
            </a:r>
            <a:r>
              <a:rPr lang="en-US" altLang="zh-TW" dirty="0">
                <a:solidFill>
                  <a:srgbClr val="FF0000"/>
                </a:solidFill>
              </a:rPr>
              <a:t>/</a:t>
            </a:r>
            <a:r>
              <a:rPr lang="en-US" altLang="zh-TW" dirty="0"/>
              <a:t>lib:${LD_LIBRARY_PATH}</a:t>
            </a:r>
            <a:endParaRPr lang="zh-TW" altLang="zh-TW" dirty="0"/>
          </a:p>
          <a:p>
            <a:r>
              <a:rPr lang="en-US" altLang="zh-TW" dirty="0"/>
              <a:t>export MANPATH =</a:t>
            </a:r>
            <a:r>
              <a:rPr lang="zh-TW" altLang="en-US" dirty="0">
                <a:solidFill>
                  <a:srgbClr val="FF0000"/>
                </a:solidFill>
              </a:rPr>
              <a:t>路徑</a:t>
            </a:r>
            <a:r>
              <a:rPr lang="en-US" altLang="zh-TW" dirty="0">
                <a:solidFill>
                  <a:srgbClr val="FF0000"/>
                </a:solidFill>
              </a:rPr>
              <a:t>/ </a:t>
            </a:r>
            <a:r>
              <a:rPr lang="en-US" altLang="zh-TW" dirty="0" err="1">
                <a:solidFill>
                  <a:srgbClr val="FF0000"/>
                </a:solidFill>
              </a:rPr>
              <a:t>mpich</a:t>
            </a:r>
            <a:r>
              <a:rPr lang="en-US" altLang="zh-TW" dirty="0">
                <a:solidFill>
                  <a:srgbClr val="FF0000"/>
                </a:solidFill>
              </a:rPr>
              <a:t>/</a:t>
            </a:r>
            <a:r>
              <a:rPr lang="en-US" altLang="zh-TW" dirty="0"/>
              <a:t>share/man:${MANPATH}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20072" y="4555235"/>
            <a:ext cx="2756992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注意</a:t>
            </a:r>
            <a:r>
              <a:rPr lang="en-US" altLang="zh-TW" b="1" dirty="0">
                <a:solidFill>
                  <a:srgbClr val="FF0000"/>
                </a:solidFill>
              </a:rPr>
              <a:t>:</a:t>
            </a:r>
            <a:br>
              <a:rPr lang="en-US" altLang="zh-TW" dirty="0"/>
            </a:br>
            <a:r>
              <a:rPr lang="zh-TW" altLang="en-US" b="1" dirty="0"/>
              <a:t>紅色部分為檔案安裝位置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66442"/>
            <a:ext cx="4561345" cy="63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44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 </a:t>
            </a:r>
            <a:r>
              <a:rPr lang="en-US" altLang="zh-TW" dirty="0"/>
              <a:t>MPI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err="1">
                <a:effectLst/>
              </a:rPr>
              <a:t>mpirun</a:t>
            </a:r>
            <a:r>
              <a:rPr lang="en-US" altLang="zh-TW" dirty="0">
                <a:effectLst/>
              </a:rPr>
              <a:t> -host </a:t>
            </a:r>
            <a:r>
              <a:rPr lang="en-US" altLang="zh-TW" dirty="0">
                <a:solidFill>
                  <a:srgbClr val="FF0000"/>
                </a:solidFill>
                <a:effectLst/>
              </a:rPr>
              <a:t>teach01</a:t>
            </a:r>
            <a:r>
              <a:rPr lang="en-US" altLang="zh-TW" dirty="0">
                <a:effectLst/>
              </a:rPr>
              <a:t>,</a:t>
            </a:r>
            <a:r>
              <a:rPr lang="en-US" altLang="zh-TW" dirty="0">
                <a:solidFill>
                  <a:srgbClr val="FF0000"/>
                </a:solidFill>
                <a:effectLst/>
              </a:rPr>
              <a:t>teach03</a:t>
            </a:r>
            <a:r>
              <a:rPr lang="en-US" altLang="zh-TW" dirty="0">
                <a:effectLst/>
              </a:rPr>
              <a:t> -np </a:t>
            </a:r>
            <a:r>
              <a:rPr lang="en-US" altLang="zh-TW" dirty="0">
                <a:solidFill>
                  <a:srgbClr val="FF0000"/>
                </a:solidFill>
                <a:effectLst/>
              </a:rPr>
              <a:t>2</a:t>
            </a:r>
            <a:r>
              <a:rPr lang="en-US" altLang="zh-TW" dirty="0">
                <a:effectLst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</a:rPr>
              <a:t>ls</a:t>
            </a:r>
          </a:p>
          <a:p>
            <a:pPr lvl="1"/>
            <a:r>
              <a:rPr lang="en-US" altLang="zh-TW" dirty="0"/>
              <a:t>-host </a:t>
            </a:r>
            <a:r>
              <a:rPr lang="zh-TW" altLang="en-US" dirty="0"/>
              <a:t>參數</a:t>
            </a:r>
            <a:endParaRPr lang="en-US" altLang="zh-TW" dirty="0"/>
          </a:p>
          <a:p>
            <a:pPr lvl="1"/>
            <a:r>
              <a:rPr lang="zh-TW" altLang="en-US" dirty="0"/>
              <a:t>參數為裝置名稱或</a:t>
            </a:r>
            <a:r>
              <a:rPr lang="en-US" altLang="zh-TW" dirty="0"/>
              <a:t>IP </a:t>
            </a:r>
            <a:r>
              <a:rPr lang="zh-TW" altLang="en-US" dirty="0"/>
              <a:t>，多台時可用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zh-TW" altLang="en-US" dirty="0"/>
              <a:t>區隔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-np </a:t>
            </a:r>
            <a:r>
              <a:rPr lang="zh-TW" altLang="en-US" dirty="0"/>
              <a:t>參數</a:t>
            </a:r>
            <a:endParaRPr lang="en-US" altLang="zh-TW" dirty="0"/>
          </a:p>
          <a:p>
            <a:pPr lvl="1"/>
            <a:r>
              <a:rPr lang="zh-TW" altLang="en-US" dirty="0"/>
              <a:t>參數為選擇節點</a:t>
            </a:r>
            <a:endParaRPr lang="en-US" altLang="zh-TW" dirty="0"/>
          </a:p>
          <a:p>
            <a:pPr lvl="1"/>
            <a:endParaRPr lang="en-US" altLang="zh-TW" dirty="0">
              <a:effectLst/>
            </a:endParaRPr>
          </a:p>
          <a:p>
            <a:pPr lvl="1"/>
            <a:r>
              <a:rPr lang="en-US" altLang="zh-TW" dirty="0">
                <a:effectLst/>
              </a:rPr>
              <a:t>ls</a:t>
            </a:r>
          </a:p>
          <a:p>
            <a:pPr lvl="1"/>
            <a:r>
              <a:rPr lang="zh-TW" altLang="en-US" dirty="0">
                <a:effectLst/>
              </a:rPr>
              <a:t>執行的指令</a:t>
            </a:r>
            <a:endParaRPr lang="en-US" altLang="zh-TW" dirty="0">
              <a:effectLst/>
            </a:endParaRPr>
          </a:p>
          <a:p>
            <a:pPr lvl="1"/>
            <a:endParaRPr lang="en-US" altLang="zh-TW" dirty="0">
              <a:effectLst/>
            </a:endParaRPr>
          </a:p>
          <a:p>
            <a:r>
              <a:rPr lang="en-US" altLang="zh-TW" dirty="0" err="1">
                <a:effectLst/>
              </a:rPr>
              <a:t>mpirun</a:t>
            </a:r>
            <a:r>
              <a:rPr lang="en-US" altLang="zh-TW" dirty="0">
                <a:effectLst/>
              </a:rPr>
              <a:t> -f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effectLst/>
              </a:rPr>
              <a:t>mpihost</a:t>
            </a:r>
            <a:r>
              <a:rPr lang="en-US" altLang="zh-TW" dirty="0">
                <a:solidFill>
                  <a:srgbClr val="FF0000"/>
                </a:solidFill>
                <a:effectLst/>
              </a:rPr>
              <a:t> </a:t>
            </a:r>
            <a:r>
              <a:rPr lang="en-US" altLang="zh-TW" dirty="0">
                <a:effectLst/>
              </a:rPr>
              <a:t>-np </a:t>
            </a:r>
            <a:r>
              <a:rPr lang="en-US" altLang="zh-TW" dirty="0">
                <a:solidFill>
                  <a:srgbClr val="FF0000"/>
                </a:solidFill>
                <a:effectLst/>
              </a:rPr>
              <a:t>2</a:t>
            </a:r>
            <a:r>
              <a:rPr lang="en-US" altLang="zh-TW" dirty="0">
                <a:effectLst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</a:rPr>
              <a:t>ls</a:t>
            </a:r>
          </a:p>
          <a:p>
            <a:pPr lvl="1"/>
            <a:r>
              <a:rPr lang="en-US" altLang="zh-TW" dirty="0">
                <a:effectLst/>
              </a:rPr>
              <a:t>-f</a:t>
            </a:r>
            <a:r>
              <a:rPr lang="zh-TW" altLang="en-US" dirty="0">
                <a:effectLst/>
              </a:rPr>
              <a:t> 參數</a:t>
            </a:r>
            <a:endParaRPr lang="en-US" altLang="zh-TW" dirty="0">
              <a:effectLst/>
            </a:endParaRPr>
          </a:p>
          <a:p>
            <a:pPr lvl="1"/>
            <a:r>
              <a:rPr lang="zh-TW" altLang="en-US" dirty="0"/>
              <a:t>參數為一檔案名稱，此檔案內放置多台裝置名稱或</a:t>
            </a:r>
            <a:r>
              <a:rPr lang="en-US" altLang="zh-TW" dirty="0"/>
              <a:t>IP</a:t>
            </a:r>
            <a:endParaRPr lang="en-US" altLang="zh-TW" dirty="0">
              <a:effectLst/>
            </a:endParaRPr>
          </a:p>
          <a:p>
            <a:pPr lvl="1"/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139952" y="3212976"/>
            <a:ext cx="4871392" cy="1179512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accent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rgbClr val="1E9234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0" kern="1200">
                <a:solidFill>
                  <a:schemeClr val="accent5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b="0" kern="1200">
                <a:solidFill>
                  <a:schemeClr val="accent5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/>
              <a:t>提醒</a:t>
            </a:r>
            <a:r>
              <a:rPr lang="en-US" altLang="zh-TW" sz="1800" dirty="0"/>
              <a:t>:</a:t>
            </a:r>
          </a:p>
          <a:p>
            <a:r>
              <a:rPr lang="zh-TW" altLang="en-US" sz="1800" dirty="0"/>
              <a:t>接收端可使用</a:t>
            </a:r>
            <a:r>
              <a:rPr lang="en-US" altLang="zh-TW" sz="1800" dirty="0"/>
              <a:t>IP</a:t>
            </a:r>
            <a:r>
              <a:rPr lang="zh-TW" altLang="en-US" sz="1800" dirty="0"/>
              <a:t>或主機名稱</a:t>
            </a:r>
            <a:endParaRPr lang="en-US" altLang="zh-TW" sz="1800" dirty="0"/>
          </a:p>
          <a:p>
            <a:r>
              <a:rPr lang="zh-TW" altLang="en-US" sz="1800" dirty="0"/>
              <a:t>若要使用名稱 必須在</a:t>
            </a:r>
            <a:r>
              <a:rPr lang="en-US" altLang="zh-TW" sz="1800" dirty="0"/>
              <a:t>/</a:t>
            </a:r>
            <a:r>
              <a:rPr lang="en-US" altLang="zh-TW" sz="1800" dirty="0" err="1"/>
              <a:t>etc</a:t>
            </a:r>
            <a:r>
              <a:rPr lang="en-US" altLang="zh-TW" sz="1800" dirty="0"/>
              <a:t>/hosts</a:t>
            </a:r>
            <a:r>
              <a:rPr lang="zh-TW" altLang="en-US" sz="1800" dirty="0"/>
              <a:t>設定對應</a:t>
            </a:r>
            <a:r>
              <a:rPr lang="en-US" altLang="zh-TW" sz="1800" dirty="0"/>
              <a:t>IP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6237312"/>
            <a:ext cx="14192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68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1520" y="2636912"/>
            <a:ext cx="5832648" cy="1440160"/>
          </a:xfrm>
        </p:spPr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322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設定免密碼登入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使用</a:t>
            </a:r>
            <a:r>
              <a:rPr lang="en-US" altLang="zh-TW" dirty="0" err="1"/>
              <a:t>scp</a:t>
            </a:r>
            <a:r>
              <a:rPr lang="zh-TW" altLang="en-US" dirty="0"/>
              <a:t>傳送檔案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設定環境變數</a:t>
            </a:r>
            <a:endParaRPr lang="en-US" altLang="zh-TW" dirty="0"/>
          </a:p>
          <a:p>
            <a:pPr marL="0" lvl="1"/>
            <a:r>
              <a:rPr lang="en-US" altLang="zh-TW" dirty="0"/>
              <a:t>※</a:t>
            </a:r>
            <a:r>
              <a:rPr lang="zh-TW" altLang="en-US" dirty="0"/>
              <a:t>安裝</a:t>
            </a:r>
            <a:r>
              <a:rPr lang="en-US" altLang="zh-TW" dirty="0" err="1"/>
              <a:t>mpich</a:t>
            </a:r>
            <a:r>
              <a:rPr lang="zh-TW" altLang="en-US" dirty="0"/>
              <a:t>太久，暫時使用以下已安裝完畢的檔案</a:t>
            </a:r>
            <a:r>
              <a:rPr lang="en-US" altLang="zh-TW" dirty="0"/>
              <a:t>※</a:t>
            </a:r>
          </a:p>
          <a:p>
            <a:pPr marL="0" lvl="1"/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10464" y="4653136"/>
            <a:ext cx="7302384" cy="120032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export PATH=/home/</a:t>
            </a:r>
            <a:r>
              <a:rPr lang="en-US" altLang="zh-TW" dirty="0" err="1"/>
              <a:t>york</a:t>
            </a:r>
            <a:r>
              <a:rPr lang="en-US" altLang="zh-TW" dirty="0"/>
              <a:t>/MPI/</a:t>
            </a:r>
            <a:r>
              <a:rPr lang="en-US" altLang="zh-TW" dirty="0" err="1"/>
              <a:t>mpich</a:t>
            </a:r>
            <a:r>
              <a:rPr lang="en-US" altLang="zh-TW" dirty="0"/>
              <a:t>/bin:${PATH}</a:t>
            </a:r>
          </a:p>
          <a:p>
            <a:r>
              <a:rPr lang="en-US" altLang="zh-TW" dirty="0"/>
              <a:t>export LD_LIBRARY_PATH=/home/</a:t>
            </a:r>
            <a:r>
              <a:rPr lang="en-US" altLang="zh-TW" dirty="0" err="1"/>
              <a:t>york</a:t>
            </a:r>
            <a:r>
              <a:rPr lang="en-US" altLang="zh-TW" dirty="0"/>
              <a:t>/MPI/</a:t>
            </a:r>
            <a:r>
              <a:rPr lang="en-US" altLang="zh-TW" dirty="0" err="1"/>
              <a:t>mpich</a:t>
            </a:r>
            <a:r>
              <a:rPr lang="en-US" altLang="zh-TW" dirty="0"/>
              <a:t>/lib:${LD_LIBRARY_PATH}</a:t>
            </a:r>
          </a:p>
          <a:p>
            <a:r>
              <a:rPr lang="en-US" altLang="zh-TW" dirty="0"/>
              <a:t>export MANPATH=/home/</a:t>
            </a:r>
            <a:r>
              <a:rPr lang="en-US" altLang="zh-TW" dirty="0" err="1"/>
              <a:t>york</a:t>
            </a:r>
            <a:r>
              <a:rPr lang="en-US" altLang="zh-TW" dirty="0"/>
              <a:t>/MPI/</a:t>
            </a:r>
            <a:r>
              <a:rPr lang="en-US" altLang="zh-TW" dirty="0" err="1"/>
              <a:t>mpich</a:t>
            </a:r>
            <a:r>
              <a:rPr lang="en-US" altLang="zh-TW" dirty="0"/>
              <a:t>/share/man:${MANPATH}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6813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矩陣相乘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600200"/>
            <a:ext cx="8712968" cy="4637112"/>
          </a:xfrm>
        </p:spPr>
        <p:txBody>
          <a:bodyPr/>
          <a:lstStyle/>
          <a:p>
            <a:r>
              <a:rPr lang="zh-TW" altLang="en-US" dirty="0"/>
              <a:t>二維矩陣</a:t>
            </a:r>
            <a:r>
              <a:rPr lang="en-US" altLang="zh-TW" dirty="0" err="1"/>
              <a:t>malloc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</a:t>
            </a:r>
            <a:r>
              <a:rPr lang="zh-TW" altLang="en-US" dirty="0"/>
              <a:t>矩陣使用 </a:t>
            </a:r>
            <a:r>
              <a:rPr lang="en-US" altLang="zh-TW" dirty="0" err="1"/>
              <a:t>MPI_Scatter</a:t>
            </a:r>
            <a:endParaRPr lang="en-US" altLang="zh-TW" dirty="0"/>
          </a:p>
          <a:p>
            <a:r>
              <a:rPr lang="en-US" altLang="zh-TW" dirty="0"/>
              <a:t>B</a:t>
            </a:r>
            <a:r>
              <a:rPr lang="zh-TW" altLang="en-US" dirty="0"/>
              <a:t>矩陣使用 </a:t>
            </a:r>
            <a:r>
              <a:rPr lang="en-US" altLang="zh-TW" dirty="0" err="1"/>
              <a:t>MPI_Bcast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04727" y="2159738"/>
            <a:ext cx="8613897" cy="132343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int</a:t>
            </a:r>
            <a:r>
              <a:rPr lang="en-US" altLang="zh-TW" sz="1600" dirty="0"/>
              <a:t> **</a:t>
            </a:r>
            <a:r>
              <a:rPr lang="en-US" altLang="zh-TW" sz="1600" dirty="0" err="1"/>
              <a:t>local_sum</a:t>
            </a:r>
            <a:r>
              <a:rPr lang="en-US" altLang="zh-TW" sz="1600" dirty="0"/>
              <a:t>, *local;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/>
              <a:t>local_sum</a:t>
            </a:r>
            <a:r>
              <a:rPr lang="en-US" altLang="zh-TW" sz="1600" dirty="0"/>
              <a:t> = (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**)</a:t>
            </a:r>
            <a:r>
              <a:rPr lang="en-US" altLang="zh-TW" sz="1600" dirty="0" err="1"/>
              <a:t>malloc</a:t>
            </a:r>
            <a:r>
              <a:rPr lang="en-US" altLang="zh-TW" sz="1600" dirty="0"/>
              <a:t>(MSIZE/</a:t>
            </a:r>
            <a:r>
              <a:rPr lang="en-US" altLang="zh-TW" sz="1600" dirty="0" err="1"/>
              <a:t>world_size</a:t>
            </a:r>
            <a:r>
              <a:rPr lang="en-US" altLang="zh-TW" sz="1600" dirty="0"/>
              <a:t>*</a:t>
            </a:r>
            <a:r>
              <a:rPr lang="en-US" altLang="zh-TW" sz="1600" dirty="0" err="1"/>
              <a:t>sizeof</a:t>
            </a:r>
            <a:r>
              <a:rPr lang="en-US" altLang="zh-TW" sz="1600" dirty="0"/>
              <a:t>(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*)+MSIZE/</a:t>
            </a:r>
            <a:r>
              <a:rPr lang="en-US" altLang="zh-TW" sz="1600" dirty="0" err="1"/>
              <a:t>world_size</a:t>
            </a:r>
            <a:r>
              <a:rPr lang="en-US" altLang="zh-TW" sz="1600" dirty="0"/>
              <a:t>*MSIZE*</a:t>
            </a:r>
            <a:r>
              <a:rPr lang="en-US" altLang="zh-TW" sz="1600" dirty="0" err="1"/>
              <a:t>sizeof</a:t>
            </a:r>
            <a:r>
              <a:rPr lang="en-US" altLang="zh-TW" sz="1600" dirty="0"/>
              <a:t>(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));</a:t>
            </a:r>
          </a:p>
          <a:p>
            <a:r>
              <a:rPr lang="en-US" altLang="zh-TW" sz="1600" dirty="0"/>
              <a:t>        for (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= 0, local = (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*)(</a:t>
            </a:r>
            <a:r>
              <a:rPr lang="en-US" altLang="zh-TW" sz="1600" dirty="0" err="1"/>
              <a:t>local_sum+MSIZE</a:t>
            </a:r>
            <a:r>
              <a:rPr lang="en-US" altLang="zh-TW" sz="1600" dirty="0"/>
              <a:t>/</a:t>
            </a:r>
            <a:r>
              <a:rPr lang="en-US" altLang="zh-TW" sz="1600" dirty="0" err="1"/>
              <a:t>world_size</a:t>
            </a:r>
            <a:r>
              <a:rPr lang="en-US" altLang="zh-TW" sz="1600" dirty="0"/>
              <a:t>);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&lt; MSIZE/</a:t>
            </a:r>
            <a:r>
              <a:rPr lang="en-US" altLang="zh-TW" sz="1600" dirty="0" err="1"/>
              <a:t>world_size</a:t>
            </a:r>
            <a:r>
              <a:rPr lang="en-US" altLang="zh-TW" sz="1600" dirty="0"/>
              <a:t>;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++, local += MSIZE){</a:t>
            </a:r>
          </a:p>
          <a:p>
            <a:r>
              <a:rPr lang="en-US" altLang="zh-TW" sz="1600" dirty="0"/>
              <a:t>                </a:t>
            </a:r>
            <a:r>
              <a:rPr lang="en-US" altLang="zh-TW" sz="1600" dirty="0" err="1"/>
              <a:t>local_sum</a:t>
            </a:r>
            <a:r>
              <a:rPr lang="en-US" altLang="zh-TW" sz="1600" dirty="0"/>
              <a:t>[</a:t>
            </a:r>
            <a:r>
              <a:rPr lang="en-US" altLang="zh-TW" sz="1600" dirty="0" err="1"/>
              <a:t>i</a:t>
            </a:r>
            <a:r>
              <a:rPr lang="en-US" altLang="zh-TW" sz="1600" dirty="0"/>
              <a:t>]=local;</a:t>
            </a:r>
          </a:p>
          <a:p>
            <a:r>
              <a:rPr lang="en-US" altLang="zh-TW" sz="1600" dirty="0"/>
              <a:t>        }</a:t>
            </a:r>
            <a:endParaRPr lang="zh-TW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299307" y="5025670"/>
            <a:ext cx="187220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611675" y="5031515"/>
            <a:ext cx="1872208" cy="12241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71315" y="5025670"/>
            <a:ext cx="1728192" cy="5772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A1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71315" y="5602950"/>
            <a:ext cx="1728192" cy="6468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A2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81793" y="541828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096755" y="551639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363273" y="46399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095346" y="46563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7542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ffectLst/>
              </a:rPr>
              <a:t>NFS</a:t>
            </a:r>
            <a:r>
              <a:rPr lang="zh-TW" altLang="en-US" dirty="0">
                <a:effectLst/>
              </a:rPr>
              <a:t>安裝</a:t>
            </a:r>
            <a:endParaRPr lang="en-US" altLang="zh-TW" dirty="0">
              <a:effectLst/>
              <a:hlinkClick r:id="rId2"/>
            </a:endParaRPr>
          </a:p>
          <a:p>
            <a:pPr lvl="1"/>
            <a:r>
              <a:rPr lang="en-US" altLang="zh-TW" u="sng" dirty="0">
                <a:effectLst/>
                <a:hlinkClick r:id="rId2"/>
              </a:rPr>
              <a:t>https://help.ubuntu.com/12.04/serverguide/network-file-system.html</a:t>
            </a:r>
            <a:endParaRPr lang="en-US" altLang="zh-TW" u="sng" dirty="0">
              <a:effectLst/>
            </a:endParaRPr>
          </a:p>
          <a:p>
            <a:endParaRPr lang="en-US" altLang="zh-TW" dirty="0"/>
          </a:p>
          <a:p>
            <a:r>
              <a:rPr lang="en-US" altLang="zh-TW" dirty="0"/>
              <a:t>NFS</a:t>
            </a:r>
            <a:r>
              <a:rPr lang="zh-TW" altLang="en-US" dirty="0"/>
              <a:t>設定權限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http://linux.vbird.org/linux_server/0330nfs.php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MPICH</a:t>
            </a:r>
            <a:r>
              <a:rPr lang="zh-TW" altLang="en-US" dirty="0"/>
              <a:t>安裝</a:t>
            </a:r>
            <a:endParaRPr lang="en-US" altLang="zh-TW" dirty="0"/>
          </a:p>
          <a:p>
            <a:pPr lvl="1"/>
            <a:r>
              <a:rPr lang="en-US" altLang="zh-TW" dirty="0">
                <a:hlinkClick r:id="rId4"/>
              </a:rPr>
              <a:t>https://www.youtube.com/watch?v=nmymBKrXlnE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337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伺服器資訊</a:t>
            </a:r>
            <a:endParaRPr lang="en-US" altLang="zh-TW" dirty="0"/>
          </a:p>
          <a:p>
            <a:r>
              <a:rPr lang="zh-TW" altLang="en-US" dirty="0"/>
              <a:t>遠端連線</a:t>
            </a:r>
            <a:r>
              <a:rPr lang="en-US" altLang="zh-TW" dirty="0"/>
              <a:t>&amp;</a:t>
            </a:r>
            <a:r>
              <a:rPr lang="zh-TW" altLang="en-US" dirty="0"/>
              <a:t>修改密碼</a:t>
            </a:r>
            <a:endParaRPr lang="en-US" altLang="zh-TW" dirty="0"/>
          </a:p>
          <a:p>
            <a:r>
              <a:rPr lang="zh-TW" altLang="en-US" dirty="0"/>
              <a:t>免密碼設定</a:t>
            </a:r>
            <a:endParaRPr lang="en-US" altLang="zh-TW" dirty="0"/>
          </a:p>
          <a:p>
            <a:r>
              <a:rPr lang="en-US" altLang="zh-TW" dirty="0"/>
              <a:t>Network File System (NFS)</a:t>
            </a:r>
          </a:p>
          <a:p>
            <a:r>
              <a:rPr lang="en-US" altLang="zh-TW" dirty="0"/>
              <a:t>SCP</a:t>
            </a:r>
            <a:r>
              <a:rPr lang="zh-TW" altLang="en-US" dirty="0"/>
              <a:t>指令</a:t>
            </a:r>
            <a:endParaRPr lang="en-US" altLang="zh-TW" dirty="0"/>
          </a:p>
          <a:p>
            <a:r>
              <a:rPr lang="zh-TW" altLang="en-US" dirty="0"/>
              <a:t>安裝</a:t>
            </a:r>
            <a:r>
              <a:rPr lang="en-US" altLang="zh-TW" dirty="0"/>
              <a:t>MPICH</a:t>
            </a:r>
          </a:p>
          <a:p>
            <a:r>
              <a:rPr lang="zh-TW" altLang="en-US" dirty="0"/>
              <a:t>執行</a:t>
            </a:r>
            <a:r>
              <a:rPr lang="en-US" altLang="zh-TW" dirty="0"/>
              <a:t>MPI</a:t>
            </a:r>
            <a:r>
              <a:rPr lang="zh-TW" altLang="en-US" dirty="0"/>
              <a:t>程式</a:t>
            </a:r>
          </a:p>
        </p:txBody>
      </p:sp>
    </p:spTree>
    <p:extLst>
      <p:ext uri="{BB962C8B-B14F-4D97-AF65-F5344CB8AC3E}">
        <p14:creationId xmlns:p14="http://schemas.microsoft.com/office/powerpoint/2010/main" val="308403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/>
          <p:cNvSpPr txBox="1">
            <a:spLocks/>
          </p:cNvSpPr>
          <p:nvPr/>
        </p:nvSpPr>
        <p:spPr>
          <a:xfrm>
            <a:off x="3107105" y="3289630"/>
            <a:ext cx="3168352" cy="9361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accent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rgbClr val="1E9234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0" kern="1200">
                <a:solidFill>
                  <a:schemeClr val="accent5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b="0" kern="1200">
                <a:solidFill>
                  <a:schemeClr val="accent5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帳號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s+</a:t>
            </a:r>
            <a:r>
              <a:rPr lang="zh-TW" altLang="en-US" dirty="0"/>
              <a:t>學號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密碼 </a:t>
            </a:r>
            <a:r>
              <a:rPr lang="en-US" altLang="zh-TW" dirty="0"/>
              <a:t>:</a:t>
            </a:r>
            <a:r>
              <a:rPr lang="zh-TW" altLang="en-US" dirty="0"/>
              <a:t> 你知道的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伺服器資訊</a:t>
            </a:r>
          </a:p>
        </p:txBody>
      </p:sp>
      <p:graphicFrame>
        <p:nvGraphicFramePr>
          <p:cNvPr id="2" name="內容版面配置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405311"/>
              </p:ext>
            </p:extLst>
          </p:nvPr>
        </p:nvGraphicFramePr>
        <p:xfrm>
          <a:off x="446856" y="3212976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伺服器名稱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Port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cuda02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140.127.114.38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10202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cuda03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140.127.114.38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10203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2155" y="35730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●</a:t>
            </a:r>
          </a:p>
        </p:txBody>
      </p:sp>
    </p:spTree>
    <p:extLst>
      <p:ext uri="{BB962C8B-B14F-4D97-AF65-F5344CB8AC3E}">
        <p14:creationId xmlns:p14="http://schemas.microsoft.com/office/powerpoint/2010/main" val="2282772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遠端連線</a:t>
            </a:r>
            <a:r>
              <a:rPr lang="en-US" altLang="zh-TW" dirty="0"/>
              <a:t>&amp;</a:t>
            </a:r>
            <a:r>
              <a:rPr lang="zh-TW" altLang="en-US" dirty="0"/>
              <a:t>修改密碼</a:t>
            </a:r>
          </a:p>
        </p:txBody>
      </p:sp>
      <p:sp>
        <p:nvSpPr>
          <p:cNvPr id="6" name="內容版面配置區 9"/>
          <p:cNvSpPr txBox="1">
            <a:spLocks/>
          </p:cNvSpPr>
          <p:nvPr/>
        </p:nvSpPr>
        <p:spPr>
          <a:xfrm>
            <a:off x="410852" y="1628800"/>
            <a:ext cx="8301608" cy="2088232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accent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rgbClr val="1E9234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0" kern="1200">
                <a:solidFill>
                  <a:schemeClr val="accent5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b="0" kern="1200">
                <a:solidFill>
                  <a:schemeClr val="accent5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>
                <a:effectLst/>
              </a:rPr>
              <a:t>ssh</a:t>
            </a:r>
            <a:r>
              <a:rPr lang="en-US" altLang="zh-TW" dirty="0">
                <a:effectLst/>
              </a:rPr>
              <a:t>:</a:t>
            </a:r>
          </a:p>
          <a:p>
            <a:pPr lvl="1"/>
            <a:r>
              <a:rPr lang="en-US" altLang="zh-TW" dirty="0" err="1"/>
              <a:t>ssh</a:t>
            </a:r>
            <a:r>
              <a:rPr lang="en-US" altLang="zh-TW" dirty="0"/>
              <a:t> -p 10202 </a:t>
            </a:r>
            <a:r>
              <a:rPr lang="en-US" altLang="zh-TW" dirty="0" err="1"/>
              <a:t>st</a:t>
            </a:r>
            <a:r>
              <a:rPr lang="zh-TW" altLang="en-US" dirty="0"/>
              <a:t>學號</a:t>
            </a:r>
            <a:r>
              <a:rPr lang="en-US" altLang="zh-TW" dirty="0"/>
              <a:t>@140.127.114.38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示範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ssh</a:t>
            </a:r>
            <a:r>
              <a:rPr lang="en-US" altLang="zh-TW" dirty="0"/>
              <a:t> -p 10202 st1105304126@140.127.114.38</a:t>
            </a:r>
          </a:p>
          <a:p>
            <a:pPr lvl="1"/>
            <a:r>
              <a:rPr lang="en-US" altLang="zh-TW" dirty="0"/>
              <a:t>password : student</a:t>
            </a:r>
          </a:p>
          <a:p>
            <a:endParaRPr lang="en-US" altLang="zh-TW" dirty="0">
              <a:effectLst/>
            </a:endParaRPr>
          </a:p>
        </p:txBody>
      </p:sp>
      <p:sp>
        <p:nvSpPr>
          <p:cNvPr id="10" name="內容版面配置區 9"/>
          <p:cNvSpPr txBox="1">
            <a:spLocks/>
          </p:cNvSpPr>
          <p:nvPr/>
        </p:nvSpPr>
        <p:spPr>
          <a:xfrm>
            <a:off x="410852" y="4140426"/>
            <a:ext cx="8301608" cy="2600942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accent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rgbClr val="1E9234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0" kern="1200">
                <a:solidFill>
                  <a:schemeClr val="accent5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b="0" kern="1200">
                <a:solidFill>
                  <a:schemeClr val="accent5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effectLst/>
              </a:rPr>
              <a:t>modify password:</a:t>
            </a:r>
          </a:p>
          <a:p>
            <a:pPr lvl="1"/>
            <a:r>
              <a:rPr lang="en-US" altLang="zh-TW" dirty="0" err="1"/>
              <a:t>passwd</a:t>
            </a:r>
            <a:r>
              <a:rPr lang="en-US" altLang="zh-TW" dirty="0"/>
              <a:t> </a:t>
            </a:r>
            <a:r>
              <a:rPr lang="en-US" altLang="zh-TW" dirty="0" err="1"/>
              <a:t>st</a:t>
            </a:r>
            <a:r>
              <a:rPr lang="zh-TW" altLang="en-US" dirty="0"/>
              <a:t>學號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示範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passwd</a:t>
            </a:r>
            <a:r>
              <a:rPr lang="en-US" altLang="zh-TW" dirty="0"/>
              <a:t> st1105304126</a:t>
            </a:r>
          </a:p>
          <a:p>
            <a:pPr lvl="1"/>
            <a:r>
              <a:rPr lang="zh-TW" altLang="en-US" dirty="0"/>
              <a:t>輸入原先密碼</a:t>
            </a:r>
            <a:r>
              <a:rPr lang="en-US" altLang="zh-TW" dirty="0"/>
              <a:t> : student</a:t>
            </a:r>
          </a:p>
          <a:p>
            <a:pPr lvl="1"/>
            <a:r>
              <a:rPr lang="zh-TW" altLang="en-US" dirty="0"/>
              <a:t>輸入新密碼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XXXXXX</a:t>
            </a:r>
          </a:p>
          <a:p>
            <a:pPr lvl="1"/>
            <a:r>
              <a:rPr lang="zh-TW" altLang="en-US" dirty="0"/>
              <a:t>確認新密碼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XXXXXX</a:t>
            </a:r>
          </a:p>
          <a:p>
            <a:endParaRPr lang="en-US" altLang="zh-TW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812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1520" y="2636912"/>
            <a:ext cx="5832648" cy="1440160"/>
          </a:xfrm>
        </p:spPr>
        <p:txBody>
          <a:bodyPr/>
          <a:lstStyle/>
          <a:p>
            <a:r>
              <a:rPr lang="en-US" altLang="zh-TW" dirty="0"/>
              <a:t>SSH</a:t>
            </a:r>
            <a:r>
              <a:rPr lang="zh-TW" altLang="en-US" dirty="0"/>
              <a:t> 免密碼設定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78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SSH</a:t>
            </a:r>
            <a:r>
              <a:rPr lang="zh-TW" altLang="en-US" dirty="0"/>
              <a:t> 免密碼設定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>
          <a:xfrm>
            <a:off x="966082" y="5321424"/>
            <a:ext cx="4682480" cy="1343744"/>
          </a:xfrm>
          <a:ln w="38100"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r>
              <a:rPr lang="zh-TW" altLang="en-US" sz="2200" dirty="0"/>
              <a:t>編輯</a:t>
            </a:r>
            <a:r>
              <a:rPr lang="en-US" altLang="zh-TW" sz="2200" dirty="0" err="1"/>
              <a:t>authorized_keys</a:t>
            </a:r>
            <a:r>
              <a:rPr lang="zh-TW" altLang="en-US" sz="2200" dirty="0"/>
              <a:t>檔案</a:t>
            </a:r>
            <a:endParaRPr lang="en-US" altLang="zh-TW" sz="2200" dirty="0"/>
          </a:p>
          <a:p>
            <a:pPr lvl="1"/>
            <a:r>
              <a:rPr lang="en-US" altLang="zh-TW" sz="1500" dirty="0"/>
              <a:t>vim ~/.</a:t>
            </a:r>
            <a:r>
              <a:rPr lang="en-US" altLang="zh-TW" sz="1500" dirty="0" err="1"/>
              <a:t>ssh</a:t>
            </a:r>
            <a:r>
              <a:rPr lang="en-US" altLang="zh-TW" sz="1500" dirty="0"/>
              <a:t>/</a:t>
            </a:r>
            <a:r>
              <a:rPr lang="en-US" altLang="zh-TW" sz="1500" dirty="0" err="1"/>
              <a:t>authorized_keys</a:t>
            </a:r>
            <a:endParaRPr lang="en-US" altLang="zh-TW" sz="1500" dirty="0"/>
          </a:p>
          <a:p>
            <a:pPr lvl="1"/>
            <a:endParaRPr lang="zh-TW" altLang="en-US" sz="1500" dirty="0"/>
          </a:p>
          <a:p>
            <a:r>
              <a:rPr lang="zh-TW" altLang="en-US" sz="2200" dirty="0"/>
              <a:t>並將金鑰內容貼上</a:t>
            </a:r>
            <a:endParaRPr lang="en-US" altLang="zh-TW" sz="2200" dirty="0"/>
          </a:p>
        </p:txBody>
      </p:sp>
      <p:sp>
        <p:nvSpPr>
          <p:cNvPr id="5" name="內容版面配置區 9"/>
          <p:cNvSpPr txBox="1">
            <a:spLocks/>
          </p:cNvSpPr>
          <p:nvPr/>
        </p:nvSpPr>
        <p:spPr>
          <a:xfrm>
            <a:off x="966082" y="1556792"/>
            <a:ext cx="4682480" cy="3260576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accent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rgbClr val="1E9234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0" kern="1200">
                <a:solidFill>
                  <a:schemeClr val="accent5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b="0" kern="1200">
                <a:solidFill>
                  <a:schemeClr val="accent5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effectLst/>
              </a:rPr>
              <a:t>產生金鑰</a:t>
            </a:r>
            <a:r>
              <a:rPr lang="en-US" altLang="zh-TW" dirty="0">
                <a:effectLst/>
              </a:rPr>
              <a:t>:</a:t>
            </a:r>
          </a:p>
          <a:p>
            <a:pPr lvl="1"/>
            <a:r>
              <a:rPr lang="en-US" altLang="zh-TW" dirty="0" err="1"/>
              <a:t>ssh-keygen</a:t>
            </a:r>
            <a:endParaRPr lang="en-US" altLang="zh-TW" dirty="0"/>
          </a:p>
          <a:p>
            <a:endParaRPr lang="en-US" altLang="zh-TW" dirty="0">
              <a:effectLst/>
            </a:endParaRPr>
          </a:p>
          <a:p>
            <a:r>
              <a:rPr lang="zh-TW" altLang="en-US" dirty="0"/>
              <a:t>移動到家目錄下的</a:t>
            </a:r>
            <a:r>
              <a:rPr lang="en-US" altLang="zh-TW" dirty="0" err="1"/>
              <a:t>ssh</a:t>
            </a:r>
            <a:r>
              <a:rPr lang="zh-TW" altLang="en-US" dirty="0"/>
              <a:t>資料夾</a:t>
            </a:r>
            <a:endParaRPr lang="en-US" altLang="zh-TW" dirty="0"/>
          </a:p>
          <a:p>
            <a:pPr lvl="1"/>
            <a:r>
              <a:rPr lang="en-US" altLang="zh-TW" dirty="0"/>
              <a:t>cd ~/.</a:t>
            </a:r>
            <a:r>
              <a:rPr lang="en-US" altLang="zh-TW" dirty="0" err="1"/>
              <a:t>ssh</a:t>
            </a:r>
            <a:r>
              <a:rPr lang="en-US" altLang="zh-TW" dirty="0"/>
              <a:t>/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取得金鑰內容</a:t>
            </a:r>
            <a:endParaRPr lang="en-US" altLang="zh-TW" dirty="0"/>
          </a:p>
          <a:p>
            <a:pPr lvl="1"/>
            <a:r>
              <a:rPr lang="en-US" altLang="zh-TW" dirty="0"/>
              <a:t>cat id_rsa.pub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複製金鑰內容</a:t>
            </a:r>
            <a:endParaRPr lang="en-US" altLang="zh-TW" dirty="0"/>
          </a:p>
        </p:txBody>
      </p:sp>
      <p:sp>
        <p:nvSpPr>
          <p:cNvPr id="2" name="文字方塊 1"/>
          <p:cNvSpPr txBox="1"/>
          <p:nvPr/>
        </p:nvSpPr>
        <p:spPr>
          <a:xfrm>
            <a:off x="4451" y="155679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機器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451" y="532142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機器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向下箭號 7"/>
          <p:cNvSpPr/>
          <p:nvPr/>
        </p:nvSpPr>
        <p:spPr>
          <a:xfrm>
            <a:off x="3054314" y="4853372"/>
            <a:ext cx="397024" cy="43204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797150" y="1556792"/>
            <a:ext cx="3269100" cy="212365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</a:rPr>
              <a:t>提醒</a:t>
            </a:r>
            <a:r>
              <a:rPr lang="en-US" altLang="zh-TW" sz="2400" b="1" dirty="0">
                <a:solidFill>
                  <a:srgbClr val="FF0000"/>
                </a:solidFill>
              </a:rPr>
              <a:t>:</a:t>
            </a:r>
          </a:p>
          <a:p>
            <a:br>
              <a:rPr lang="en-US" altLang="zh-TW" b="1" dirty="0"/>
            </a:br>
            <a:r>
              <a:rPr lang="en-US" altLang="zh-TW" b="1" dirty="0"/>
              <a:t>A</a:t>
            </a:r>
            <a:r>
              <a:rPr lang="zh-TW" altLang="en-US" b="1" dirty="0"/>
              <a:t>產生的金鑰內容</a:t>
            </a:r>
            <a:endParaRPr lang="en-US" altLang="zh-TW" b="1" dirty="0"/>
          </a:p>
          <a:p>
            <a:r>
              <a:rPr lang="zh-TW" altLang="en-US" b="1" dirty="0"/>
              <a:t>要填到</a:t>
            </a:r>
            <a:r>
              <a:rPr lang="en-US" altLang="zh-TW" b="1" dirty="0"/>
              <a:t>B</a:t>
            </a:r>
            <a:r>
              <a:rPr lang="zh-TW" altLang="en-US" b="1" dirty="0"/>
              <a:t>的</a:t>
            </a:r>
            <a:r>
              <a:rPr lang="en-US" altLang="zh-TW" b="1" dirty="0" err="1"/>
              <a:t>authorized_keys</a:t>
            </a:r>
            <a:r>
              <a:rPr lang="zh-TW" altLang="en-US" b="1" dirty="0"/>
              <a:t>檔案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en-US" altLang="zh-TW" b="1" dirty="0"/>
              <a:t>B</a:t>
            </a:r>
            <a:r>
              <a:rPr lang="zh-TW" altLang="en-US" b="1" dirty="0"/>
              <a:t>產生的金鑰內容</a:t>
            </a:r>
            <a:endParaRPr lang="en-US" altLang="zh-TW" b="1" dirty="0"/>
          </a:p>
          <a:p>
            <a:r>
              <a:rPr lang="zh-TW" altLang="en-US" b="1" dirty="0"/>
              <a:t>要填到</a:t>
            </a:r>
            <a:r>
              <a:rPr lang="en-US" altLang="zh-TW" b="1" dirty="0"/>
              <a:t>A</a:t>
            </a:r>
            <a:r>
              <a:rPr lang="zh-TW" altLang="en-US" b="1" dirty="0"/>
              <a:t>的</a:t>
            </a:r>
            <a:r>
              <a:rPr lang="en-US" altLang="zh-TW" b="1" dirty="0" err="1"/>
              <a:t>authorized_keys</a:t>
            </a:r>
            <a:r>
              <a:rPr lang="zh-TW" altLang="en-US" b="1" dirty="0"/>
              <a:t>檔案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797150" y="5322255"/>
            <a:ext cx="3269100" cy="101566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</a:rPr>
              <a:t>提醒</a:t>
            </a:r>
            <a:r>
              <a:rPr lang="en-US" altLang="zh-TW" sz="2400" b="1" dirty="0">
                <a:solidFill>
                  <a:srgbClr val="FF0000"/>
                </a:solidFill>
              </a:rPr>
              <a:t>:</a:t>
            </a:r>
          </a:p>
          <a:p>
            <a:r>
              <a:rPr lang="en-US" altLang="zh-TW" b="1" dirty="0" err="1"/>
              <a:t>authorized_keys</a:t>
            </a:r>
            <a:r>
              <a:rPr lang="zh-TW" altLang="en-US" b="1" dirty="0"/>
              <a:t>檔案可以一次放多台裝置的金鑰</a:t>
            </a:r>
          </a:p>
        </p:txBody>
      </p:sp>
    </p:spTree>
    <p:extLst>
      <p:ext uri="{BB962C8B-B14F-4D97-AF65-F5344CB8AC3E}">
        <p14:creationId xmlns:p14="http://schemas.microsoft.com/office/powerpoint/2010/main" val="394937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1520" y="2492896"/>
            <a:ext cx="5112568" cy="936104"/>
          </a:xfrm>
        </p:spPr>
        <p:txBody>
          <a:bodyPr/>
          <a:lstStyle/>
          <a:p>
            <a:pPr algn="ctr"/>
            <a:r>
              <a:rPr lang="en-US" altLang="zh-TW" sz="3600" dirty="0"/>
              <a:t>Network File System </a:t>
            </a:r>
            <a:br>
              <a:rPr lang="en-US" altLang="zh-TW" sz="3600" dirty="0"/>
            </a:br>
            <a:r>
              <a:rPr lang="en-US" altLang="zh-TW" sz="3600" dirty="0"/>
              <a:t>(NFS)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922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TW" b="0" dirty="0">
                <a:effectLst/>
              </a:rPr>
              <a:t>Network File System (NFS)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NFS</a:t>
            </a:r>
          </a:p>
          <a:p>
            <a:pPr lvl="1"/>
            <a:r>
              <a:rPr lang="en-US" altLang="zh-TW" dirty="0">
                <a:effectLst/>
              </a:rPr>
              <a:t>apt-get install </a:t>
            </a:r>
            <a:r>
              <a:rPr lang="en-US" altLang="zh-TW" dirty="0" err="1">
                <a:effectLst/>
              </a:rPr>
              <a:t>nfs</a:t>
            </a:r>
            <a:r>
              <a:rPr lang="en-US" altLang="zh-TW" dirty="0">
                <a:effectLst/>
              </a:rPr>
              <a:t>-kernel-server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可參考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sz="1600" u="sng" dirty="0">
                <a:effectLst/>
                <a:hlinkClick r:id="rId3"/>
              </a:rPr>
              <a:t>https://help.ubuntu.com/12.04/serverguide/network-file-system.html</a:t>
            </a:r>
            <a:endParaRPr lang="en-US" altLang="zh-TW" sz="1600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697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TW" b="0" dirty="0">
                <a:effectLst/>
              </a:rPr>
              <a:t>Network File System (NFS)</a:t>
            </a:r>
          </a:p>
        </p:txBody>
      </p:sp>
      <p:sp>
        <p:nvSpPr>
          <p:cNvPr id="4" name="內容版面配置區 9"/>
          <p:cNvSpPr txBox="1">
            <a:spLocks/>
          </p:cNvSpPr>
          <p:nvPr/>
        </p:nvSpPr>
        <p:spPr>
          <a:xfrm>
            <a:off x="1212686" y="4320480"/>
            <a:ext cx="5898070" cy="99878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accent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rgbClr val="1E9234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0" kern="1200">
                <a:solidFill>
                  <a:schemeClr val="accent5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b="0" kern="1200">
                <a:solidFill>
                  <a:schemeClr val="accent5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啟動</a:t>
            </a:r>
            <a:r>
              <a:rPr lang="en-US" altLang="zh-TW" sz="2400" dirty="0"/>
              <a:t>mount </a:t>
            </a:r>
          </a:p>
          <a:p>
            <a:pPr lvl="1"/>
            <a:r>
              <a:rPr lang="en-US" altLang="zh-TW" sz="2000" dirty="0"/>
              <a:t>mount Server</a:t>
            </a:r>
            <a:r>
              <a:rPr lang="zh-TW" altLang="en-US" sz="2000" dirty="0"/>
              <a:t>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/home/</a:t>
            </a:r>
            <a:r>
              <a:rPr lang="en-US" altLang="zh-TW" sz="2000" dirty="0" err="1"/>
              <a:t>york</a:t>
            </a:r>
            <a:r>
              <a:rPr lang="en-US" altLang="zh-TW" sz="2000" dirty="0"/>
              <a:t> </a:t>
            </a:r>
            <a:r>
              <a:rPr lang="zh-TW" altLang="en-US" sz="2000" dirty="0"/>
              <a:t>  </a:t>
            </a:r>
            <a:r>
              <a:rPr lang="en-US" altLang="zh-TW" sz="2000" dirty="0"/>
              <a:t>/home/</a:t>
            </a:r>
            <a:r>
              <a:rPr lang="en-US" altLang="zh-TW" sz="2000" dirty="0" err="1"/>
              <a:t>york</a:t>
            </a:r>
            <a:r>
              <a:rPr lang="en-US" altLang="zh-TW" sz="2000" dirty="0"/>
              <a:t> </a:t>
            </a:r>
            <a:endParaRPr lang="en-US" altLang="zh-TW" sz="1200" dirty="0"/>
          </a:p>
        </p:txBody>
      </p:sp>
      <p:sp>
        <p:nvSpPr>
          <p:cNvPr id="5" name="內容版面配置區 9"/>
          <p:cNvSpPr txBox="1">
            <a:spLocks/>
          </p:cNvSpPr>
          <p:nvPr/>
        </p:nvSpPr>
        <p:spPr>
          <a:xfrm>
            <a:off x="1259632" y="1484784"/>
            <a:ext cx="4682480" cy="2612504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accent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rgbClr val="1E9234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0" kern="1200">
                <a:solidFill>
                  <a:schemeClr val="accent5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b="0" kern="1200">
                <a:solidFill>
                  <a:schemeClr val="accent5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effectLst/>
              </a:rPr>
              <a:t>設定權限</a:t>
            </a:r>
            <a:r>
              <a:rPr lang="en-US" altLang="zh-TW" dirty="0">
                <a:effectLst/>
              </a:rPr>
              <a:t>:</a:t>
            </a:r>
          </a:p>
          <a:p>
            <a:pPr lvl="1"/>
            <a:r>
              <a:rPr lang="en-US" altLang="zh-TW" dirty="0"/>
              <a:t>vim  /</a:t>
            </a:r>
            <a:r>
              <a:rPr lang="en-US" altLang="zh-TW" dirty="0" err="1"/>
              <a:t>etc</a:t>
            </a:r>
            <a:r>
              <a:rPr lang="en-US" altLang="zh-TW" dirty="0"/>
              <a:t>/exports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設定參數可參考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sz="1200" u="sng" dirty="0">
                <a:hlinkClick r:id="rId3"/>
              </a:rPr>
              <a:t>http://linux.vbird.org/linux_server/0330nfs.php</a:t>
            </a:r>
            <a:endParaRPr lang="en-US" altLang="zh-TW" sz="1200" dirty="0"/>
          </a:p>
          <a:p>
            <a:pPr lvl="1"/>
            <a:endParaRPr lang="en-US" altLang="zh-TW" dirty="0">
              <a:effectLst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61116" y="1484784"/>
            <a:ext cx="89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  <a:endParaRPr lang="zh-TW" altLang="en-US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47288" y="4299744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Client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059" y="2489613"/>
            <a:ext cx="3857625" cy="542925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485275" y="5504529"/>
            <a:ext cx="1212127" cy="369332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/>
              <a:t>Server</a:t>
            </a:r>
            <a:r>
              <a:rPr lang="zh-TW" altLang="en-US" b="1" dirty="0"/>
              <a:t>端</a:t>
            </a:r>
            <a:r>
              <a:rPr lang="en-US" altLang="zh-TW" b="1" dirty="0"/>
              <a:t>IP</a:t>
            </a:r>
            <a:endParaRPr lang="zh-TW" altLang="en-US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163879" y="6078723"/>
            <a:ext cx="2870722" cy="369332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/>
              <a:t>Server</a:t>
            </a:r>
            <a:r>
              <a:rPr lang="zh-TW" altLang="en-US" b="1" dirty="0"/>
              <a:t>端要</a:t>
            </a:r>
            <a:r>
              <a:rPr lang="en-US" altLang="zh-TW" b="1" dirty="0"/>
              <a:t>mount</a:t>
            </a:r>
            <a:r>
              <a:rPr lang="zh-TW" altLang="en-US" b="1" dirty="0"/>
              <a:t>的資料夾 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325203" y="5539189"/>
            <a:ext cx="2775189" cy="36933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b="1" dirty="0"/>
              <a:t>Client</a:t>
            </a:r>
            <a:r>
              <a:rPr lang="zh-TW" altLang="en-US" b="1" dirty="0"/>
              <a:t>端要</a:t>
            </a:r>
            <a:r>
              <a:rPr lang="en-US" altLang="zh-TW" b="1" dirty="0"/>
              <a:t>mount</a:t>
            </a:r>
            <a:r>
              <a:rPr lang="zh-TW" altLang="en-US" b="1" dirty="0"/>
              <a:t>的資料夾 </a:t>
            </a: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038827" y="5102117"/>
            <a:ext cx="0" cy="391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4432427" y="5123285"/>
            <a:ext cx="0" cy="750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6034601" y="5123285"/>
            <a:ext cx="0" cy="391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矩形 15"/>
          <p:cNvSpPr/>
          <p:nvPr/>
        </p:nvSpPr>
        <p:spPr>
          <a:xfrm>
            <a:off x="2627784" y="4812561"/>
            <a:ext cx="822087" cy="289556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30885" y="4819829"/>
            <a:ext cx="1517179" cy="282288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76012" y="4839829"/>
            <a:ext cx="1517179" cy="28228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321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4790</TotalTime>
  <Words>778</Words>
  <Application>Microsoft Office PowerPoint</Application>
  <PresentationFormat>如螢幕大小 (4:3)</PresentationFormat>
  <Paragraphs>196</Paragraphs>
  <Slides>19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微軟正黑體</vt:lpstr>
      <vt:lpstr>新細明體</vt:lpstr>
      <vt:lpstr>Arial</vt:lpstr>
      <vt:lpstr>Calibri</vt:lpstr>
      <vt:lpstr>Wingdings</vt:lpstr>
      <vt:lpstr>Office 佈景主題</vt:lpstr>
      <vt:lpstr>MPI 環境架設</vt:lpstr>
      <vt:lpstr>Outline</vt:lpstr>
      <vt:lpstr>伺服器資訊</vt:lpstr>
      <vt:lpstr>遠端連線&amp;修改密碼</vt:lpstr>
      <vt:lpstr>SSH 免密碼設定</vt:lpstr>
      <vt:lpstr>SSH 免密碼設定</vt:lpstr>
      <vt:lpstr>Network File System  (NFS)</vt:lpstr>
      <vt:lpstr>Network File System (NFS)</vt:lpstr>
      <vt:lpstr>Network File System (NFS)</vt:lpstr>
      <vt:lpstr>SCP</vt:lpstr>
      <vt:lpstr>MPICH</vt:lpstr>
      <vt:lpstr>安裝 MPICH</vt:lpstr>
      <vt:lpstr>安裝 MPICH</vt:lpstr>
      <vt:lpstr>安裝 MPICH</vt:lpstr>
      <vt:lpstr>執行 MPI</vt:lpstr>
      <vt:lpstr>練習</vt:lpstr>
      <vt:lpstr>練習</vt:lpstr>
      <vt:lpstr>矩陣相乘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演講標題</dc:title>
  <dc:creator>wsp86145</dc:creator>
  <cp:lastModifiedBy>奇鴻</cp:lastModifiedBy>
  <cp:revision>59</cp:revision>
  <dcterms:created xsi:type="dcterms:W3CDTF">2012-01-07T05:26:11Z</dcterms:created>
  <dcterms:modified xsi:type="dcterms:W3CDTF">2017-05-18T12:20:29Z</dcterms:modified>
</cp:coreProperties>
</file>