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0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52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36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9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3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4614-37C0-4929-A828-5AD29733BC1A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2D32-F6B7-4495-8468-0332D6FFE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>
            <a:cxnSpLocks/>
          </p:cNvCxnSpPr>
          <p:nvPr/>
        </p:nvCxnSpPr>
        <p:spPr>
          <a:xfrm>
            <a:off x="1145219" y="2583404"/>
            <a:ext cx="18288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12929" y="2352571"/>
            <a:ext cx="93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fwrite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5758" y="2814236"/>
            <a:ext cx="246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sc.English</a:t>
            </a:r>
            <a:r>
              <a:rPr lang="en-US" altLang="zh-TW" dirty="0"/>
              <a:t>=rand() 1~ 100</a:t>
            </a:r>
          </a:p>
          <a:p>
            <a:r>
              <a:rPr lang="en-US" altLang="zh-TW" dirty="0" err="1"/>
              <a:t>sc.Math</a:t>
            </a:r>
            <a:r>
              <a:rPr lang="en-US" altLang="zh-TW" dirty="0"/>
              <a:t> = rand()  1~ 100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53917" y="410087"/>
            <a:ext cx="168675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Struct 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English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Math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Total</a:t>
            </a:r>
          </a:p>
          <a:p>
            <a:r>
              <a:rPr lang="en-US" altLang="zh-TW" dirty="0"/>
              <a:t>}SCORE;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 flipV="1">
            <a:off x="4944862" y="1953087"/>
            <a:ext cx="2947387" cy="8448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620000" y="191385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mmap</a:t>
            </a:r>
            <a:endParaRPr lang="zh-TW" altLang="en-US" sz="24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8114626" y="909052"/>
            <a:ext cx="1154097" cy="1946198"/>
            <a:chOff x="8114626" y="1274670"/>
            <a:chExt cx="1154097" cy="1946198"/>
          </a:xfrm>
        </p:grpSpPr>
        <p:sp>
          <p:nvSpPr>
            <p:cNvPr id="14" name="矩形 13"/>
            <p:cNvSpPr/>
            <p:nvPr/>
          </p:nvSpPr>
          <p:spPr>
            <a:xfrm>
              <a:off x="8114626" y="1274670"/>
              <a:ext cx="1154097" cy="1946198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8123068" y="1647716"/>
              <a:ext cx="113634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8114626" y="2822526"/>
              <a:ext cx="113634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8114626" y="2066433"/>
              <a:ext cx="113634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8114626" y="2467421"/>
              <a:ext cx="113634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974019" y="2121850"/>
            <a:ext cx="1846555" cy="2148396"/>
            <a:chOff x="2974019" y="1882151"/>
            <a:chExt cx="1846555" cy="2148396"/>
          </a:xfrm>
        </p:grpSpPr>
        <p:sp>
          <p:nvSpPr>
            <p:cNvPr id="4" name="矩形 3"/>
            <p:cNvSpPr/>
            <p:nvPr/>
          </p:nvSpPr>
          <p:spPr>
            <a:xfrm>
              <a:off x="2974019" y="1882151"/>
              <a:ext cx="1846555" cy="214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SCORE.dat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053917" y="1928205"/>
              <a:ext cx="1686758" cy="72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C000"/>
                  </a:solidFill>
                </a:rPr>
                <a:t>score[100];</a:t>
              </a:r>
            </a:p>
            <a:p>
              <a:pPr algn="ctr">
                <a:lnSpc>
                  <a:spcPts val="1000"/>
                </a:lnSpc>
              </a:pPr>
              <a:r>
                <a:rPr lang="en-US" altLang="zh-TW" sz="1600" dirty="0">
                  <a:solidFill>
                    <a:srgbClr val="FFC000"/>
                  </a:solidFill>
                </a:rPr>
                <a:t>.</a:t>
              </a:r>
            </a:p>
            <a:p>
              <a:pPr algn="ctr">
                <a:lnSpc>
                  <a:spcPts val="1000"/>
                </a:lnSpc>
              </a:pPr>
              <a:r>
                <a:rPr lang="en-US" altLang="zh-TW" sz="1600" dirty="0">
                  <a:solidFill>
                    <a:srgbClr val="FFC000"/>
                  </a:solidFill>
                </a:rPr>
                <a:t>.</a:t>
              </a:r>
            </a:p>
            <a:p>
              <a:pPr algn="ctr">
                <a:lnSpc>
                  <a:spcPts val="1000"/>
                </a:lnSpc>
              </a:pPr>
              <a:r>
                <a:rPr lang="en-US" altLang="zh-TW" sz="1600" dirty="0">
                  <a:solidFill>
                    <a:srgbClr val="FFC000"/>
                  </a:solidFill>
                </a:rPr>
                <a:t>.</a:t>
              </a:r>
              <a:endParaRPr lang="zh-TW" alt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9289818" y="660112"/>
            <a:ext cx="2977931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SCORE* score;</a:t>
            </a:r>
          </a:p>
          <a:p>
            <a:endParaRPr lang="en-US" altLang="zh-TW" dirty="0"/>
          </a:p>
          <a:p>
            <a:r>
              <a:rPr lang="en-US" altLang="zh-TW" dirty="0"/>
              <a:t>score[].Total = </a:t>
            </a:r>
          </a:p>
          <a:p>
            <a:r>
              <a:rPr lang="en-US" altLang="zh-TW" dirty="0"/>
              <a:t>score[].English +score[].Math;</a:t>
            </a:r>
          </a:p>
          <a:p>
            <a:pPr algn="ctr">
              <a:lnSpc>
                <a:spcPts val="1000"/>
              </a:lnSpc>
            </a:pPr>
            <a:r>
              <a:rPr lang="en-US" altLang="zh-TW" dirty="0"/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zh-TW" dirty="0"/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zh-TW" dirty="0"/>
              <a:t>.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4944862" y="3608118"/>
            <a:ext cx="2947387" cy="8448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112282" y="3568881"/>
            <a:ext cx="84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fread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016537" y="3973566"/>
            <a:ext cx="3436518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SCORE </a:t>
            </a:r>
            <a:r>
              <a:rPr lang="en-US" altLang="zh-TW" dirty="0" err="1"/>
              <a:t>tmp</a:t>
            </a:r>
            <a:r>
              <a:rPr lang="en-US" altLang="zh-TW" dirty="0"/>
              <a:t>[100];</a:t>
            </a:r>
          </a:p>
          <a:p>
            <a:r>
              <a:rPr lang="en-US" altLang="zh-TW" dirty="0" err="1"/>
              <a:t>fread</a:t>
            </a:r>
            <a:r>
              <a:rPr lang="en-US" altLang="zh-TW" dirty="0"/>
              <a:t>(</a:t>
            </a:r>
            <a:r>
              <a:rPr lang="en-US" altLang="zh-TW" dirty="0" err="1"/>
              <a:t>tmp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(SCORE), 100, </a:t>
            </a:r>
            <a:r>
              <a:rPr lang="en-US" altLang="zh-TW" dirty="0" err="1"/>
              <a:t>fp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for(…){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(…);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OUT: </a:t>
            </a:r>
          </a:p>
          <a:p>
            <a:r>
              <a:rPr lang="en-US" altLang="zh-TW" dirty="0"/>
              <a:t>[0] English=, Math=, Total = </a:t>
            </a:r>
          </a:p>
          <a:p>
            <a:r>
              <a:rPr lang="en-US" altLang="zh-TW" dirty="0"/>
              <a:t>[1] English=, Math=, Total = </a:t>
            </a:r>
          </a:p>
          <a:p>
            <a:r>
              <a:rPr lang="en-US" altLang="zh-TW" dirty="0"/>
              <a:t>[2] English=, Math=, Total = </a:t>
            </a:r>
          </a:p>
          <a:p>
            <a:pPr algn="ctr">
              <a:lnSpc>
                <a:spcPts val="1000"/>
              </a:lnSpc>
            </a:pPr>
            <a:r>
              <a:rPr lang="en-US" altLang="zh-TW" dirty="0"/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zh-TW" dirty="0"/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518413" y="2052594"/>
            <a:ext cx="70057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step1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61994" y="1429110"/>
            <a:ext cx="70057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step2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184930" y="3181723"/>
            <a:ext cx="70057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step3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8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86</Words>
  <Application>Microsoft Office PowerPoint</Application>
  <PresentationFormat>寬螢幕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奇鴻</dc:creator>
  <cp:lastModifiedBy>奇鴻</cp:lastModifiedBy>
  <cp:revision>9</cp:revision>
  <dcterms:created xsi:type="dcterms:W3CDTF">2017-04-27T05:39:01Z</dcterms:created>
  <dcterms:modified xsi:type="dcterms:W3CDTF">2017-05-05T02:51:59Z</dcterms:modified>
</cp:coreProperties>
</file>