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6B25-9411-4DA6-9C07-EAF16D651ADE}" type="datetimeFigureOut">
              <a:rPr lang="zh-TW" altLang="en-US" smtClean="0"/>
              <a:t>2015/4/28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60BF-200E-42D1-B1A1-2B86B84F1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50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6B25-9411-4DA6-9C07-EAF16D651ADE}" type="datetimeFigureOut">
              <a:rPr lang="zh-TW" altLang="en-US" smtClean="0"/>
              <a:t>2015/4/28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60BF-200E-42D1-B1A1-2B86B84F1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38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6B25-9411-4DA6-9C07-EAF16D651ADE}" type="datetimeFigureOut">
              <a:rPr lang="zh-TW" altLang="en-US" smtClean="0"/>
              <a:t>2015/4/28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60BF-200E-42D1-B1A1-2B86B84F1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17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6B25-9411-4DA6-9C07-EAF16D651ADE}" type="datetimeFigureOut">
              <a:rPr lang="zh-TW" altLang="en-US" smtClean="0"/>
              <a:t>2015/4/28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60BF-200E-42D1-B1A1-2B86B84F1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56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6B25-9411-4DA6-9C07-EAF16D651ADE}" type="datetimeFigureOut">
              <a:rPr lang="zh-TW" altLang="en-US" smtClean="0"/>
              <a:t>2015/4/28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60BF-200E-42D1-B1A1-2B86B84F1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64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6B25-9411-4DA6-9C07-EAF16D651ADE}" type="datetimeFigureOut">
              <a:rPr lang="zh-TW" altLang="en-US" smtClean="0"/>
              <a:t>2015/4/28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60BF-200E-42D1-B1A1-2B86B84F1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6B25-9411-4DA6-9C07-EAF16D651ADE}" type="datetimeFigureOut">
              <a:rPr lang="zh-TW" altLang="en-US" smtClean="0"/>
              <a:t>2015/4/28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60BF-200E-42D1-B1A1-2B86B84F1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45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6B25-9411-4DA6-9C07-EAF16D651ADE}" type="datetimeFigureOut">
              <a:rPr lang="zh-TW" altLang="en-US" smtClean="0"/>
              <a:t>2015/4/28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60BF-200E-42D1-B1A1-2B86B84F1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18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6B25-9411-4DA6-9C07-EAF16D651ADE}" type="datetimeFigureOut">
              <a:rPr lang="zh-TW" altLang="en-US" smtClean="0"/>
              <a:t>2015/4/28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60BF-200E-42D1-B1A1-2B86B84F1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24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6B25-9411-4DA6-9C07-EAF16D651ADE}" type="datetimeFigureOut">
              <a:rPr lang="zh-TW" altLang="en-US" smtClean="0"/>
              <a:t>2015/4/28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60BF-200E-42D1-B1A1-2B86B84F1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69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6B25-9411-4DA6-9C07-EAF16D651ADE}" type="datetimeFigureOut">
              <a:rPr lang="zh-TW" altLang="en-US" smtClean="0"/>
              <a:t>2015/4/28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60BF-200E-42D1-B1A1-2B86B84F1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09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86B25-9411-4DA6-9C07-EAF16D651ADE}" type="datetimeFigureOut">
              <a:rPr lang="zh-TW" altLang="en-US" smtClean="0"/>
              <a:t>2015/4/28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60BF-200E-42D1-B1A1-2B86B84F1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31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78280" y="2720756"/>
            <a:ext cx="1738562" cy="348573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908286" y="2353628"/>
            <a:ext cx="84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Client1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625881" y="209073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</a:p>
        </p:txBody>
      </p:sp>
      <p:sp>
        <p:nvSpPr>
          <p:cNvPr id="8" name="矩形 7"/>
          <p:cNvSpPr/>
          <p:nvPr/>
        </p:nvSpPr>
        <p:spPr>
          <a:xfrm>
            <a:off x="5155815" y="2460070"/>
            <a:ext cx="1733545" cy="21993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414967" y="4901755"/>
            <a:ext cx="61433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414967" y="5312888"/>
            <a:ext cx="61433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414967" y="5828970"/>
            <a:ext cx="614331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490508" y="450807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A[]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3498524" y="491920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B[]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4139010" y="4659399"/>
            <a:ext cx="206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C[] = </a:t>
            </a:r>
          </a:p>
          <a:p>
            <a:r>
              <a:rPr lang="en-US" altLang="zh-TW" dirty="0" smtClean="0"/>
              <a:t>A[]+ B</a:t>
            </a:r>
            <a:r>
              <a:rPr lang="en-US" altLang="zh-TW" dirty="0" smtClean="0"/>
              <a:t>[]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504838" y="54225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C[]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698408" y="277449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en-US" altLang="zh-TW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747933" y="5779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顯示答案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01177" y="277449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en-US" altLang="zh-TW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3414967" y="3266838"/>
            <a:ext cx="14859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866973" y="2808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連線</a:t>
            </a:r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229244" y="62704"/>
            <a:ext cx="1932536" cy="203132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MSIZE=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陣列長度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的值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=1</a:t>
            </a: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的值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=2</a:t>
            </a:r>
          </a:p>
          <a:p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運算結果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的值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=3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879959" y="2720756"/>
            <a:ext cx="1738562" cy="34857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9100087" y="277449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en-US" altLang="zh-TW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9215503" y="5779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顯示答案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7109488" y="3253340"/>
            <a:ext cx="14859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7561494" y="27949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連線</a:t>
            </a:r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9386256" y="2368484"/>
            <a:ext cx="84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Client2</a:t>
            </a:r>
          </a:p>
        </p:txBody>
      </p:sp>
      <p:sp>
        <p:nvSpPr>
          <p:cNvPr id="36" name="矩形 35"/>
          <p:cNvSpPr/>
          <p:nvPr/>
        </p:nvSpPr>
        <p:spPr>
          <a:xfrm>
            <a:off x="4128360" y="4354832"/>
            <a:ext cx="830907" cy="18516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8056355" y="5000365"/>
            <a:ext cx="614331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8056355" y="5434358"/>
            <a:ext cx="614331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8056355" y="5881860"/>
            <a:ext cx="614331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8131896" y="46066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A[]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8139912" y="50406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B[]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8146226" y="547541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C[]</a:t>
            </a:r>
          </a:p>
        </p:txBody>
      </p:sp>
      <p:sp>
        <p:nvSpPr>
          <p:cNvPr id="45" name="矩形 44"/>
          <p:cNvSpPr/>
          <p:nvPr/>
        </p:nvSpPr>
        <p:spPr>
          <a:xfrm>
            <a:off x="7036357" y="4354831"/>
            <a:ext cx="830907" cy="18516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>
            <a:stCxn id="19" idx="2"/>
          </p:cNvCxnSpPr>
          <p:nvPr/>
        </p:nvCxnSpPr>
        <p:spPr>
          <a:xfrm flipH="1">
            <a:off x="6069330" y="3420828"/>
            <a:ext cx="1261" cy="2963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635684" y="37514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fork()</a:t>
            </a:r>
          </a:p>
        </p:txBody>
      </p:sp>
      <p:cxnSp>
        <p:nvCxnSpPr>
          <p:cNvPr id="52" name="肘形接點 51"/>
          <p:cNvCxnSpPr>
            <a:stCxn id="48" idx="3"/>
            <a:endCxn id="45" idx="0"/>
          </p:cNvCxnSpPr>
          <p:nvPr/>
        </p:nvCxnSpPr>
        <p:spPr>
          <a:xfrm>
            <a:off x="6512847" y="3936123"/>
            <a:ext cx="938964" cy="418708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48" idx="1"/>
            <a:endCxn id="36" idx="0"/>
          </p:cNvCxnSpPr>
          <p:nvPr/>
        </p:nvCxnSpPr>
        <p:spPr>
          <a:xfrm rot="10800000" flipV="1">
            <a:off x="4543814" y="3936122"/>
            <a:ext cx="1091870" cy="418709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049925" y="4674730"/>
            <a:ext cx="206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C[] = </a:t>
            </a:r>
          </a:p>
          <a:p>
            <a:r>
              <a:rPr lang="en-US" altLang="zh-TW" dirty="0" smtClean="0"/>
              <a:t>A[]+ B</a:t>
            </a:r>
            <a:r>
              <a:rPr lang="en-US" altLang="zh-TW" dirty="0" smtClean="0"/>
              <a:t>[]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3353327" y="411319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MSIZE</a:t>
            </a:r>
          </a:p>
        </p:txBody>
      </p:sp>
      <p:cxnSp>
        <p:nvCxnSpPr>
          <p:cNvPr id="63" name="直線單箭頭接點 62"/>
          <p:cNvCxnSpPr/>
          <p:nvPr/>
        </p:nvCxnSpPr>
        <p:spPr>
          <a:xfrm>
            <a:off x="3414967" y="4503422"/>
            <a:ext cx="61433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8056355" y="4592738"/>
            <a:ext cx="614331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8014261" y="420288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MSIZE</a:t>
            </a:r>
          </a:p>
        </p:txBody>
      </p:sp>
    </p:spTree>
    <p:extLst>
      <p:ext uri="{BB962C8B-B14F-4D97-AF65-F5344CB8AC3E}">
        <p14:creationId xmlns:p14="http://schemas.microsoft.com/office/powerpoint/2010/main" val="422304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寬螢幕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練習2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練習2</dc:title>
  <dc:creator>York</dc:creator>
  <cp:lastModifiedBy>York</cp:lastModifiedBy>
  <cp:revision>1</cp:revision>
  <dcterms:created xsi:type="dcterms:W3CDTF">2015-04-28T09:00:49Z</dcterms:created>
  <dcterms:modified xsi:type="dcterms:W3CDTF">2015-04-28T09:01:06Z</dcterms:modified>
</cp:coreProperties>
</file>