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03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8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72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0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2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9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50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C8AC-1B54-4C19-B36A-1009D83EB1B7}" type="datetimeFigureOut">
              <a:rPr lang="zh-TW" altLang="en-US" smtClean="0"/>
              <a:t>2015/5/20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BAA9-F965-4EEB-B254-36B23DC87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fwrite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fread</a:t>
            </a:r>
            <a:r>
              <a:rPr lang="en-US" altLang="zh-TW" dirty="0" smtClean="0"/>
              <a:t>  </a:t>
            </a:r>
            <a:r>
              <a:rPr lang="zh-TW" altLang="en-US" dirty="0" smtClean="0"/>
              <a:t>寫</a:t>
            </a:r>
            <a:r>
              <a:rPr lang="zh-TW" altLang="en-US" dirty="0" smtClean="0"/>
              <a:t>檔</a:t>
            </a:r>
            <a:r>
              <a:rPr lang="zh-TW" altLang="en-US" dirty="0"/>
              <a:t>讀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929" y="2593202"/>
            <a:ext cx="199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宣告一維陣列 </a:t>
            </a:r>
            <a:r>
              <a:rPr lang="en-US" altLang="zh-TW" dirty="0" err="1" smtClean="0"/>
              <a:t>array_a</a:t>
            </a:r>
            <a:r>
              <a:rPr lang="zh-TW" altLang="en-US" dirty="0" smtClean="0"/>
              <a:t>並初始化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290120" y="2926322"/>
            <a:ext cx="2584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978967" y="2408536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err="1" smtClean="0"/>
              <a:t>fwrite</a:t>
            </a:r>
            <a:r>
              <a:rPr lang="zh-TW" altLang="en-US" dirty="0" smtClean="0"/>
              <a:t>將值寫入檔案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38064" y="2741656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List.txt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096000" y="2916367"/>
            <a:ext cx="1911178" cy="9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32325" y="2547035"/>
            <a:ext cx="2180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fread</a:t>
            </a:r>
            <a:r>
              <a:rPr lang="zh-TW" altLang="en-US" dirty="0" smtClean="0"/>
              <a:t>將值讀出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406086" y="2464657"/>
            <a:ext cx="311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</a:t>
            </a:r>
            <a:r>
              <a:rPr lang="en-US" altLang="zh-TW" dirty="0" err="1" smtClean="0"/>
              <a:t>array_b</a:t>
            </a:r>
            <a:r>
              <a:rPr lang="zh-TW" altLang="en-US" dirty="0" smtClean="0"/>
              <a:t>，印出陣列</a:t>
            </a:r>
            <a:r>
              <a:rPr lang="en-US" altLang="zh-TW" dirty="0" err="1" smtClean="0"/>
              <a:t>array_b</a:t>
            </a:r>
            <a:r>
              <a:rPr lang="zh-TW" altLang="en-US" dirty="0" smtClean="0"/>
              <a:t>，檢視是否與</a:t>
            </a:r>
            <a:r>
              <a:rPr lang="en-US" altLang="zh-TW" dirty="0" err="1" smtClean="0"/>
              <a:t>array_a</a:t>
            </a:r>
            <a:endParaRPr lang="en-US" altLang="zh-TW" dirty="0" smtClean="0"/>
          </a:p>
          <a:p>
            <a:r>
              <a:rPr lang="zh-TW" altLang="en-US" dirty="0" smtClean="0"/>
              <a:t>相同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4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fwrite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fread</a:t>
            </a:r>
            <a:r>
              <a:rPr lang="en-US" altLang="zh-TW" dirty="0" smtClean="0"/>
              <a:t>  </a:t>
            </a:r>
            <a:r>
              <a:rPr lang="zh-TW" altLang="en-US" dirty="0" smtClean="0"/>
              <a:t>寫</a:t>
            </a:r>
            <a:r>
              <a:rPr lang="zh-TW" altLang="en-US" dirty="0"/>
              <a:t>檔讀檔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609099"/>
            <a:ext cx="7353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7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fprintf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fscanf</a:t>
            </a:r>
            <a:r>
              <a:rPr lang="zh-TW" altLang="en-US" dirty="0" smtClean="0"/>
              <a:t>寫</a:t>
            </a:r>
            <a:r>
              <a:rPr lang="zh-TW" altLang="en-US" dirty="0" smtClean="0"/>
              <a:t>檔讀檔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929" y="2593202"/>
            <a:ext cx="199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宣告一維陣列 </a:t>
            </a:r>
            <a:r>
              <a:rPr lang="en-US" altLang="zh-TW" dirty="0" err="1" smtClean="0"/>
              <a:t>array_a</a:t>
            </a:r>
            <a:r>
              <a:rPr lang="zh-TW" altLang="en-US" dirty="0" smtClean="0"/>
              <a:t>並初始化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290120" y="2926322"/>
            <a:ext cx="2584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978967" y="2408536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fprintf</a:t>
            </a:r>
            <a:r>
              <a:rPr lang="zh-TW" altLang="en-US" dirty="0" smtClean="0"/>
              <a:t>將值寫入檔案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38064" y="2741656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ans.txt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096000" y="2916367"/>
            <a:ext cx="1911178" cy="9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32325" y="2547035"/>
            <a:ext cx="2180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fscanf</a:t>
            </a:r>
            <a:r>
              <a:rPr lang="zh-TW" altLang="en-US" dirty="0" smtClean="0"/>
              <a:t>將值讀出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406086" y="2464657"/>
            <a:ext cx="311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</a:t>
            </a:r>
            <a:r>
              <a:rPr lang="en-US" altLang="zh-TW" dirty="0" err="1" smtClean="0"/>
              <a:t>array_b</a:t>
            </a:r>
            <a:r>
              <a:rPr lang="zh-TW" altLang="en-US" dirty="0" smtClean="0"/>
              <a:t>，印出陣列</a:t>
            </a:r>
            <a:r>
              <a:rPr lang="en-US" altLang="zh-TW" dirty="0" err="1" smtClean="0"/>
              <a:t>array_b</a:t>
            </a:r>
            <a:r>
              <a:rPr lang="zh-TW" altLang="en-US" dirty="0" smtClean="0"/>
              <a:t>，檢視是否與</a:t>
            </a:r>
            <a:r>
              <a:rPr lang="en-US" altLang="zh-TW" dirty="0" err="1" smtClean="0"/>
              <a:t>array_a</a:t>
            </a:r>
            <a:endParaRPr lang="en-US" altLang="zh-TW" dirty="0" smtClean="0"/>
          </a:p>
          <a:p>
            <a:r>
              <a:rPr lang="zh-TW" altLang="en-US" dirty="0" smtClean="0"/>
              <a:t>相同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3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fprintf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fscanf</a:t>
            </a:r>
            <a:r>
              <a:rPr lang="zh-TW" altLang="en-US" dirty="0" smtClean="0"/>
              <a:t>寫</a:t>
            </a:r>
            <a:r>
              <a:rPr lang="zh-TW" altLang="en-US" dirty="0"/>
              <a:t>檔讀檔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539" y="2269675"/>
            <a:ext cx="76771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8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0" y="2644047"/>
            <a:ext cx="840269" cy="120158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936348" y="2219543"/>
            <a:ext cx="1380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讀檔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10</a:t>
            </a:r>
            <a:r>
              <a:rPr lang="zh-TW" altLang="en-US" dirty="0" smtClean="0"/>
              <a:t>組數字</a:t>
            </a:r>
            <a:endParaRPr lang="en-US" altLang="zh-TW" dirty="0" smtClean="0"/>
          </a:p>
          <a:p>
            <a:r>
              <a:rPr lang="en-US" altLang="zh-TW" dirty="0" smtClean="0"/>
              <a:t>(binary</a:t>
            </a:r>
            <a:r>
              <a:rPr lang="zh-TW" altLang="en-US" dirty="0" smtClean="0"/>
              <a:t>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57063" y="3964234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檔名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Input1</a:t>
            </a:r>
          </a:p>
          <a:p>
            <a:pPr algn="ctr"/>
            <a:r>
              <a:rPr lang="en-US" altLang="zh-TW" dirty="0" smtClean="0"/>
              <a:t>(binary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6068" y="2644047"/>
            <a:ext cx="2324559" cy="120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將讀取內容存入</a:t>
            </a:r>
            <a:r>
              <a:rPr lang="en-US" altLang="zh-TW" dirty="0" smtClean="0"/>
              <a:t>A[10]</a:t>
            </a:r>
          </a:p>
          <a:p>
            <a:pPr algn="ctr"/>
            <a:r>
              <a:rPr lang="zh-TW" altLang="en-US" dirty="0" smtClean="0"/>
              <a:t>求平均值、標準差</a:t>
            </a:r>
            <a:endParaRPr lang="en-US" altLang="zh-TW" dirty="0" smtClean="0"/>
          </a:p>
        </p:txBody>
      </p:sp>
      <p:cxnSp>
        <p:nvCxnSpPr>
          <p:cNvPr id="7" name="直線單箭頭接點 6"/>
          <p:cNvCxnSpPr>
            <a:stCxn id="2" idx="3"/>
            <a:endCxn id="4" idx="1"/>
          </p:cNvCxnSpPr>
          <p:nvPr/>
        </p:nvCxnSpPr>
        <p:spPr>
          <a:xfrm>
            <a:off x="2593099" y="3244840"/>
            <a:ext cx="202296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3"/>
            <a:endCxn id="11" idx="1"/>
          </p:cNvCxnSpPr>
          <p:nvPr/>
        </p:nvCxnSpPr>
        <p:spPr>
          <a:xfrm>
            <a:off x="6940627" y="3244840"/>
            <a:ext cx="240427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04" y="2644047"/>
            <a:ext cx="840269" cy="120158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532937" y="3979928"/>
            <a:ext cx="2464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檔名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Practice1_Output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文字檔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77408" y="1700364"/>
            <a:ext cx="17107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寫檔</a:t>
            </a:r>
            <a:r>
              <a:rPr lang="en-US" altLang="zh-TW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讀取到的</a:t>
            </a:r>
            <a:r>
              <a:rPr lang="zh-TW" altLang="en-US" dirty="0"/>
              <a:t>值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平均值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標準</a:t>
            </a:r>
            <a:r>
              <a:rPr lang="zh-TW" altLang="en-US" dirty="0"/>
              <a:t>差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文字型式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7330" y="5572554"/>
            <a:ext cx="27109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輸入檔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Input1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組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的亂數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237986" y="15462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5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49" y="5665205"/>
            <a:ext cx="7915275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193" y="1887215"/>
            <a:ext cx="8791575" cy="2828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175973" y="5748851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Practice1_Output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328" y="508322"/>
            <a:ext cx="782955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479165" y="62845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57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5" y="1910261"/>
            <a:ext cx="840269" cy="12015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91705" y="1276704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檔名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Input2_A</a:t>
            </a:r>
          </a:p>
          <a:p>
            <a:pPr algn="ctr"/>
            <a:r>
              <a:rPr lang="en-US" altLang="zh-TW" dirty="0" smtClean="0"/>
              <a:t>(binary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77172" y="3292229"/>
            <a:ext cx="2583385" cy="120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 smtClean="0"/>
              <a:t>將讀取內容各別存入</a:t>
            </a:r>
            <a:r>
              <a:rPr lang="en-US" altLang="zh-TW" dirty="0" smtClean="0"/>
              <a:t>A[10]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B[10]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 smtClean="0"/>
              <a:t>將</a:t>
            </a:r>
            <a:r>
              <a:rPr lang="en-US" altLang="zh-TW" dirty="0" smtClean="0"/>
              <a:t>A[]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B[]</a:t>
            </a:r>
            <a:r>
              <a:rPr lang="zh-TW" altLang="en-US" dirty="0" smtClean="0"/>
              <a:t>相加答案放入</a:t>
            </a:r>
            <a:r>
              <a:rPr lang="en-US" altLang="zh-TW" dirty="0" smtClean="0"/>
              <a:t>C[]</a:t>
            </a:r>
          </a:p>
        </p:txBody>
      </p:sp>
      <p:cxnSp>
        <p:nvCxnSpPr>
          <p:cNvPr id="7" name="直線單箭頭接點 6"/>
          <p:cNvCxnSpPr>
            <a:stCxn id="2" idx="3"/>
          </p:cNvCxnSpPr>
          <p:nvPr/>
        </p:nvCxnSpPr>
        <p:spPr>
          <a:xfrm>
            <a:off x="2251974" y="2511054"/>
            <a:ext cx="2225198" cy="11576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3"/>
            <a:endCxn id="11" idx="1"/>
          </p:cNvCxnSpPr>
          <p:nvPr/>
        </p:nvCxnSpPr>
        <p:spPr>
          <a:xfrm>
            <a:off x="7060557" y="3893022"/>
            <a:ext cx="214545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008" y="3292229"/>
            <a:ext cx="840269" cy="120158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394041" y="4628110"/>
            <a:ext cx="2464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檔名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Practice2_Output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文字檔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31109" y="2808424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寫檔</a:t>
            </a:r>
            <a:r>
              <a:rPr lang="en-US" altLang="zh-TW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C[]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文字型式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559" y="52978"/>
            <a:ext cx="272863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輸入檔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Input2_A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亂數</a:t>
            </a:r>
            <a:endParaRPr lang="en-US" altLang="zh-TW" dirty="0" smtClean="0"/>
          </a:p>
          <a:p>
            <a:r>
              <a:rPr lang="en-US" altLang="zh-TW" dirty="0" smtClean="0"/>
              <a:t>Input2_B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亂數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5" y="4834727"/>
            <a:ext cx="840269" cy="120158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010210" y="2049388"/>
            <a:ext cx="1380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讀檔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10</a:t>
            </a:r>
            <a:r>
              <a:rPr lang="zh-TW" altLang="en-US" dirty="0" smtClean="0"/>
              <a:t>組數字</a:t>
            </a:r>
            <a:endParaRPr lang="en-US" altLang="zh-TW" dirty="0" smtClean="0"/>
          </a:p>
          <a:p>
            <a:r>
              <a:rPr lang="en-US" altLang="zh-TW" dirty="0" smtClean="0"/>
              <a:t>(binary</a:t>
            </a:r>
            <a:r>
              <a:rPr lang="zh-TW" altLang="en-US" dirty="0" smtClean="0"/>
              <a:t>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15938" y="603631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檔名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Input2_B</a:t>
            </a:r>
          </a:p>
          <a:p>
            <a:pPr algn="ctr"/>
            <a:r>
              <a:rPr lang="en-US" altLang="zh-TW" dirty="0" smtClean="0"/>
              <a:t>(binary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5" idx="3"/>
          </p:cNvCxnSpPr>
          <p:nvPr/>
        </p:nvCxnSpPr>
        <p:spPr>
          <a:xfrm flipV="1">
            <a:off x="2251974" y="4085863"/>
            <a:ext cx="2225198" cy="13496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10210" y="4909200"/>
            <a:ext cx="1380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讀檔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10</a:t>
            </a:r>
            <a:r>
              <a:rPr lang="zh-TW" altLang="en-US" dirty="0" smtClean="0"/>
              <a:t>組數字</a:t>
            </a:r>
            <a:endParaRPr lang="en-US" altLang="zh-TW" dirty="0" smtClean="0"/>
          </a:p>
          <a:p>
            <a:r>
              <a:rPr lang="en-US" altLang="zh-TW" dirty="0" smtClean="0"/>
              <a:t>(binary</a:t>
            </a:r>
            <a:r>
              <a:rPr lang="zh-TW" altLang="en-US" dirty="0" smtClean="0"/>
              <a:t>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3222369" y="-1959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94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746" y="5823225"/>
            <a:ext cx="8705850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46" y="1920133"/>
            <a:ext cx="7446198" cy="3058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0" y="5971934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Practice2_Output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746" y="207064"/>
            <a:ext cx="7677150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字方塊 13"/>
          <p:cNvSpPr txBox="1"/>
          <p:nvPr/>
        </p:nvSpPr>
        <p:spPr>
          <a:xfrm>
            <a:off x="384317" y="207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Input2_A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746" y="915546"/>
            <a:ext cx="7162800" cy="704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392332" y="108330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Input2_B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7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220</Words>
  <Application>Microsoft Office PowerPoint</Application>
  <PresentationFormat>寬螢幕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Demo1 使用 fwrite   fread  寫檔讀檔</vt:lpstr>
      <vt:lpstr>Demo1 使用 fwrite   fread  寫檔讀檔</vt:lpstr>
      <vt:lpstr>Demo2 使用 fprintf fscanf寫檔讀檔</vt:lpstr>
      <vt:lpstr>Demo2 使用 fprintf fscanf寫檔讀檔</vt:lpstr>
      <vt:lpstr>Practice</vt:lpstr>
      <vt:lpstr>PowerPoint 簡報</vt:lpstr>
      <vt:lpstr>Homework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York</dc:creator>
  <cp:lastModifiedBy>York</cp:lastModifiedBy>
  <cp:revision>11</cp:revision>
  <dcterms:created xsi:type="dcterms:W3CDTF">2015-05-20T07:37:13Z</dcterms:created>
  <dcterms:modified xsi:type="dcterms:W3CDTF">2015-05-20T08:29:58Z</dcterms:modified>
</cp:coreProperties>
</file>