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E02-AD03-4C7F-83B0-C40E17324E7D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C9B3-B6EC-42DF-8F36-9FE4CD319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36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E02-AD03-4C7F-83B0-C40E17324E7D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C9B3-B6EC-42DF-8F36-9FE4CD319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0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E02-AD03-4C7F-83B0-C40E17324E7D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C9B3-B6EC-42DF-8F36-9FE4CD319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75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E02-AD03-4C7F-83B0-C40E17324E7D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C9B3-B6EC-42DF-8F36-9FE4CD319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53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E02-AD03-4C7F-83B0-C40E17324E7D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C9B3-B6EC-42DF-8F36-9FE4CD319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55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E02-AD03-4C7F-83B0-C40E17324E7D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C9B3-B6EC-42DF-8F36-9FE4CD319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98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E02-AD03-4C7F-83B0-C40E17324E7D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C9B3-B6EC-42DF-8F36-9FE4CD319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38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E02-AD03-4C7F-83B0-C40E17324E7D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C9B3-B6EC-42DF-8F36-9FE4CD319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0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E02-AD03-4C7F-83B0-C40E17324E7D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C9B3-B6EC-42DF-8F36-9FE4CD319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86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E02-AD03-4C7F-83B0-C40E17324E7D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C9B3-B6EC-42DF-8F36-9FE4CD319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82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E02-AD03-4C7F-83B0-C40E17324E7D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C9B3-B6EC-42DF-8F36-9FE4CD319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33E02-AD03-4C7F-83B0-C40E17324E7D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FC9B3-B6EC-42DF-8F36-9FE4CD319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32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aaassessment.ntcu.edu.t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問卷填答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34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線上問卷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https://saaassessment.ntcu.edu.tw</a:t>
            </a:r>
            <a:endParaRPr lang="en-US" altLang="zh-TW" dirty="0" smtClean="0"/>
          </a:p>
          <a:p>
            <a:r>
              <a:rPr lang="zh-TW" altLang="en-US" dirty="0"/>
              <a:t>請用 </a:t>
            </a:r>
            <a:r>
              <a:rPr lang="en-US" altLang="zh-TW" dirty="0"/>
              <a:t>chrome </a:t>
            </a:r>
            <a:r>
              <a:rPr lang="zh-TW" altLang="en-US" dirty="0" smtClean="0"/>
              <a:t>瀏覽器開啟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3156" t="9743" r="1769" b="4198"/>
          <a:stretch/>
        </p:blipFill>
        <p:spPr>
          <a:xfrm>
            <a:off x="5200073" y="2419927"/>
            <a:ext cx="1332024" cy="11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登入流程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10491" y="1548534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請學生點選網頁上方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於登入視窗依序選取「縣市」、「身分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」、「區域」、「學校」、「年級」、「班級」、「座號」及輸入「密碼」後，點選登入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/>
          <a:srcRect t="21218"/>
          <a:stretch/>
        </p:blipFill>
        <p:spPr>
          <a:xfrm>
            <a:off x="861855" y="2854037"/>
            <a:ext cx="7611827" cy="37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登入流程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64"/>
          <a:stretch/>
        </p:blipFill>
        <p:spPr>
          <a:xfrm>
            <a:off x="752412" y="2364509"/>
            <a:ext cx="7786957" cy="39787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29670" y="1625601"/>
            <a:ext cx="711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登入後，請於上方列表處點選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問卷系統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49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85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Office 佈景主題</vt:lpstr>
      <vt:lpstr>問卷填答</vt:lpstr>
      <vt:lpstr>線上問卷</vt:lpstr>
      <vt:lpstr>登入流程</vt:lpstr>
      <vt:lpstr>登入流程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8</cp:revision>
  <dcterms:created xsi:type="dcterms:W3CDTF">2023-09-10T23:39:15Z</dcterms:created>
  <dcterms:modified xsi:type="dcterms:W3CDTF">2023-09-11T01:36:46Z</dcterms:modified>
</cp:coreProperties>
</file>