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01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14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21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9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61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89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17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8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6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5344-C4E1-46C7-9854-08702B82975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3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344-C4E1-46C7-9854-08702B82975F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3620-C0CB-4B0A-97EA-6009FC20F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51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eedtypingonline.com/typing-t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大坡國中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-7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資訊課程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9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9196" y="424873"/>
            <a:ext cx="8085584" cy="54868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電腦教室使用要點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927" y="1176900"/>
            <a:ext cx="11619346" cy="54178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一、教師及班長應負責督導同學保持環境之整潔。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二、應瞭解電腦教室相關設備的操作使用，指導學生正確使用電腦與周邊設備。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三、各班上課時，必須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按編訂座位就座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，非經任課教師許可，不得任意更換座位。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四、進入教室後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不可喧嘩、嬉戲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，並嚴禁將食品、飲料暨任何與課程無關之物品攜入教室。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五、本教室一人一機上課，使用前或使用中，遇機器故障，同學應立即報請教師處理，並填寫紀錄表。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六、除操作需要並經教師同意外，同學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不得任意增刪檔案與更改設定。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七、本教室內之軟體均屬合法軟體，限在本教室內使用並禁止違法拷貝。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八、學生在離開教室前應依下列將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環境復原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關閉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作業系統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  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關閉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電腦與螢幕電源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. 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將滑鼠與鍵盤規定位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將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座位附近與桌面收拾乾淨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將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座椅歸位。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九、學生在下課時應經教師檢查環境是否依規定復原後才可離去，未經任課教師許可者，不可逗留室內。</a:t>
            </a:r>
          </a:p>
          <a:p>
            <a:pPr>
              <a:buNone/>
            </a:pP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十、所有機器設備均應愛惜使用，並維持教室環境的整潔。若因不當使用而導致設備損壞者，應負賠償責任；</a:t>
            </a:r>
            <a:r>
              <a:rPr lang="zh-TW" altLang="en-US" sz="20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惡意破壞者除負賠償責任外並依校規處分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20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64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電腦資訊課注意事項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5836" y="1603952"/>
            <a:ext cx="10515600" cy="51016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教室內禁止喧鬧奔跑、或其他足以影響他人操作之行為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前一堂課之班級尚未下課前，下一堂上課之班級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不得進入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應由任課教課負責協調，在前一堂上課之班級學生全部離開教室後方得進入 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遵守課堂秩序，發言請舉手並經師長同意。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1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未經同意禁止上與課程無關的</a:t>
            </a:r>
            <a:r>
              <a:rPr lang="zh-TW" altLang="en-US" sz="18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網站，禁止同學上課玩遊戲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必須服裝整齊 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不得攜帶食物進入電腦教室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7.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不得在教室吃東西、喝飲料或飲用水 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8.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禁止將紙張以外之垃圾置於電腦教室之垃圾箱內</a:t>
            </a:r>
            <a:endParaRPr lang="en-US" altLang="zh-TW" sz="1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1800" dirty="0">
                <a:latin typeface="標楷體" pitchFamily="65" charset="-120"/>
                <a:ea typeface="標楷體" pitchFamily="65" charset="-120"/>
              </a:rPr>
              <a:t>9.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依規定完成作業，評分完畢，</a:t>
            </a:r>
            <a:r>
              <a:rPr lang="zh-TW" altLang="en-US" sz="1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經老師同意</a:t>
            </a:r>
            <a:r>
              <a:rPr lang="zh-TW" altLang="en-US" sz="1800" dirty="0">
                <a:latin typeface="標楷體" pitchFamily="65" charset="-120"/>
                <a:ea typeface="標楷體" pitchFamily="65" charset="-120"/>
              </a:rPr>
              <a:t>才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可上網</a:t>
            </a:r>
            <a:r>
              <a:rPr lang="zh-TW" altLang="en-US" sz="1800" dirty="0" smtClean="0"/>
              <a:t>。</a:t>
            </a:r>
            <a:endParaRPr lang="en-US" altLang="zh-TW" sz="1800" dirty="0"/>
          </a:p>
          <a:p>
            <a:pPr>
              <a:lnSpc>
                <a:spcPct val="120000"/>
              </a:lnSpc>
            </a:pPr>
            <a:r>
              <a:rPr lang="en-US" altLang="zh-TW" sz="1800" dirty="0"/>
              <a:t>10.</a:t>
            </a:r>
            <a:r>
              <a:rPr lang="zh-TW" altLang="en-US" sz="1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鐵門、木門、電器用品</a:t>
            </a:r>
            <a:r>
              <a:rPr lang="zh-TW" altLang="en-US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一律由</a:t>
            </a:r>
            <a:r>
              <a:rPr lang="en-US" altLang="zh-TW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『</a:t>
            </a:r>
            <a:r>
              <a:rPr lang="zh-TW" altLang="en-US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資訊小老師</a:t>
            </a:r>
            <a:r>
              <a:rPr lang="en-US" altLang="zh-TW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』</a:t>
            </a:r>
            <a:r>
              <a:rPr lang="zh-TW" altLang="en-US" sz="1800" u="sng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負責</a:t>
            </a:r>
            <a:r>
              <a:rPr lang="zh-TW" altLang="en-US" sz="18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開、關</a:t>
            </a:r>
          </a:p>
        </p:txBody>
      </p:sp>
    </p:spTree>
    <p:extLst>
      <p:ext uri="{BB962C8B-B14F-4D97-AF65-F5344CB8AC3E}">
        <p14:creationId xmlns:p14="http://schemas.microsoft.com/office/powerpoint/2010/main" val="39996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第一</a:t>
            </a:r>
            <a:r>
              <a:rPr lang="zh-TW" altLang="en-US" dirty="0" smtClean="0"/>
              <a:t>章</a:t>
            </a:r>
            <a:r>
              <a:rPr lang="zh-TW" altLang="en-US" dirty="0"/>
              <a:t> </a:t>
            </a:r>
            <a:r>
              <a:rPr lang="zh-TW" altLang="en-US" dirty="0" smtClean="0"/>
              <a:t>資訊科技導論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1-1</a:t>
            </a:r>
            <a:r>
              <a:rPr lang="zh-TW" altLang="en-US" dirty="0" smtClean="0"/>
              <a:t> 資訊科技與人類生活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1-2</a:t>
            </a:r>
            <a:r>
              <a:rPr lang="zh-TW" altLang="en-US" dirty="0" smtClean="0"/>
              <a:t> 資訊科技發展簡史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1-3</a:t>
            </a:r>
            <a:r>
              <a:rPr lang="zh-TW" altLang="en-US" dirty="0" smtClean="0"/>
              <a:t> 個人電腦極其周邊設備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1-4</a:t>
            </a:r>
            <a:r>
              <a:rPr lang="zh-TW" altLang="en-US" dirty="0" smtClean="0"/>
              <a:t> 資訊科技與問題解決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1-5</a:t>
            </a:r>
            <a:r>
              <a:rPr lang="zh-TW" altLang="en-US" dirty="0" smtClean="0"/>
              <a:t> 資訊科技及其相關議題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1-6</a:t>
            </a:r>
            <a:r>
              <a:rPr lang="zh-TW" altLang="en-US" dirty="0" smtClean="0"/>
              <a:t> 資訊科技與跨領域整合</a:t>
            </a:r>
            <a:endParaRPr lang="en-US" altLang="zh-TW" dirty="0"/>
          </a:p>
          <a:p>
            <a:r>
              <a:rPr lang="zh-TW" altLang="en-US" dirty="0" smtClean="0"/>
              <a:t>第二章 基礎程式設計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Scratch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基礎、計算、繪圖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第三</a:t>
            </a:r>
            <a:r>
              <a:rPr lang="zh-TW" altLang="en-US" dirty="0" smtClean="0"/>
              <a:t>章 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 一些操作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49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依照組別完成指定任務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課堂參與及秩序占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30%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任務完成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0%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平時測驗占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英打、中打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英打網站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https://www.speedtypingonline.com/typing-test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4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英</a:t>
            </a:r>
            <a:r>
              <a:rPr lang="zh-TW" altLang="en-US" dirty="0" smtClean="0"/>
              <a:t>打練習畫面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455" y="1825624"/>
            <a:ext cx="7173634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294253" y="2826327"/>
            <a:ext cx="3371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評分項目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en-US" altLang="zh-TW" sz="2800" dirty="0" smtClean="0"/>
              <a:t>Speed </a:t>
            </a:r>
            <a:r>
              <a:rPr lang="zh-TW" altLang="en-US" sz="2800" dirty="0" smtClean="0"/>
              <a:t>速度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en-US" altLang="zh-TW" sz="2800" dirty="0" smtClean="0"/>
              <a:t>Accuracy </a:t>
            </a:r>
            <a:r>
              <a:rPr lang="zh-TW" altLang="en-US" sz="2800" dirty="0" smtClean="0"/>
              <a:t>正確率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572</Words>
  <Application>Microsoft Office PowerPoint</Application>
  <PresentationFormat>寬螢幕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Office 佈景主題</vt:lpstr>
      <vt:lpstr>大坡國中-7上-資訊課程</vt:lpstr>
      <vt:lpstr>電腦教室使用要點</vt:lpstr>
      <vt:lpstr>電腦資訊課注意事項</vt:lpstr>
      <vt:lpstr>課程大綱</vt:lpstr>
      <vt:lpstr>評分標準</vt:lpstr>
      <vt:lpstr>英打練習畫面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大坡國中-7上-資訊課程</dc:title>
  <dc:creator>asus</dc:creator>
  <cp:lastModifiedBy>asus</cp:lastModifiedBy>
  <cp:revision>19</cp:revision>
  <dcterms:created xsi:type="dcterms:W3CDTF">2023-08-29T13:20:34Z</dcterms:created>
  <dcterms:modified xsi:type="dcterms:W3CDTF">2023-08-29T14:50:35Z</dcterms:modified>
</cp:coreProperties>
</file>