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78CA-2A1F-495B-9BB1-1B33DB8C4633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64E0A-5179-4418-A6A8-9928AEE8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151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85C22-6043-4CCC-B6C3-3F1E9C66616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3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5344-C4E1-46C7-9854-08702B82975F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01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5344-C4E1-46C7-9854-08702B82975F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14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5344-C4E1-46C7-9854-08702B82975F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21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5344-C4E1-46C7-9854-08702B82975F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99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5344-C4E1-46C7-9854-08702B82975F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61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5344-C4E1-46C7-9854-08702B82975F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89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5344-C4E1-46C7-9854-08702B82975F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1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5344-C4E1-46C7-9854-08702B82975F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17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5344-C4E1-46C7-9854-08702B82975F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28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5344-C4E1-46C7-9854-08702B82975F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46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5344-C4E1-46C7-9854-08702B82975F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33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45344-C4E1-46C7-9854-08702B82975F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51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&#23416;&#34399;@mail.dpjhs.tyc.edu.t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yping.tw/app/?action=setting" TargetMode="External"/><Relationship Id="rId2" Type="http://schemas.openxmlformats.org/officeDocument/2006/relationships/hyperlink" Target="https://www.speedtypingonline.com/typing-te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大坡國中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-7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資訊課程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39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100" y="1687080"/>
            <a:ext cx="9372489" cy="43513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選社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060873" y="4922982"/>
            <a:ext cx="637309" cy="1108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261601" y="4581236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點選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線上選課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1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選社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0212" y="1705552"/>
            <a:ext cx="4109322" cy="43513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615709" y="1939636"/>
            <a:ext cx="498763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請登入</a:t>
            </a:r>
            <a:r>
              <a:rPr lang="zh-TW" altLang="en-US" sz="2800" dirty="0"/>
              <a:t>您</a:t>
            </a:r>
            <a:r>
              <a:rPr lang="zh-TW" altLang="en-US" sz="2800" dirty="0" smtClean="0"/>
              <a:t>的信箱之後，就可以將下面的問題一一填答，並將社團的志願序填</a:t>
            </a:r>
            <a:r>
              <a:rPr lang="zh-TW" altLang="en-US" sz="2800" dirty="0" smtClean="0"/>
              <a:t>好</a:t>
            </a:r>
            <a:endParaRPr lang="en-US" altLang="zh-TW" sz="28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帳號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400" dirty="0">
                <a:hlinkClick r:id="rId4"/>
              </a:rPr>
              <a:t>學</a:t>
            </a:r>
            <a:r>
              <a:rPr lang="zh-TW" altLang="en-US" sz="2400" dirty="0" smtClean="0">
                <a:hlinkClick r:id="rId4"/>
              </a:rPr>
              <a:t>號</a:t>
            </a:r>
            <a:r>
              <a:rPr lang="en-US" altLang="zh-TW" sz="2400" dirty="0" smtClean="0">
                <a:hlinkClick r:id="rId4"/>
              </a:rPr>
              <a:t>@mail.dpjhs.tyc.edu.tw</a:t>
            </a:r>
            <a:endParaRPr lang="en-US" altLang="zh-TW" sz="2400" dirty="0" smtClean="0"/>
          </a:p>
          <a:p>
            <a:r>
              <a:rPr lang="zh-TW" altLang="en-US" sz="2400" dirty="0" smtClean="0"/>
              <a:t>密碼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dapo1234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74680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9196" y="424873"/>
            <a:ext cx="8085584" cy="548680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電腦教室使用要點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927" y="1176900"/>
            <a:ext cx="11674764" cy="541786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一、教師及班長應負責督導同學保持環境之整潔。</a:t>
            </a:r>
          </a:p>
          <a:p>
            <a:pPr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二、應瞭解電腦教室相關設備的操作使用，指導學生正確使用電腦與周邊設備。</a:t>
            </a:r>
          </a:p>
          <a:p>
            <a:pPr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三、各班上課時，必須</a:t>
            </a:r>
            <a:r>
              <a:rPr lang="zh-TW" altLang="en-US" sz="2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按編訂座位就座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，非經任課教師許可，不得任意更換座位。</a:t>
            </a:r>
          </a:p>
          <a:p>
            <a:pPr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四、進入教室後</a:t>
            </a:r>
            <a:r>
              <a:rPr lang="zh-TW" altLang="en-US" sz="2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不可喧嘩、嬉戲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，並嚴禁將食品、飲料暨任何與課程無關之物品攜入教室。</a:t>
            </a:r>
          </a:p>
          <a:p>
            <a:pPr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五、本教室一人一機上課，使用前或使用中，遇機器故障，同學應立即報請教師處理，並填寫紀錄表。</a:t>
            </a:r>
          </a:p>
          <a:p>
            <a:pPr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六、除操作需要並經教師同意外，同學</a:t>
            </a:r>
            <a:r>
              <a:rPr lang="zh-TW" altLang="en-US" sz="2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不得任意增刪檔案與更改設定。</a:t>
            </a:r>
          </a:p>
          <a:p>
            <a:pPr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七、本教室內之軟體均屬合法軟體，限在本教室內使用並禁止違法拷貝。</a:t>
            </a:r>
          </a:p>
          <a:p>
            <a:pPr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八、學生在離開教室前應依下列將</a:t>
            </a:r>
            <a:r>
              <a:rPr lang="zh-TW" altLang="en-US" sz="2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環境復原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：</a:t>
            </a: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   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關閉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作業系統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。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        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關閉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電腦與螢幕電源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  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3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. 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將滑鼠與鍵盤規定位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。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  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4.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將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座位附近與桌面收拾乾淨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。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   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5.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將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座椅歸位。</a:t>
            </a:r>
          </a:p>
          <a:p>
            <a:pPr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九、學生在下課時應經教師檢查環境是否依規定復原後才可離去，未經任課教師許可者，不可逗留室內。</a:t>
            </a:r>
          </a:p>
          <a:p>
            <a:pPr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十、所有機器設備均應愛惜使用，並維持教室環境的整潔。若因不當使用而導致設備損壞者，應負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賠償責任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；</a:t>
            </a:r>
            <a:r>
              <a:rPr lang="zh-TW" altLang="en-US" sz="2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惡意破壞者除負賠償責任外並依校規處分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。</a:t>
            </a:r>
            <a:endParaRPr lang="zh-TW" altLang="en-US" sz="2000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64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電腦資訊課注意事項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5835" y="1603952"/>
            <a:ext cx="10605655" cy="510164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TW" sz="1800" dirty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教室內禁止喧鬧奔跑、或其他足以影響他人操作之行為</a:t>
            </a:r>
            <a:endParaRPr lang="en-US" altLang="zh-TW" sz="1800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20000"/>
              </a:lnSpc>
            </a:pPr>
            <a:r>
              <a:rPr lang="en-US" altLang="zh-TW" sz="1800" dirty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前一堂課之班級尚未下課前，下一堂上課之班級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不得進入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應由任課教課負責協調，在前一堂上課之班級學生全部離開教室後方得進入 </a:t>
            </a:r>
            <a:endParaRPr lang="en-US" altLang="zh-TW" sz="1800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20000"/>
              </a:lnSpc>
            </a:pPr>
            <a:r>
              <a:rPr lang="en-US" altLang="zh-TW" sz="1800" dirty="0"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遵守課堂秩序，發言請舉手並經師長同意。</a:t>
            </a:r>
            <a:endParaRPr lang="en-US" altLang="zh-TW" sz="1800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20000"/>
              </a:lnSpc>
            </a:pPr>
            <a:r>
              <a:rPr lang="en-US" altLang="zh-TW" sz="1800" dirty="0">
                <a:latin typeface="標楷體" pitchFamily="65" charset="-120"/>
                <a:ea typeface="標楷體" pitchFamily="65" charset="-120"/>
              </a:rPr>
              <a:t>4.</a:t>
            </a:r>
            <a:r>
              <a:rPr lang="zh-TW" altLang="en-US" sz="18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未經同意禁止上與課程無關的</a:t>
            </a:r>
            <a:r>
              <a:rPr lang="zh-TW" altLang="en-US" sz="18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網站，禁止同學上課玩遊戲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1800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20000"/>
              </a:lnSpc>
            </a:pPr>
            <a:r>
              <a:rPr lang="en-US" altLang="zh-TW" sz="1800" dirty="0">
                <a:latin typeface="標楷體" pitchFamily="65" charset="-120"/>
                <a:ea typeface="標楷體" pitchFamily="65" charset="-120"/>
              </a:rPr>
              <a:t>5.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必須服裝整齊 </a:t>
            </a:r>
            <a:endParaRPr lang="en-US" altLang="zh-TW" sz="1800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20000"/>
              </a:lnSpc>
            </a:pPr>
            <a:r>
              <a:rPr lang="en-US" altLang="zh-TW" sz="1800" dirty="0">
                <a:latin typeface="標楷體" pitchFamily="65" charset="-120"/>
                <a:ea typeface="標楷體" pitchFamily="65" charset="-120"/>
              </a:rPr>
              <a:t>6.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不得攜帶食物進入電腦教室</a:t>
            </a:r>
            <a:endParaRPr lang="en-US" altLang="zh-TW" sz="1800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20000"/>
              </a:lnSpc>
            </a:pPr>
            <a:r>
              <a:rPr lang="en-US" altLang="zh-TW" sz="1800" dirty="0">
                <a:latin typeface="標楷體" pitchFamily="65" charset="-120"/>
                <a:ea typeface="標楷體" pitchFamily="65" charset="-120"/>
              </a:rPr>
              <a:t>7.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不得在教室吃東西、喝飲料或飲用水 </a:t>
            </a:r>
            <a:endParaRPr lang="en-US" altLang="zh-TW" sz="1800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20000"/>
              </a:lnSpc>
            </a:pPr>
            <a:r>
              <a:rPr lang="en-US" altLang="zh-TW" sz="1800" dirty="0">
                <a:latin typeface="標楷體" pitchFamily="65" charset="-120"/>
                <a:ea typeface="標楷體" pitchFamily="65" charset="-120"/>
              </a:rPr>
              <a:t>8.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禁止將紙張以外之垃圾置於電腦教室之垃圾箱內</a:t>
            </a:r>
            <a:endParaRPr lang="en-US" altLang="zh-TW" sz="1800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20000"/>
              </a:lnSpc>
            </a:pPr>
            <a:r>
              <a:rPr lang="en-US" altLang="zh-TW" sz="1800" dirty="0">
                <a:latin typeface="標楷體" pitchFamily="65" charset="-120"/>
                <a:ea typeface="標楷體" pitchFamily="65" charset="-120"/>
              </a:rPr>
              <a:t>9.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依規定完成作業，評分完畢，</a:t>
            </a:r>
            <a:r>
              <a:rPr lang="zh-TW" altLang="en-US" sz="18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經老師同意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才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可上網。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20000"/>
              </a:lnSpc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10.</a:t>
            </a:r>
            <a:r>
              <a:rPr lang="zh-TW" altLang="en-US" sz="18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鐵門、木門、電器用品</a:t>
            </a:r>
            <a:r>
              <a:rPr lang="zh-TW" altLang="en-US" sz="1800" u="sng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一律由</a:t>
            </a:r>
            <a:r>
              <a:rPr lang="en-US" altLang="zh-TW" sz="1800" u="sng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『</a:t>
            </a:r>
            <a:r>
              <a:rPr lang="zh-TW" altLang="en-US" sz="1800" u="sng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資訊小老師</a:t>
            </a:r>
            <a:r>
              <a:rPr lang="en-US" altLang="zh-TW" sz="1800" u="sng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』</a:t>
            </a:r>
            <a:r>
              <a:rPr lang="zh-TW" altLang="en-US" sz="1800" u="sng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負責</a:t>
            </a:r>
            <a:r>
              <a:rPr lang="zh-TW" altLang="en-US" sz="18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開、關</a:t>
            </a:r>
          </a:p>
        </p:txBody>
      </p:sp>
    </p:spTree>
    <p:extLst>
      <p:ext uri="{BB962C8B-B14F-4D97-AF65-F5344CB8AC3E}">
        <p14:creationId xmlns:p14="http://schemas.microsoft.com/office/powerpoint/2010/main" val="399966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第一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資訊科技導論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1-1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資訊科技與人類生活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1-2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資訊科技發展簡史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1-3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個人電腦極其周邊設備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1-4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資訊科技與問題解決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1-5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資訊科技及其相關議題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1-6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資訊科技與跨領域整合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第二章 基礎程式設計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Scratch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程式設計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基礎、計算、繪圖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第三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章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Excel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一些操作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491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依照組別完成指定任務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課堂參與及秩序占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30%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個人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任務完成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0%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平時測驗占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英打、中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打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…)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英打網站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https://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www.speedtypingonline.com/typing-test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中打網站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https://typing.tw/app/?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action=setting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41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英</a:t>
            </a:r>
            <a:r>
              <a:rPr lang="zh-TW" altLang="en-US" dirty="0" smtClean="0"/>
              <a:t>打練習畫面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455" y="1825624"/>
            <a:ext cx="7173634" cy="43513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294253" y="2826327"/>
            <a:ext cx="33712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評分項目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endParaRPr lang="en-US" altLang="zh-TW" sz="2800" dirty="0" smtClean="0"/>
          </a:p>
          <a:p>
            <a:pPr marL="342900" indent="-342900">
              <a:buAutoNum type="arabicPeriod"/>
            </a:pPr>
            <a:r>
              <a:rPr lang="en-US" altLang="zh-TW" sz="2800" dirty="0" smtClean="0"/>
              <a:t>Speed </a:t>
            </a:r>
            <a:r>
              <a:rPr lang="zh-TW" altLang="en-US" sz="2800" dirty="0" smtClean="0"/>
              <a:t>速度</a:t>
            </a:r>
            <a:endParaRPr lang="en-US" altLang="zh-TW" sz="2800" dirty="0" smtClean="0"/>
          </a:p>
          <a:p>
            <a:pPr marL="342900" indent="-342900">
              <a:buAutoNum type="arabicPeriod"/>
            </a:pPr>
            <a:r>
              <a:rPr lang="en-US" altLang="zh-TW" sz="2800" dirty="0" smtClean="0"/>
              <a:t>Accuracy </a:t>
            </a:r>
            <a:r>
              <a:rPr lang="zh-TW" altLang="en-US" sz="2800" dirty="0" smtClean="0"/>
              <a:t>正確率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88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中打練習</a:t>
            </a:r>
            <a:r>
              <a:rPr lang="en-US" altLang="zh-TW" dirty="0"/>
              <a:t>/</a:t>
            </a:r>
            <a:r>
              <a:rPr lang="zh-TW" altLang="en-US" dirty="0"/>
              <a:t>考試成績畫面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499" y="1760970"/>
            <a:ext cx="79178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中打練習</a:t>
            </a:r>
            <a:r>
              <a:rPr lang="en-US" altLang="zh-TW" dirty="0"/>
              <a:t>/</a:t>
            </a:r>
            <a:r>
              <a:rPr lang="zh-TW" altLang="en-US" dirty="0"/>
              <a:t>考試成績畫面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500" y="1917990"/>
            <a:ext cx="9538091" cy="4351338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8044872" y="2041238"/>
            <a:ext cx="2466109" cy="7481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弧形接點 9"/>
          <p:cNvCxnSpPr>
            <a:stCxn id="8" idx="3"/>
          </p:cNvCxnSpPr>
          <p:nvPr/>
        </p:nvCxnSpPr>
        <p:spPr>
          <a:xfrm>
            <a:off x="10510981" y="2415311"/>
            <a:ext cx="286328" cy="281707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0751128" y="259541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打字規則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0631055" y="1293091"/>
            <a:ext cx="115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剩餘時間</a:t>
            </a:r>
            <a:endParaRPr lang="zh-TW" altLang="en-US" dirty="0"/>
          </a:p>
        </p:txBody>
      </p:sp>
      <p:cxnSp>
        <p:nvCxnSpPr>
          <p:cNvPr id="14" name="弧形接點 13"/>
          <p:cNvCxnSpPr>
            <a:endCxn id="12" idx="1"/>
          </p:cNvCxnSpPr>
          <p:nvPr/>
        </p:nvCxnSpPr>
        <p:spPr>
          <a:xfrm flipV="1">
            <a:off x="9809018" y="1477757"/>
            <a:ext cx="822037" cy="489588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1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中打練習</a:t>
            </a:r>
            <a:r>
              <a:rPr lang="en-US" altLang="zh-TW" dirty="0" smtClean="0"/>
              <a:t>/</a:t>
            </a:r>
            <a:r>
              <a:rPr lang="zh-TW" altLang="en-US" dirty="0" smtClean="0"/>
              <a:t>考試成績畫面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762" y="1825625"/>
            <a:ext cx="71304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2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649</Words>
  <Application>Microsoft Office PowerPoint</Application>
  <PresentationFormat>寬螢幕</PresentationFormat>
  <Paragraphs>59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Calibri Light</vt:lpstr>
      <vt:lpstr>Office 佈景主題</vt:lpstr>
      <vt:lpstr>大坡國中-7上-資訊課程</vt:lpstr>
      <vt:lpstr>電腦教室使用要點</vt:lpstr>
      <vt:lpstr>電腦資訊課注意事項</vt:lpstr>
      <vt:lpstr>課程大綱</vt:lpstr>
      <vt:lpstr>評分標準</vt:lpstr>
      <vt:lpstr>英打練習畫面</vt:lpstr>
      <vt:lpstr>中打練習/考試成績畫面</vt:lpstr>
      <vt:lpstr>中打練習/考試成績畫面</vt:lpstr>
      <vt:lpstr>中打練習/考試成績畫面</vt:lpstr>
      <vt:lpstr>選社</vt:lpstr>
      <vt:lpstr>選社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大坡國中-7上-資訊課程</dc:title>
  <dc:creator>asus</dc:creator>
  <cp:lastModifiedBy>asus</cp:lastModifiedBy>
  <cp:revision>23</cp:revision>
  <dcterms:created xsi:type="dcterms:W3CDTF">2023-08-29T13:20:34Z</dcterms:created>
  <dcterms:modified xsi:type="dcterms:W3CDTF">2023-09-04T01:22:45Z</dcterms:modified>
</cp:coreProperties>
</file>