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10234613" cy="7099300"/>
  <p:defaultTextStyle>
    <a:defPPr>
      <a:defRPr lang="fr-F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75">
          <p15:clr>
            <a:srgbClr val="A4A3A4"/>
          </p15:clr>
        </p15:guide>
        <p15:guide id="2" pos="33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596"/>
    <p:restoredTop sz="96387" autoAdjust="0"/>
  </p:normalViewPr>
  <p:slideViewPr>
    <p:cSldViewPr snapToGrid="0">
      <p:cViewPr varScale="1">
        <p:scale>
          <a:sx n="128" d="100"/>
          <a:sy n="128" d="100"/>
        </p:scale>
        <p:origin x="744" y="176"/>
      </p:cViewPr>
      <p:guideLst>
        <p:guide orient="horz" pos="1275"/>
        <p:guide pos="337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4434999" cy="35660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 bwMode="auto">
          <a:xfrm>
            <a:off x="5797838" y="0"/>
            <a:ext cx="4434999" cy="356609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pPr>
              <a:defRPr/>
            </a:pPr>
            <a:fld id="{2C7B3BAF-C040-4DB2-B9AE-C1071680E3B5}" type="datetimeFigureOut">
              <a:rPr lang="fr-FR"/>
              <a:t>20/06/2025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 bwMode="auto">
          <a:xfrm>
            <a:off x="3519488" y="887413"/>
            <a:ext cx="3195637" cy="23955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 bwMode="auto">
          <a:xfrm>
            <a:off x="1023462" y="3416539"/>
            <a:ext cx="8187690" cy="2795349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>
              <a:defRPr/>
            </a:pPr>
            <a:r>
              <a:rPr lang="fr-FR"/>
              <a:t>Modifier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6742693"/>
            <a:ext cx="4434999" cy="3566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5797838" y="6742693"/>
            <a:ext cx="4434999" cy="356607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pPr>
              <a:defRPr/>
            </a:pPr>
            <a:fld id="{DB623E50-841B-4385-AA9D-3F513E277072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07DDCE9-EA2C-7083-58A7-9B5A2495B4B8}" type="slidenum">
              <a:rPr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48ABA-746A-978B-74DA-70B989E0D49F}" type="slidenum">
              <a:rPr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itle" preserve="1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/>
          <a:srcRect b="6968"/>
          <a:stretch/>
        </p:blipFill>
        <p:spPr bwMode="auto">
          <a:xfrm>
            <a:off x="3041672" y="5537290"/>
            <a:ext cx="2089632" cy="1298226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ctrTitle"/>
          </p:nvPr>
        </p:nvSpPr>
        <p:spPr bwMode="auto">
          <a:xfrm>
            <a:off x="3851920" y="2440907"/>
            <a:ext cx="4606280" cy="1470025"/>
          </a:xfrm>
        </p:spPr>
        <p:txBody>
          <a:bodyPr>
            <a:normAutofit/>
          </a:bodyPr>
          <a:lstStyle>
            <a:lvl1pPr algn="r">
              <a:defRPr sz="4000" b="1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 bwMode="auto">
          <a:xfrm>
            <a:off x="4427985" y="4196680"/>
            <a:ext cx="4032448" cy="1752599"/>
          </a:xfrm>
        </p:spPr>
        <p:txBody>
          <a:bodyPr>
            <a:normAutofit/>
          </a:bodyPr>
          <a:lstStyle>
            <a:lvl1pPr marL="0" indent="0" algn="r">
              <a:buNone/>
              <a:defRPr sz="2800" b="0" i="1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C1E44EB4-136B-40C0-8E54-9D582B8A83BB}" type="datetime1">
              <a:rPr lang="fr-FR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7452320" y="116634"/>
            <a:ext cx="1540512" cy="841951"/>
          </a:xfrm>
          <a:prstGeom prst="rect">
            <a:avLst/>
          </a:prstGeom>
        </p:spPr>
      </p:pic>
      <p:pic>
        <p:nvPicPr>
          <p:cNvPr id="9" name="Image 8"/>
          <p:cNvPicPr>
            <a:picLocks noChangeAspect="1"/>
          </p:cNvPicPr>
          <p:nvPr userDrawn="1"/>
        </p:nvPicPr>
        <p:blipFill>
          <a:blip r:embed="rId4"/>
          <a:stretch/>
        </p:blipFill>
        <p:spPr bwMode="auto">
          <a:xfrm>
            <a:off x="1" y="0"/>
            <a:ext cx="3864872" cy="5062738"/>
          </a:xfrm>
          <a:prstGeom prst="rect">
            <a:avLst/>
          </a:prstGeom>
        </p:spPr>
      </p:pic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5"/>
          <a:stretch/>
        </p:blipFill>
        <p:spPr bwMode="auto">
          <a:xfrm>
            <a:off x="2114723" y="5716290"/>
            <a:ext cx="967234" cy="9658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/>
          <p:cNvPicPr>
            <a:picLocks noChangeAspect="1"/>
          </p:cNvPicPr>
          <p:nvPr userDrawn="1"/>
        </p:nvPicPr>
        <p:blipFill>
          <a:blip r:embed="rId6"/>
          <a:stretch/>
        </p:blipFill>
        <p:spPr bwMode="auto">
          <a:xfrm>
            <a:off x="382336" y="5796665"/>
            <a:ext cx="1402806" cy="8602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" preserve="1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07506" y="5942628"/>
            <a:ext cx="1512167" cy="826459"/>
          </a:xfrm>
          <a:prstGeom prst="rect">
            <a:avLst/>
          </a:prstGeom>
        </p:spPr>
      </p:pic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4571999" y="274638"/>
            <a:ext cx="4114800" cy="1143000"/>
          </a:xfrm>
        </p:spPr>
        <p:txBody>
          <a:bodyPr>
            <a:noAutofit/>
          </a:bodyPr>
          <a:lstStyle>
            <a:lvl1pPr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4571999" y="1600202"/>
            <a:ext cx="4114800" cy="4525963"/>
          </a:xfrm>
        </p:spPr>
        <p:txBody>
          <a:bodyPr/>
          <a:lstStyle>
            <a:lvl1pPr marL="265113" indent="-265113">
              <a:buClr>
                <a:schemeClr val="bg1">
                  <a:lumMod val="95000"/>
                </a:schemeClr>
              </a:buClr>
              <a:buSzPct val="66000"/>
              <a:buFont typeface="Arial Narrow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defRPr>
            </a:lvl1pPr>
            <a:lvl2pPr marL="742950" indent="-285750">
              <a:buClr>
                <a:schemeClr val="bg1">
                  <a:lumMod val="95000"/>
                </a:schemeClr>
              </a:buClr>
              <a:buSzPct val="50000"/>
              <a:buFont typeface="Arial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defRPr>
            </a:lvl2pPr>
            <a:lvl3pPr marL="1143000" indent="-228600">
              <a:buClr>
                <a:schemeClr val="bg1">
                  <a:lumMod val="95000"/>
                </a:schemeClr>
              </a:buClr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defRPr>
            </a:lvl3pPr>
            <a:lvl4pPr marL="1143000" indent="-228600">
              <a:buClr>
                <a:schemeClr val="bg1">
                  <a:lumMod val="95000"/>
                </a:schemeClr>
              </a:buClr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defRPr>
            </a:lvl4pPr>
            <a:lvl5pPr marL="1143000" indent="-228600">
              <a:buClr>
                <a:schemeClr val="bg1">
                  <a:lumMod val="95000"/>
                </a:schemeClr>
              </a:buClr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Arial Narrow"/>
              </a:defRPr>
            </a:lvl5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28A7C30C-0520-496A-97D9-64B6B87290DE}" type="datetime1">
              <a:rPr lang="fr-FR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 bwMode="auto">
          <a:xfrm>
            <a:off x="2771801" y="6356352"/>
            <a:ext cx="4248472" cy="365125"/>
          </a:xfrm>
        </p:spPr>
        <p:txBody>
          <a:bodyPr/>
          <a:lstStyle>
            <a:lvl1pPr algn="ctr"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1" y="0"/>
            <a:ext cx="3864872" cy="506273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objTx" preserve="1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3575051" y="1412778"/>
            <a:ext cx="5111750" cy="4713387"/>
          </a:xfrm>
        </p:spPr>
        <p:txBody>
          <a:bodyPr/>
          <a:lstStyle>
            <a:lvl1pPr marL="265113" indent="-265113">
              <a:buClr>
                <a:schemeClr val="bg1">
                  <a:lumMod val="95000"/>
                </a:schemeClr>
              </a:buClr>
              <a:buSzPct val="66000"/>
              <a:buFont typeface="Arial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28650" indent="-171450">
              <a:buClr>
                <a:schemeClr val="bg1">
                  <a:lumMod val="95000"/>
                </a:schemeClr>
              </a:buClr>
              <a:buSzPct val="50000"/>
              <a:buFont typeface="Arial Narrow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55713" indent="-180975"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255713" indent="-180975"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marL="1255713" indent="-180975">
              <a:buSzPct val="66000"/>
              <a:buFont typeface="Arial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457200" y="1435101"/>
            <a:ext cx="3008313" cy="163386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mbri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36FBF16E-7338-4714-8636-77C77D28C31D}" type="datetime1">
              <a:rPr lang="fr-FR"/>
              <a:t>20/06/2025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xfrm>
            <a:off x="2771801" y="6356352"/>
            <a:ext cx="4248472" cy="365125"/>
          </a:xfrm>
        </p:spPr>
        <p:txBody>
          <a:bodyPr/>
          <a:lstStyle>
            <a:lvl1pPr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835698" y="6355855"/>
            <a:ext cx="756084" cy="413230"/>
          </a:xfrm>
          <a:prstGeom prst="rect">
            <a:avLst/>
          </a:prstGeom>
        </p:spPr>
      </p:pic>
      <p:pic>
        <p:nvPicPr>
          <p:cNvPr id="10" name="Image 9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-1188640" y="2868160"/>
            <a:ext cx="3486919" cy="398984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twoObj" preserve="1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706090"/>
          </a:xfrm>
        </p:spPr>
        <p:txBody>
          <a:bodyPr>
            <a:normAutofit/>
          </a:bodyPr>
          <a:lstStyle>
            <a:lvl1pPr>
              <a:defRPr sz="32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457200" y="1196754"/>
            <a:ext cx="4038600" cy="4929410"/>
          </a:xfrm>
        </p:spPr>
        <p:txBody>
          <a:bodyPr/>
          <a:lstStyle>
            <a:lvl1pPr marL="342900" indent="-342900">
              <a:buClr>
                <a:schemeClr val="bg1">
                  <a:lumMod val="95000"/>
                </a:schemeClr>
              </a:buClr>
              <a:buSzPct val="66000"/>
              <a:buFont typeface="Arial Narrow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9138" indent="-261938">
              <a:buClr>
                <a:schemeClr val="bg1">
                  <a:lumMod val="95000"/>
                </a:schemeClr>
              </a:buClr>
              <a:buSzPct val="50000"/>
              <a:buFont typeface="Arial Narrow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200150" indent="-285750">
              <a:buClr>
                <a:schemeClr val="bg1">
                  <a:lumMod val="95000"/>
                </a:schemeClr>
              </a:buClr>
              <a:buSzPct val="66000"/>
              <a:buFont typeface="Arial Narrow"/>
              <a:buChar char="•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4648200" y="1196754"/>
            <a:ext cx="4038600" cy="4929410"/>
          </a:xfrm>
        </p:spPr>
        <p:txBody>
          <a:bodyPr/>
          <a:lstStyle>
            <a:lvl1pPr marL="342900" indent="-342900">
              <a:buClr>
                <a:schemeClr val="bg1">
                  <a:lumMod val="95000"/>
                </a:schemeClr>
              </a:buClr>
              <a:buSzPct val="66000"/>
              <a:buFont typeface="Arial Narrow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719138" indent="-261938">
              <a:buClr>
                <a:schemeClr val="bg1">
                  <a:lumMod val="95000"/>
                </a:schemeClr>
              </a:buClr>
              <a:buSzPct val="50000"/>
              <a:buFont typeface="Arial"/>
              <a:buChar char="►"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buClr>
                <a:schemeClr val="bg1">
                  <a:lumMod val="95000"/>
                </a:schemeClr>
              </a:buClr>
              <a:buSzPct val="66000"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marL="1371600" indent="0">
              <a:buNone/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2BBCA299-A97E-432E-BB05-D5DB2EF090B9}" type="datetime1">
              <a:rPr lang="fr-FR"/>
              <a:t>20/06/2025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 bwMode="auto">
          <a:xfrm>
            <a:off x="2771801" y="6356352"/>
            <a:ext cx="4248471" cy="365125"/>
          </a:xfrm>
        </p:spPr>
        <p:txBody>
          <a:bodyPr/>
          <a:lstStyle>
            <a:lvl1pPr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>
          <a:xfrm>
            <a:off x="8557592" y="6482078"/>
            <a:ext cx="586408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64A38564-1077-4933-807C-7AC11A0EA10F}" type="slidenum">
              <a:rPr lang="fr-FR"/>
              <a:t>‹#›</a:t>
            </a:fld>
            <a:endParaRPr lang="fr-FR"/>
          </a:p>
        </p:txBody>
      </p:sp>
      <p:pic>
        <p:nvPicPr>
          <p:cNvPr id="10" name="Image 9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259632" y="6355855"/>
            <a:ext cx="756084" cy="413230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-1476671" y="3508243"/>
            <a:ext cx="2496317" cy="3349759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1" y="3977803"/>
            <a:ext cx="647711" cy="35400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0BEF915A-B53D-4319-9C64-F4649AF77C8E}" type="datetime1">
              <a:rPr lang="fr-FR"/>
              <a:t>20/06/2025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xfrm>
            <a:off x="2491913" y="6356352"/>
            <a:ext cx="4528357" cy="365125"/>
          </a:xfrm>
        </p:spPr>
        <p:txBody>
          <a:bodyPr/>
          <a:lstStyle>
            <a:lvl1pPr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557592" y="6492875"/>
            <a:ext cx="586408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64A38564-1077-4933-807C-7AC11A0EA10F}" type="slidenum">
              <a:rPr lang="fr-FR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-1082355" y="4391035"/>
            <a:ext cx="1838440" cy="2466967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1_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6" name="Image 5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8316416" y="188640"/>
            <a:ext cx="647711" cy="354000"/>
          </a:xfrm>
          <a:prstGeom prst="rect">
            <a:avLst/>
          </a:prstGeom>
        </p:spPr>
      </p:pic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57AF50DB-1043-45C3-966D-D804A9E3D3CC}" type="datetime1">
              <a:rPr lang="fr-FR"/>
              <a:t>20/06/2025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xfrm>
            <a:off x="2491913" y="6356352"/>
            <a:ext cx="4528357" cy="365125"/>
          </a:xfrm>
        </p:spPr>
        <p:txBody>
          <a:bodyPr/>
          <a:lstStyle>
            <a:lvl1pPr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557592" y="6492875"/>
            <a:ext cx="586408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64A38564-1077-4933-807C-7AC11A0EA10F}" type="slidenum">
              <a:rPr lang="fr-FR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3"/>
          <a:stretch/>
        </p:blipFill>
        <p:spPr bwMode="auto">
          <a:xfrm>
            <a:off x="-1082355" y="4391035"/>
            <a:ext cx="1838440" cy="2466967"/>
          </a:xfrm>
          <a:prstGeom prst="rect">
            <a:avLst/>
          </a:prstGeom>
        </p:spPr>
      </p:pic>
      <p:cxnSp>
        <p:nvCxnSpPr>
          <p:cNvPr id="8" name="Connecteur droit 7"/>
          <p:cNvCxnSpPr>
            <a:cxnSpLocks noChangeShapeType="1"/>
          </p:cNvCxnSpPr>
          <p:nvPr userDrawn="1"/>
        </p:nvCxnSpPr>
        <p:spPr bwMode="auto">
          <a:xfrm>
            <a:off x="539553" y="692696"/>
            <a:ext cx="8185993" cy="0"/>
          </a:xfrm>
          <a:prstGeom prst="line">
            <a:avLst/>
          </a:prstGeom>
          <a:ln w="25400">
            <a:solidFill>
              <a:schemeClr val="bg1">
                <a:lumMod val="85000"/>
              </a:schemeClr>
            </a:solidFill>
            <a:headEnd/>
            <a:tailEnd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blank" preserve="1" userDrawn="1">
  <p:cSld name="2_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 bwMode="auto">
          <a:xfrm>
            <a:off x="7020272" y="6356352"/>
            <a:ext cx="1053480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59A012FD-E193-4F98-BD24-BA526E9A176B}" type="datetime1">
              <a:rPr lang="fr-FR"/>
              <a:t>20/06/2025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 bwMode="auto">
          <a:xfrm>
            <a:off x="2491913" y="6356352"/>
            <a:ext cx="4528357" cy="365125"/>
          </a:xfrm>
        </p:spPr>
        <p:txBody>
          <a:bodyPr/>
          <a:lstStyle>
            <a:lvl1pPr>
              <a:defRPr sz="1000" i="1"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>
          <a:xfrm>
            <a:off x="8557592" y="6492875"/>
            <a:ext cx="586408" cy="365125"/>
          </a:xfrm>
        </p:spPr>
        <p:txBody>
          <a:bodyPr/>
          <a:lstStyle>
            <a:lvl1pPr algn="r">
              <a:defRPr sz="1000" i="1">
                <a:latin typeface="Arial Narrow"/>
              </a:defRPr>
            </a:lvl1pPr>
          </a:lstStyle>
          <a:p>
            <a:pPr>
              <a:defRPr/>
            </a:pPr>
            <a:fld id="{64A38564-1077-4933-807C-7AC11A0EA10F}" type="slidenum">
              <a:rPr lang="fr-FR"/>
              <a:t>‹#›</a:t>
            </a:fld>
            <a:endParaRPr lang="fr-FR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>
          <a:blip r:embed="rId2"/>
          <a:stretch/>
        </p:blipFill>
        <p:spPr bwMode="auto">
          <a:xfrm>
            <a:off x="-1082355" y="4391035"/>
            <a:ext cx="1838440" cy="2466967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7020272" y="6356352"/>
            <a:ext cx="10534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pPr>
              <a:defRPr/>
            </a:pPr>
            <a:fld id="{C6C37F5E-6448-415A-B9EF-2C6DEA8C7359}" type="datetime1">
              <a:rPr lang="fr-FR"/>
              <a:t>20/06/2025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2699792" y="6356352"/>
            <a:ext cx="4329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i="1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557592" y="6492875"/>
            <a:ext cx="58640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i="1">
                <a:solidFill>
                  <a:schemeClr val="tx1">
                    <a:tint val="75000"/>
                  </a:schemeClr>
                </a:solidFill>
                <a:latin typeface="Arial Narrow"/>
              </a:defRPr>
            </a:lvl1pPr>
          </a:lstStyle>
          <a:p>
            <a:pPr>
              <a:defRPr/>
            </a:pPr>
            <a:fld id="{64A38564-1077-4933-807C-7AC11A0EA10F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Cambria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Arial Narrow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Arial Narrow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Arial Narrow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Arial Narrow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Arial Narrow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3326899-8445-451C-F033-A6B00977D1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1738" y="2192429"/>
            <a:ext cx="4606280" cy="1470025"/>
          </a:xfrm>
        </p:spPr>
        <p:txBody>
          <a:bodyPr/>
          <a:lstStyle/>
          <a:p>
            <a:endParaRPr lang="en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4A38564-1077-4933-807C-7AC11A0EA10F}" type="slidenum">
              <a:rPr lang="fr-FR"/>
              <a:t>2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odèle_3SR">
  <a:themeElements>
    <a:clrScheme name="toto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002A56"/>
      </a:accent4>
      <a:accent5>
        <a:srgbClr val="ADE2E2"/>
      </a:accent5>
      <a:accent6>
        <a:srgbClr val="8AB98A"/>
      </a:accent6>
      <a:hlink>
        <a:srgbClr val="003366"/>
      </a:hlink>
      <a:folHlink>
        <a:srgbClr val="CC99FF"/>
      </a:folHlink>
    </a:clrScheme>
    <a:fontScheme name="Office">
      <a:majorFont>
        <a:latin typeface="Calibri"/>
        <a:ea typeface="Arial"/>
        <a:cs typeface="Arial"/>
      </a:majorFont>
      <a:minorFont>
        <a:latin typeface="Calibri"/>
        <a:ea typeface="Arial"/>
        <a:cs typeface="Arial"/>
      </a:minorFont>
    </a:fontScheme>
    <a:fmtScheme name="Apex">
      <a:fillStyleLst>
        <a:solidFill>
          <a:schemeClr val="phClr"/>
        </a:solidFill>
        <a:gradFill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/>
        </a:gradFill>
        <a:gradFill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2813</TotalTime>
  <Words>3</Words>
  <Application>Microsoft Macintosh PowerPoint</Application>
  <DocSecurity>0</DocSecurity>
  <PresentationFormat>On-screen Show (4:3)</PresentationFormat>
  <Paragraphs>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Arial Narrow</vt:lpstr>
      <vt:lpstr>Calibri</vt:lpstr>
      <vt:lpstr>Cambria</vt:lpstr>
      <vt:lpstr>Modèle_3SR</vt:lpstr>
      <vt:lpstr>PowerPoint Presentation</vt:lpstr>
      <vt:lpstr>PowerPoint Presentation</vt:lpstr>
    </vt:vector>
  </TitlesOfParts>
  <Manager/>
  <Company>DR11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subject/>
  <dc:creator>revellin laurent</dc:creator>
  <cp:keywords/>
  <dc:description/>
  <cp:lastModifiedBy>G.Combe</cp:lastModifiedBy>
  <cp:revision>3906</cp:revision>
  <dcterms:created xsi:type="dcterms:W3CDTF">2014-03-11T10:28:42Z</dcterms:created>
  <dcterms:modified xsi:type="dcterms:W3CDTF">2025-06-20T13:41:28Z</dcterms:modified>
  <cp:category/>
  <dc:identifier/>
  <cp:contentStatus/>
  <dc:language/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-766820184</vt:i4>
  </property>
  <property fmtid="{D5CDD505-2E9C-101B-9397-08002B2CF9AE}" pid="3" name="_NewReviewCycle">
    <vt:lpwstr/>
  </property>
  <property fmtid="{D5CDD505-2E9C-101B-9397-08002B2CF9AE}" pid="4" name="_EmailSubject">
    <vt:lpwstr>Powerpoint 3SR</vt:lpwstr>
  </property>
  <property fmtid="{D5CDD505-2E9C-101B-9397-08002B2CF9AE}" pid="5" name="_AuthorEmail">
    <vt:lpwstr>laurent.revellin@dr11.cnrs.fr</vt:lpwstr>
  </property>
  <property fmtid="{D5CDD505-2E9C-101B-9397-08002B2CF9AE}" pid="6" name="_AuthorEmailDisplayName">
    <vt:lpwstr>revellin laurent</vt:lpwstr>
  </property>
</Properties>
</file>