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ExtraBold"/>
      <p:bold r:id="rId26"/>
      <p:boldItalic r:id="rId27"/>
    </p:embeddedFont>
    <p:embeddedFont>
      <p:font typeface="Arimo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Inter"/>
      <p:regular r:id="rId36"/>
      <p:bold r:id="rId37"/>
      <p:italic r:id="rId38"/>
      <p:boldItalic r:id="rId39"/>
    </p:embeddedFont>
    <p:embeddedFont>
      <p:font typeface="Poppins ExtraBold"/>
      <p:bold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6EF08B-BE3D-486C-9745-304665237BD4}">
  <a:tblStyle styleId="{EB6EF08B-BE3D-486C-9745-304665237B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65EF38C-D1FE-4F42-A834-8424AD9199C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ExtraBold-bold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PoppinsExtraBold-boldItalic.fntdata"/><Relationship Id="rId22" Type="http://schemas.openxmlformats.org/officeDocument/2006/relationships/font" Target="fonts/Raleway-regular.fntdata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ExtraBold-bold.fntdata"/><Relationship Id="rId25" Type="http://schemas.openxmlformats.org/officeDocument/2006/relationships/font" Target="fonts/Raleway-boldItalic.fntdata"/><Relationship Id="rId28" Type="http://schemas.openxmlformats.org/officeDocument/2006/relationships/font" Target="fonts/Arimo-regular.fntdata"/><Relationship Id="rId27" Type="http://schemas.openxmlformats.org/officeDocument/2006/relationships/font" Target="fonts/Raleway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Inter-bold.fntdata"/><Relationship Id="rId14" Type="http://schemas.openxmlformats.org/officeDocument/2006/relationships/slide" Target="slides/slide9.xml"/><Relationship Id="rId36" Type="http://schemas.openxmlformats.org/officeDocument/2006/relationships/font" Target="fonts/Inter-regular.fntdata"/><Relationship Id="rId17" Type="http://schemas.openxmlformats.org/officeDocument/2006/relationships/slide" Target="slides/slide12.xml"/><Relationship Id="rId39" Type="http://schemas.openxmlformats.org/officeDocument/2006/relationships/font" Target="fonts/Inter-boldItalic.fntdata"/><Relationship Id="rId16" Type="http://schemas.openxmlformats.org/officeDocument/2006/relationships/slide" Target="slides/slide11.xml"/><Relationship Id="rId38" Type="http://schemas.openxmlformats.org/officeDocument/2006/relationships/font" Target="fonts/Inter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3146cb5cc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3" name="Google Shape;1913;g3146cb5cc3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35a22d1d03d_2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35a22d1d03d_2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35a1d7f015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9" name="Google Shape;2429;g35a1d7f015c_2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g35a22d1d03d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7" name="Google Shape;2437;g35a22d1d03d_2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35a1d7f015c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3" name="Google Shape;2443;g35a1d7f015c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g35a22d1d03d_2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8" name="Google Shape;2568;g35a22d1d03d_2_4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35a1d7f015c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3" name="Google Shape;2693;g35a1d7f015c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3146cb5cc3e_0_43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9" name="Google Shape;2699;g3146cb5cc3e_0_43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35a22d1d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9" name="Google Shape;1929;g35a22d1d03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3146cb5cc3e_0_9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1" name="Google Shape;1951;g3146cb5cc3e_0_9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35a22d1d03d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1" name="Google Shape;1971;g35a22d1d03d_2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35a1ae09e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4" name="Google Shape;2034;g35a1ae09e8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35a1ae09e8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1" name="Google Shape;2041;g35a1ae09e80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3146cb5cc3e_0_12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6" name="Google Shape;2166;g3146cb5cc3e_0_12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35a22d1d03d_2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1" name="Google Shape;2291;g35a22d1d03d_2_6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35a22d1d03d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8" name="Google Shape;2298;g35a22d1d03d_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10150" y="1154850"/>
            <a:ext cx="6323700" cy="17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77750" y="3231849"/>
            <a:ext cx="57885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450421" y="-383841"/>
            <a:ext cx="1507871" cy="1510263"/>
            <a:chOff x="39184" y="-151930"/>
            <a:chExt cx="1309825" cy="1311903"/>
          </a:xfrm>
        </p:grpSpPr>
        <p:sp>
          <p:nvSpPr>
            <p:cNvPr id="12" name="Google Shape;12;p2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 flipH="1">
            <a:off x="8057468" y="4108382"/>
            <a:ext cx="1507871" cy="1510263"/>
            <a:chOff x="39184" y="-151930"/>
            <a:chExt cx="1309825" cy="1311903"/>
          </a:xfrm>
        </p:grpSpPr>
        <p:sp>
          <p:nvSpPr>
            <p:cNvPr id="130" name="Google Shape;130;p2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1"/>
          <p:cNvSpPr txBox="1"/>
          <p:nvPr>
            <p:ph hasCustomPrompt="1" type="title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97" name="Google Shape;897;p11"/>
          <p:cNvSpPr txBox="1"/>
          <p:nvPr>
            <p:ph idx="1" type="subTitle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_1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3"/>
          <p:cNvSpPr txBox="1"/>
          <p:nvPr>
            <p:ph idx="1" type="subTitle"/>
          </p:nvPr>
        </p:nvSpPr>
        <p:spPr>
          <a:xfrm>
            <a:off x="1252225" y="2336850"/>
            <a:ext cx="2867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1" name="Google Shape;90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02" name="Google Shape;902;p13"/>
          <p:cNvSpPr txBox="1"/>
          <p:nvPr>
            <p:ph hasCustomPrompt="1" idx="2" type="title"/>
          </p:nvPr>
        </p:nvSpPr>
        <p:spPr>
          <a:xfrm>
            <a:off x="1282000" y="1967451"/>
            <a:ext cx="731400" cy="39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3" name="Google Shape;903;p13"/>
          <p:cNvSpPr txBox="1"/>
          <p:nvPr>
            <p:ph idx="3" type="subTitle"/>
          </p:nvPr>
        </p:nvSpPr>
        <p:spPr>
          <a:xfrm>
            <a:off x="2036325" y="1960502"/>
            <a:ext cx="20835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4" name="Google Shape;904;p13"/>
          <p:cNvSpPr txBox="1"/>
          <p:nvPr>
            <p:ph idx="4" type="subTitle"/>
          </p:nvPr>
        </p:nvSpPr>
        <p:spPr>
          <a:xfrm>
            <a:off x="1252225" y="3826800"/>
            <a:ext cx="2867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5" name="Google Shape;905;p13"/>
          <p:cNvSpPr txBox="1"/>
          <p:nvPr>
            <p:ph hasCustomPrompt="1" idx="5" type="title"/>
          </p:nvPr>
        </p:nvSpPr>
        <p:spPr>
          <a:xfrm>
            <a:off x="1282000" y="3457401"/>
            <a:ext cx="731400" cy="39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6" name="Google Shape;906;p13"/>
          <p:cNvSpPr txBox="1"/>
          <p:nvPr>
            <p:ph idx="6" type="subTitle"/>
          </p:nvPr>
        </p:nvSpPr>
        <p:spPr>
          <a:xfrm>
            <a:off x="2036325" y="3450452"/>
            <a:ext cx="20835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7" name="Google Shape;907;p13"/>
          <p:cNvSpPr txBox="1"/>
          <p:nvPr>
            <p:ph idx="7" type="subTitle"/>
          </p:nvPr>
        </p:nvSpPr>
        <p:spPr>
          <a:xfrm>
            <a:off x="5024125" y="2336850"/>
            <a:ext cx="2867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8" name="Google Shape;908;p13"/>
          <p:cNvSpPr txBox="1"/>
          <p:nvPr>
            <p:ph hasCustomPrompt="1" idx="8" type="title"/>
          </p:nvPr>
        </p:nvSpPr>
        <p:spPr>
          <a:xfrm>
            <a:off x="5053900" y="1967451"/>
            <a:ext cx="731400" cy="39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9" name="Google Shape;909;p13"/>
          <p:cNvSpPr txBox="1"/>
          <p:nvPr>
            <p:ph idx="9" type="subTitle"/>
          </p:nvPr>
        </p:nvSpPr>
        <p:spPr>
          <a:xfrm>
            <a:off x="5808225" y="1960502"/>
            <a:ext cx="20835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0" name="Google Shape;910;p13"/>
          <p:cNvSpPr txBox="1"/>
          <p:nvPr>
            <p:ph idx="13" type="subTitle"/>
          </p:nvPr>
        </p:nvSpPr>
        <p:spPr>
          <a:xfrm>
            <a:off x="5024125" y="3826800"/>
            <a:ext cx="2867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3"/>
          <p:cNvSpPr txBox="1"/>
          <p:nvPr>
            <p:ph hasCustomPrompt="1" idx="14" type="title"/>
          </p:nvPr>
        </p:nvSpPr>
        <p:spPr>
          <a:xfrm>
            <a:off x="5053900" y="3457401"/>
            <a:ext cx="731400" cy="392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2" name="Google Shape;912;p13"/>
          <p:cNvSpPr txBox="1"/>
          <p:nvPr>
            <p:ph idx="15" type="subTitle"/>
          </p:nvPr>
        </p:nvSpPr>
        <p:spPr>
          <a:xfrm>
            <a:off x="5808225" y="3450452"/>
            <a:ext cx="20835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3" name="Google Shape;913;p13"/>
          <p:cNvSpPr/>
          <p:nvPr/>
        </p:nvSpPr>
        <p:spPr>
          <a:xfrm rot="10800000">
            <a:off x="-605110" y="4164122"/>
            <a:ext cx="2187200" cy="2575531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rgbClr val="4C6A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4" name="Google Shape;914;p13"/>
          <p:cNvGrpSpPr/>
          <p:nvPr/>
        </p:nvGrpSpPr>
        <p:grpSpPr>
          <a:xfrm>
            <a:off x="7891595" y="-388147"/>
            <a:ext cx="1658229" cy="1282495"/>
            <a:chOff x="5136226" y="2246221"/>
            <a:chExt cx="1254144" cy="969970"/>
          </a:xfrm>
        </p:grpSpPr>
        <p:sp>
          <p:nvSpPr>
            <p:cNvPr id="915" name="Google Shape;915;p13"/>
            <p:cNvSpPr/>
            <p:nvPr/>
          </p:nvSpPr>
          <p:spPr>
            <a:xfrm>
              <a:off x="5448964" y="2246221"/>
              <a:ext cx="941406" cy="657233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rgbClr val="1C34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5136226" y="2558958"/>
              <a:ext cx="941406" cy="657233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5521989" y="2570071"/>
              <a:ext cx="403228" cy="403228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rgbClr val="1C34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5604539" y="2487521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13"/>
          <p:cNvGrpSpPr/>
          <p:nvPr/>
        </p:nvGrpSpPr>
        <p:grpSpPr>
          <a:xfrm>
            <a:off x="-883944" y="2944655"/>
            <a:ext cx="1507871" cy="1510263"/>
            <a:chOff x="39184" y="-151930"/>
            <a:chExt cx="1309825" cy="1311903"/>
          </a:xfrm>
        </p:grpSpPr>
        <p:sp>
          <p:nvSpPr>
            <p:cNvPr id="920" name="Google Shape;920;p13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">
  <p:cSld name="TITLE_ONLY_2_1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39" name="Google Shape;1039;p14"/>
          <p:cNvSpPr/>
          <p:nvPr/>
        </p:nvSpPr>
        <p:spPr>
          <a:xfrm>
            <a:off x="8403036" y="4402536"/>
            <a:ext cx="740961" cy="740961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4"/>
          <p:cNvSpPr/>
          <p:nvPr/>
        </p:nvSpPr>
        <p:spPr>
          <a:xfrm>
            <a:off x="-1093603" y="3011591"/>
            <a:ext cx="2187200" cy="2575531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1" name="Google Shape;1041;p14"/>
          <p:cNvGrpSpPr/>
          <p:nvPr/>
        </p:nvGrpSpPr>
        <p:grpSpPr>
          <a:xfrm>
            <a:off x="8335771" y="-708520"/>
            <a:ext cx="1507871" cy="1510263"/>
            <a:chOff x="39184" y="-151930"/>
            <a:chExt cx="1309825" cy="1311903"/>
          </a:xfrm>
        </p:grpSpPr>
        <p:sp>
          <p:nvSpPr>
            <p:cNvPr id="1042" name="Google Shape;1042;p14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5"/>
          <p:cNvSpPr txBox="1"/>
          <p:nvPr>
            <p:ph idx="1" type="subTitle"/>
          </p:nvPr>
        </p:nvSpPr>
        <p:spPr>
          <a:xfrm>
            <a:off x="817925" y="3098801"/>
            <a:ext cx="22791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1" name="Google Shape;1161;p15"/>
          <p:cNvSpPr txBox="1"/>
          <p:nvPr>
            <p:ph idx="2" type="subTitle"/>
          </p:nvPr>
        </p:nvSpPr>
        <p:spPr>
          <a:xfrm>
            <a:off x="3432450" y="3079926"/>
            <a:ext cx="2279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2" name="Google Shape;1162;p15"/>
          <p:cNvSpPr txBox="1"/>
          <p:nvPr>
            <p:ph idx="3" type="subTitle"/>
          </p:nvPr>
        </p:nvSpPr>
        <p:spPr>
          <a:xfrm>
            <a:off x="6067800" y="3080850"/>
            <a:ext cx="2279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3" name="Google Shape;116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64" name="Google Shape;1164;p15"/>
          <p:cNvSpPr txBox="1"/>
          <p:nvPr>
            <p:ph idx="4" type="subTitle"/>
          </p:nvPr>
        </p:nvSpPr>
        <p:spPr>
          <a:xfrm>
            <a:off x="817925" y="2709450"/>
            <a:ext cx="2279100" cy="3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5" name="Google Shape;1165;p15"/>
          <p:cNvSpPr txBox="1"/>
          <p:nvPr>
            <p:ph idx="5" type="subTitle"/>
          </p:nvPr>
        </p:nvSpPr>
        <p:spPr>
          <a:xfrm>
            <a:off x="6067800" y="2709450"/>
            <a:ext cx="2279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6" name="Google Shape;1166;p15"/>
          <p:cNvSpPr txBox="1"/>
          <p:nvPr>
            <p:ph idx="6" type="subTitle"/>
          </p:nvPr>
        </p:nvSpPr>
        <p:spPr>
          <a:xfrm>
            <a:off x="3432450" y="2709450"/>
            <a:ext cx="2279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7" name="Google Shape;1167;p15"/>
          <p:cNvSpPr/>
          <p:nvPr/>
        </p:nvSpPr>
        <p:spPr>
          <a:xfrm rot="10800000">
            <a:off x="-4699" y="3"/>
            <a:ext cx="740961" cy="740961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8" name="Google Shape;1168;p15"/>
          <p:cNvGrpSpPr/>
          <p:nvPr/>
        </p:nvGrpSpPr>
        <p:grpSpPr>
          <a:xfrm>
            <a:off x="8273608" y="4200586"/>
            <a:ext cx="1507871" cy="1510263"/>
            <a:chOff x="39184" y="-151930"/>
            <a:chExt cx="1309825" cy="1311903"/>
          </a:xfrm>
        </p:grpSpPr>
        <p:sp>
          <p:nvSpPr>
            <p:cNvPr id="1169" name="Google Shape;1169;p15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15"/>
          <p:cNvGrpSpPr/>
          <p:nvPr/>
        </p:nvGrpSpPr>
        <p:grpSpPr>
          <a:xfrm flipH="1">
            <a:off x="8324346" y="-624146"/>
            <a:ext cx="1507871" cy="1510263"/>
            <a:chOff x="39184" y="-151930"/>
            <a:chExt cx="1309825" cy="1311903"/>
          </a:xfrm>
        </p:grpSpPr>
        <p:sp>
          <p:nvSpPr>
            <p:cNvPr id="1287" name="Google Shape;1287;p15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06" name="Google Shape;1406;p16"/>
          <p:cNvSpPr txBox="1"/>
          <p:nvPr>
            <p:ph idx="1" type="body"/>
          </p:nvPr>
        </p:nvSpPr>
        <p:spPr>
          <a:xfrm>
            <a:off x="726450" y="1754975"/>
            <a:ext cx="38241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07" name="Google Shape;1407;p16"/>
          <p:cNvSpPr/>
          <p:nvPr>
            <p:ph idx="2" type="pic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sp>
        <p:nvSpPr>
          <p:cNvPr id="1408" name="Google Shape;1408;p16"/>
          <p:cNvSpPr/>
          <p:nvPr/>
        </p:nvSpPr>
        <p:spPr>
          <a:xfrm>
            <a:off x="8421714" y="4402286"/>
            <a:ext cx="740961" cy="740961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rgbClr val="4C6A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9" name="Google Shape;1409;p16"/>
          <p:cNvGrpSpPr/>
          <p:nvPr/>
        </p:nvGrpSpPr>
        <p:grpSpPr>
          <a:xfrm flipH="1">
            <a:off x="-132630" y="3762788"/>
            <a:ext cx="1507871" cy="1510263"/>
            <a:chOff x="39184" y="-151930"/>
            <a:chExt cx="1309825" cy="1311903"/>
          </a:xfrm>
        </p:grpSpPr>
        <p:sp>
          <p:nvSpPr>
            <p:cNvPr id="1410" name="Google Shape;1410;p16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7"/>
          <p:cNvSpPr txBox="1"/>
          <p:nvPr>
            <p:ph type="title"/>
          </p:nvPr>
        </p:nvSpPr>
        <p:spPr>
          <a:xfrm>
            <a:off x="1977920" y="552450"/>
            <a:ext cx="51882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29" name="Google Shape;1529;p17"/>
          <p:cNvSpPr txBox="1"/>
          <p:nvPr>
            <p:ph idx="1" type="subTitle"/>
          </p:nvPr>
        </p:nvSpPr>
        <p:spPr>
          <a:xfrm>
            <a:off x="1977876" y="1479800"/>
            <a:ext cx="51882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300"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0" name="Google Shape;1530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1" name="Google Shape;1531;p17"/>
          <p:cNvSpPr/>
          <p:nvPr/>
        </p:nvSpPr>
        <p:spPr>
          <a:xfrm rot="5400000">
            <a:off x="8403039" y="4402536"/>
            <a:ext cx="740961" cy="740961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2" name="Google Shape;1532;p17"/>
          <p:cNvGrpSpPr/>
          <p:nvPr/>
        </p:nvGrpSpPr>
        <p:grpSpPr>
          <a:xfrm>
            <a:off x="7650879" y="395671"/>
            <a:ext cx="1658229" cy="1282495"/>
            <a:chOff x="5136226" y="2246221"/>
            <a:chExt cx="1254144" cy="969970"/>
          </a:xfrm>
        </p:grpSpPr>
        <p:sp>
          <p:nvSpPr>
            <p:cNvPr id="1533" name="Google Shape;1533;p17"/>
            <p:cNvSpPr/>
            <p:nvPr/>
          </p:nvSpPr>
          <p:spPr>
            <a:xfrm>
              <a:off x="5448964" y="2246221"/>
              <a:ext cx="941406" cy="657233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5136226" y="2558958"/>
              <a:ext cx="941406" cy="657233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5521989" y="2570071"/>
              <a:ext cx="403228" cy="403228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5604539" y="2487521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7" name="Google Shape;1537;p17"/>
          <p:cNvSpPr/>
          <p:nvPr/>
        </p:nvSpPr>
        <p:spPr>
          <a:xfrm>
            <a:off x="8403036" y="3661572"/>
            <a:ext cx="740961" cy="740961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8" name="Google Shape;1538;p17"/>
          <p:cNvGrpSpPr/>
          <p:nvPr/>
        </p:nvGrpSpPr>
        <p:grpSpPr>
          <a:xfrm>
            <a:off x="-333349" y="2817496"/>
            <a:ext cx="2187094" cy="2789634"/>
            <a:chOff x="3700202" y="2700338"/>
            <a:chExt cx="1654132" cy="2109842"/>
          </a:xfrm>
        </p:grpSpPr>
        <p:sp>
          <p:nvSpPr>
            <p:cNvPr id="1539" name="Google Shape;1539;p17"/>
            <p:cNvSpPr/>
            <p:nvPr/>
          </p:nvSpPr>
          <p:spPr>
            <a:xfrm>
              <a:off x="3700202" y="2700338"/>
              <a:ext cx="1654132" cy="2109842"/>
            </a:xfrm>
            <a:custGeom>
              <a:rect b="b" l="l" r="r" t="t"/>
              <a:pathLst>
                <a:path extrusionOk="0" h="63780" w="50004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3703377" y="3690938"/>
              <a:ext cx="1117623" cy="1117589"/>
            </a:xfrm>
            <a:custGeom>
              <a:rect b="b" l="l" r="r" t="t"/>
              <a:pathLst>
                <a:path extrusionOk="0" h="33787" w="33788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4057390" y="3656013"/>
              <a:ext cx="935041" cy="652454"/>
            </a:xfrm>
            <a:custGeom>
              <a:rect b="b" l="l" r="r" t="t"/>
              <a:pathLst>
                <a:path extrusionOk="0" h="19728" w="28281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3746240" y="3967163"/>
              <a:ext cx="935041" cy="652471"/>
            </a:xfrm>
            <a:custGeom>
              <a:rect b="b" l="l" r="r" t="t"/>
              <a:pathLst>
                <a:path extrusionOk="0" h="19727" w="28281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4128827" y="3976688"/>
              <a:ext cx="401633" cy="401633"/>
            </a:xfrm>
            <a:custGeom>
              <a:rect b="b" l="l" r="r" t="t"/>
              <a:pathLst>
                <a:path extrusionOk="0" h="12133" w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4211377" y="3895725"/>
              <a:ext cx="401633" cy="401633"/>
            </a:xfrm>
            <a:custGeom>
              <a:rect b="b" l="l" r="r" t="t"/>
              <a:pathLst>
                <a:path extrusionOk="0" h="12133" w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5" name="Google Shape;1545;p17"/>
          <p:cNvSpPr/>
          <p:nvPr/>
        </p:nvSpPr>
        <p:spPr>
          <a:xfrm>
            <a:off x="7659258" y="4402536"/>
            <a:ext cx="740961" cy="740961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6" name="Google Shape;1546;p17"/>
          <p:cNvGrpSpPr/>
          <p:nvPr/>
        </p:nvGrpSpPr>
        <p:grpSpPr>
          <a:xfrm>
            <a:off x="-520414" y="601975"/>
            <a:ext cx="1507871" cy="1510263"/>
            <a:chOff x="39184" y="-151930"/>
            <a:chExt cx="1309825" cy="1311903"/>
          </a:xfrm>
        </p:grpSpPr>
        <p:sp>
          <p:nvSpPr>
            <p:cNvPr id="1547" name="Google Shape;1547;p17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7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7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7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7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7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7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7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7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7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7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7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7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7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7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7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7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7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7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7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7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7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7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7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7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7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7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7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9"/>
          <p:cNvSpPr txBox="1"/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3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7" name="Google Shape;1667;p19"/>
          <p:cNvSpPr/>
          <p:nvPr/>
        </p:nvSpPr>
        <p:spPr>
          <a:xfrm>
            <a:off x="8420420" y="4398962"/>
            <a:ext cx="740961" cy="740961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8" name="Google Shape;1668;p19"/>
          <p:cNvGrpSpPr/>
          <p:nvPr/>
        </p:nvGrpSpPr>
        <p:grpSpPr>
          <a:xfrm>
            <a:off x="-481750" y="4102340"/>
            <a:ext cx="1507871" cy="1510263"/>
            <a:chOff x="39184" y="-151930"/>
            <a:chExt cx="1309825" cy="1311903"/>
          </a:xfrm>
        </p:grpSpPr>
        <p:sp>
          <p:nvSpPr>
            <p:cNvPr id="1669" name="Google Shape;1669;p19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9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9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9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9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9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9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9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9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9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9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9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9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9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9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9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9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9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9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9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9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9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9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9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9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9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9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9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9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9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9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9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9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9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9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9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9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9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9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9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9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9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9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9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9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9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9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9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9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9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9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9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9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9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9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9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9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9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9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9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9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9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9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9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9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9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9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9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9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9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9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9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9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9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9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9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9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9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9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9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9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9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9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9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9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9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9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9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9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9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9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9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9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6" name="Google Shape;1786;p19"/>
          <p:cNvGrpSpPr/>
          <p:nvPr/>
        </p:nvGrpSpPr>
        <p:grpSpPr>
          <a:xfrm flipH="1">
            <a:off x="8632879" y="-120500"/>
            <a:ext cx="1507871" cy="1510263"/>
            <a:chOff x="39184" y="-151930"/>
            <a:chExt cx="1309825" cy="1311903"/>
          </a:xfrm>
        </p:grpSpPr>
        <p:sp>
          <p:nvSpPr>
            <p:cNvPr id="1787" name="Google Shape;1787;p19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9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9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9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9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9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9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9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9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9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9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9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9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9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9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9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9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9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9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9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9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9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9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9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9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9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9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9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9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9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9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9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9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9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9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9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9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9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9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9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9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9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9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9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9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9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9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9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9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9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9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9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9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9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9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9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9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9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9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9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9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9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9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9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9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9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9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9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9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9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9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9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9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9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20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6" name="Google Shape;1906;p20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/>
          <p:nvPr>
            <p:ph type="title"/>
          </p:nvPr>
        </p:nvSpPr>
        <p:spPr>
          <a:xfrm>
            <a:off x="723900" y="1971475"/>
            <a:ext cx="6883200" cy="84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" name="Google Shape;249;p3"/>
          <p:cNvSpPr txBox="1"/>
          <p:nvPr>
            <p:ph hasCustomPrompt="1" idx="2" type="title"/>
          </p:nvPr>
        </p:nvSpPr>
        <p:spPr>
          <a:xfrm>
            <a:off x="723900" y="862425"/>
            <a:ext cx="1257300" cy="9684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0" name="Google Shape;250;p3"/>
          <p:cNvSpPr txBox="1"/>
          <p:nvPr>
            <p:ph idx="1" type="subTitle"/>
          </p:nvPr>
        </p:nvSpPr>
        <p:spPr>
          <a:xfrm>
            <a:off x="723900" y="2740125"/>
            <a:ext cx="68832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1" name="Google Shape;251;p3"/>
          <p:cNvGrpSpPr/>
          <p:nvPr/>
        </p:nvGrpSpPr>
        <p:grpSpPr>
          <a:xfrm>
            <a:off x="-36383" y="-155066"/>
            <a:ext cx="9557011" cy="5716646"/>
            <a:chOff x="-36383" y="-155066"/>
            <a:chExt cx="9557011" cy="5716646"/>
          </a:xfrm>
        </p:grpSpPr>
        <p:grpSp>
          <p:nvGrpSpPr>
            <p:cNvPr id="252" name="Google Shape;252;p3"/>
            <p:cNvGrpSpPr/>
            <p:nvPr/>
          </p:nvGrpSpPr>
          <p:grpSpPr>
            <a:xfrm rot="10800000">
              <a:off x="7204195" y="-155066"/>
              <a:ext cx="2187094" cy="2789634"/>
              <a:chOff x="3700202" y="2700338"/>
              <a:chExt cx="1654132" cy="2109842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3700202" y="2700338"/>
                <a:ext cx="1654132" cy="2109842"/>
              </a:xfrm>
              <a:custGeom>
                <a:rect b="b" l="l" r="r" t="t"/>
                <a:pathLst>
                  <a:path extrusionOk="0" h="63780" w="50004">
                    <a:moveTo>
                      <a:pt x="50004" y="50004"/>
                    </a:moveTo>
                    <a:lnTo>
                      <a:pt x="0" y="0"/>
                    </a:lnTo>
                    <a:lnTo>
                      <a:pt x="79" y="29993"/>
                    </a:lnTo>
                    <a:lnTo>
                      <a:pt x="33867" y="63780"/>
                    </a:lnTo>
                    <a:lnTo>
                      <a:pt x="50001" y="63703"/>
                    </a:lnTo>
                    <a:lnTo>
                      <a:pt x="50004" y="50004"/>
                    </a:ln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3703377" y="3690938"/>
                <a:ext cx="1117623" cy="1117589"/>
              </a:xfrm>
              <a:custGeom>
                <a:rect b="b" l="l" r="r" t="t"/>
                <a:pathLst>
                  <a:path extrusionOk="0" h="33787" w="33788">
                    <a:moveTo>
                      <a:pt x="0" y="0"/>
                    </a:moveTo>
                    <a:lnTo>
                      <a:pt x="33788" y="33787"/>
                    </a:lnTo>
                    <a:lnTo>
                      <a:pt x="36" y="33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C6A7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4057390" y="3656013"/>
                <a:ext cx="935041" cy="652454"/>
              </a:xfrm>
              <a:custGeom>
                <a:rect b="b" l="l" r="r" t="t"/>
                <a:pathLst>
                  <a:path extrusionOk="0" h="19728" w="28281">
                    <a:moveTo>
                      <a:pt x="0" y="5276"/>
                    </a:moveTo>
                    <a:lnTo>
                      <a:pt x="0" y="5276"/>
                    </a:lnTo>
                    <a:cubicBezTo>
                      <a:pt x="5276" y="0"/>
                      <a:pt x="13829" y="0"/>
                      <a:pt x="19104" y="5276"/>
                    </a:cubicBezTo>
                    <a:lnTo>
                      <a:pt x="28281" y="14453"/>
                    </a:lnTo>
                    <a:lnTo>
                      <a:pt x="28281" y="14453"/>
                    </a:lnTo>
                    <a:cubicBezTo>
                      <a:pt x="23006" y="19728"/>
                      <a:pt x="14453" y="19728"/>
                      <a:pt x="9177" y="14453"/>
                    </a:cubicBezTo>
                    <a:lnTo>
                      <a:pt x="0" y="5276"/>
                    </a:lnTo>
                    <a:close/>
                  </a:path>
                </a:pathLst>
              </a:custGeom>
              <a:solidFill>
                <a:srgbClr val="1C3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3746240" y="3967163"/>
                <a:ext cx="935041" cy="652471"/>
              </a:xfrm>
              <a:custGeom>
                <a:rect b="b" l="l" r="r" t="t"/>
                <a:pathLst>
                  <a:path extrusionOk="0" h="19727" w="28281">
                    <a:moveTo>
                      <a:pt x="0" y="5275"/>
                    </a:moveTo>
                    <a:lnTo>
                      <a:pt x="0" y="5275"/>
                    </a:lnTo>
                    <a:cubicBezTo>
                      <a:pt x="5275" y="0"/>
                      <a:pt x="13828" y="0"/>
                      <a:pt x="19104" y="5275"/>
                    </a:cubicBezTo>
                    <a:lnTo>
                      <a:pt x="28281" y="14452"/>
                    </a:lnTo>
                    <a:lnTo>
                      <a:pt x="28281" y="14452"/>
                    </a:lnTo>
                    <a:cubicBezTo>
                      <a:pt x="23005" y="19727"/>
                      <a:pt x="14452" y="19727"/>
                      <a:pt x="9177" y="14452"/>
                    </a:cubicBezTo>
                    <a:lnTo>
                      <a:pt x="0" y="5275"/>
                    </a:lnTo>
                    <a:close/>
                  </a:path>
                </a:pathLst>
              </a:custGeom>
              <a:solidFill>
                <a:srgbClr val="F0EBE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4128827" y="3976688"/>
                <a:ext cx="401633" cy="401633"/>
              </a:xfrm>
              <a:custGeom>
                <a:rect b="b" l="l" r="r" t="t"/>
                <a:pathLst>
                  <a:path extrusionOk="0" h="12133" w="12133">
                    <a:moveTo>
                      <a:pt x="2647" y="9486"/>
                    </a:moveTo>
                    <a:cubicBezTo>
                      <a:pt x="5261" y="12100"/>
                      <a:pt x="9471" y="12133"/>
                      <a:pt x="12133" y="9597"/>
                    </a:cubicBezTo>
                    <a:lnTo>
                      <a:pt x="2536" y="0"/>
                    </a:lnTo>
                    <a:cubicBezTo>
                      <a:pt x="0" y="2662"/>
                      <a:pt x="33" y="6872"/>
                      <a:pt x="2647" y="9486"/>
                    </a:cubicBezTo>
                    <a:close/>
                  </a:path>
                </a:pathLst>
              </a:custGeom>
              <a:solidFill>
                <a:srgbClr val="1C3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4211377" y="3895725"/>
                <a:ext cx="401633" cy="401633"/>
              </a:xfrm>
              <a:custGeom>
                <a:rect b="b" l="l" r="r" t="t"/>
                <a:pathLst>
                  <a:path extrusionOk="0" h="12133" w="12133">
                    <a:moveTo>
                      <a:pt x="9486" y="2647"/>
                    </a:moveTo>
                    <a:cubicBezTo>
                      <a:pt x="6872" y="33"/>
                      <a:pt x="2662" y="0"/>
                      <a:pt x="0" y="2536"/>
                    </a:cubicBezTo>
                    <a:lnTo>
                      <a:pt x="9597" y="12133"/>
                    </a:lnTo>
                    <a:cubicBezTo>
                      <a:pt x="12133" y="9471"/>
                      <a:pt x="12100" y="5261"/>
                      <a:pt x="9486" y="2647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3"/>
            <p:cNvSpPr/>
            <p:nvPr/>
          </p:nvSpPr>
          <p:spPr>
            <a:xfrm rot="5400000">
              <a:off x="7874" y="3678747"/>
              <a:ext cx="740961" cy="740961"/>
            </a:xfrm>
            <a:custGeom>
              <a:rect b="b" l="l" r="r" t="t"/>
              <a:pathLst>
                <a:path extrusionOk="0" h="16944" w="16944">
                  <a:moveTo>
                    <a:pt x="16944" y="0"/>
                  </a:moveTo>
                  <a:lnTo>
                    <a:pt x="16944" y="16944"/>
                  </a:lnTo>
                  <a:lnTo>
                    <a:pt x="0" y="16944"/>
                  </a:lnTo>
                  <a:lnTo>
                    <a:pt x="0" y="12436"/>
                  </a:lnTo>
                  <a:cubicBezTo>
                    <a:pt x="0" y="5568"/>
                    <a:pt x="5567" y="0"/>
                    <a:pt x="12435" y="0"/>
                  </a:cubicBezTo>
                  <a:lnTo>
                    <a:pt x="16944" y="0"/>
                  </a:ln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0" name="Google Shape;260;p3"/>
            <p:cNvGrpSpPr/>
            <p:nvPr/>
          </p:nvGrpSpPr>
          <p:grpSpPr>
            <a:xfrm>
              <a:off x="-36383" y="4107925"/>
              <a:ext cx="1658229" cy="1282495"/>
              <a:chOff x="5136226" y="2246221"/>
              <a:chExt cx="1254144" cy="96997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5448964" y="2246221"/>
                <a:ext cx="941406" cy="657233"/>
              </a:xfrm>
              <a:custGeom>
                <a:rect b="b" l="l" r="r" t="t"/>
                <a:pathLst>
                  <a:path extrusionOk="0" h="19847" w="28452">
                    <a:moveTo>
                      <a:pt x="0" y="5307"/>
                    </a:moveTo>
                    <a:lnTo>
                      <a:pt x="0" y="5307"/>
                    </a:lnTo>
                    <a:cubicBezTo>
                      <a:pt x="5307" y="0"/>
                      <a:pt x="13912" y="0"/>
                      <a:pt x="19219" y="5307"/>
                    </a:cubicBezTo>
                    <a:lnTo>
                      <a:pt x="28452" y="14540"/>
                    </a:lnTo>
                    <a:lnTo>
                      <a:pt x="28452" y="14540"/>
                    </a:lnTo>
                    <a:cubicBezTo>
                      <a:pt x="23144" y="19847"/>
                      <a:pt x="14540" y="19847"/>
                      <a:pt x="9232" y="14540"/>
                    </a:cubicBezTo>
                    <a:lnTo>
                      <a:pt x="0" y="5307"/>
                    </a:lnTo>
                    <a:close/>
                  </a:path>
                </a:pathLst>
              </a:custGeom>
              <a:solidFill>
                <a:srgbClr val="1C3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5136226" y="2558958"/>
                <a:ext cx="941406" cy="657233"/>
              </a:xfrm>
              <a:custGeom>
                <a:rect b="b" l="l" r="r" t="t"/>
                <a:pathLst>
                  <a:path extrusionOk="0" h="19847" w="28452">
                    <a:moveTo>
                      <a:pt x="0" y="5308"/>
                    </a:moveTo>
                    <a:lnTo>
                      <a:pt x="0" y="5308"/>
                    </a:lnTo>
                    <a:cubicBezTo>
                      <a:pt x="5308" y="0"/>
                      <a:pt x="13912" y="0"/>
                      <a:pt x="19220" y="5307"/>
                    </a:cubicBezTo>
                    <a:lnTo>
                      <a:pt x="28452" y="14540"/>
                    </a:lnTo>
                    <a:lnTo>
                      <a:pt x="28452" y="14540"/>
                    </a:lnTo>
                    <a:cubicBezTo>
                      <a:pt x="23145" y="19847"/>
                      <a:pt x="14540" y="19847"/>
                      <a:pt x="9233" y="14540"/>
                    </a:cubicBezTo>
                    <a:lnTo>
                      <a:pt x="0" y="5308"/>
                    </a:ln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5521989" y="2570071"/>
                <a:ext cx="403228" cy="403228"/>
              </a:xfrm>
              <a:custGeom>
                <a:rect b="b" l="l" r="r" t="t"/>
                <a:pathLst>
                  <a:path extrusionOk="0" h="12207" w="12207">
                    <a:moveTo>
                      <a:pt x="2664" y="9543"/>
                    </a:moveTo>
                    <a:cubicBezTo>
                      <a:pt x="5293" y="12173"/>
                      <a:pt x="9529" y="12207"/>
                      <a:pt x="12207" y="9655"/>
                    </a:cubicBezTo>
                    <a:lnTo>
                      <a:pt x="2552" y="0"/>
                    </a:lnTo>
                    <a:cubicBezTo>
                      <a:pt x="0" y="2678"/>
                      <a:pt x="34" y="6914"/>
                      <a:pt x="2664" y="9543"/>
                    </a:cubicBezTo>
                    <a:close/>
                  </a:path>
                </a:pathLst>
              </a:custGeom>
              <a:solidFill>
                <a:srgbClr val="1C3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5604539" y="2487521"/>
                <a:ext cx="403225" cy="403225"/>
              </a:xfrm>
              <a:custGeom>
                <a:rect b="b" l="l" r="r" t="t"/>
                <a:pathLst>
                  <a:path extrusionOk="0" h="12206" w="12206">
                    <a:moveTo>
                      <a:pt x="9543" y="2663"/>
                    </a:moveTo>
                    <a:cubicBezTo>
                      <a:pt x="6913" y="34"/>
                      <a:pt x="2677" y="0"/>
                      <a:pt x="0" y="2551"/>
                    </a:cubicBezTo>
                    <a:lnTo>
                      <a:pt x="9655" y="12206"/>
                    </a:lnTo>
                    <a:cubicBezTo>
                      <a:pt x="12206" y="9529"/>
                      <a:pt x="12172" y="5293"/>
                      <a:pt x="9543" y="2663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3"/>
            <p:cNvGrpSpPr/>
            <p:nvPr/>
          </p:nvGrpSpPr>
          <p:grpSpPr>
            <a:xfrm flipH="1">
              <a:off x="8012757" y="4051317"/>
              <a:ext cx="1507871" cy="1510263"/>
              <a:chOff x="39184" y="-151930"/>
              <a:chExt cx="1309825" cy="1311903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1304909" y="544953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1231442" y="614221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1160075" y="685588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1088707" y="756956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1019439" y="828324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948072" y="899691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876704" y="968960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805336" y="1040328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733969" y="1111695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1244036" y="48618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1174769" y="557547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1105499" y="628915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1034132" y="700282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960666" y="76955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89298" y="84091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817931" y="91228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748662" y="983653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677294" y="1052922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1187363" y="427407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1115995" y="498774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1046726" y="572240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975359" y="643608"/>
                <a:ext cx="44100" cy="420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901893" y="710777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832623" y="782145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61256" y="853512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689888" y="924880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618521" y="99624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1128589" y="370732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1057221" y="440001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985854" y="51136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916585" y="582736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845218" y="654104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775949" y="727570"/>
                <a:ext cx="44100" cy="420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02483" y="796839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631115" y="86610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559747" y="93747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1071915" y="311959"/>
                <a:ext cx="461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1000547" y="383327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929180" y="454694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857812" y="523963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786444" y="595330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717176" y="668797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647907" y="740164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574441" y="80943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503073" y="880800"/>
                <a:ext cx="48278" cy="461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1013141" y="25318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941774" y="324553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870406" y="395921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799039" y="467288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729770" y="538656"/>
                <a:ext cx="461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658403" y="60792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587035" y="67929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515667" y="750660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444300" y="822027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954368" y="196512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885100" y="267879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813732" y="337148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42364" y="408515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670997" y="47988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599629" y="55125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528262" y="622618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456894" y="693985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389725" y="765353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899793" y="139837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828425" y="211205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54959" y="280473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83591" y="351841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612224" y="421109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542955" y="492477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471587" y="563845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400220" y="63521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328852" y="70658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841020" y="81064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767553" y="15033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696185" y="22170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626917" y="293068"/>
                <a:ext cx="461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555549" y="364435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484182" y="435803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412814" y="507170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341447" y="576439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70079" y="64780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782246" y="22291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710879" y="93658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641610" y="167125"/>
                <a:ext cx="44100" cy="420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570243" y="236393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96776" y="30566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25408" y="37703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356140" y="448397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84772" y="519765"/>
                <a:ext cx="461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213405" y="591132"/>
                <a:ext cx="48278" cy="461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23473" y="-36482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652105" y="34885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582837" y="108352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511469" y="179719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440102" y="248988"/>
                <a:ext cx="461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368734" y="31825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297367" y="389624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225999" y="460991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54631" y="532359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664700" y="-93157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593332" y="-2388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524064" y="47479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452696" y="11884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381328" y="190214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312060" y="263681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238593" y="332950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67226" y="404317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97957" y="473586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608025" y="-151930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536658" y="-80562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465290" y="-919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393923" y="62173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322555" y="131441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255386" y="204908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84018" y="276275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110552" y="345544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39184" y="416911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_1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21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9" name="Google Shape;1909;p21"/>
          <p:cNvSpPr txBox="1"/>
          <p:nvPr>
            <p:ph type="title"/>
          </p:nvPr>
        </p:nvSpPr>
        <p:spPr>
          <a:xfrm>
            <a:off x="728527" y="539500"/>
            <a:ext cx="3347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10" name="Google Shape;1910;p21"/>
          <p:cNvSpPr txBox="1"/>
          <p:nvPr>
            <p:ph idx="2" type="title"/>
          </p:nvPr>
        </p:nvSpPr>
        <p:spPr>
          <a:xfrm>
            <a:off x="4977550" y="539500"/>
            <a:ext cx="3458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"/>
          <p:cNvSpPr txBox="1"/>
          <p:nvPr>
            <p:ph type="title"/>
          </p:nvPr>
        </p:nvSpPr>
        <p:spPr>
          <a:xfrm>
            <a:off x="720000" y="523275"/>
            <a:ext cx="7704000" cy="66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5" name="Google Shape;385;p4"/>
          <p:cNvSpPr txBox="1"/>
          <p:nvPr>
            <p:ph idx="1" type="body"/>
          </p:nvPr>
        </p:nvSpPr>
        <p:spPr>
          <a:xfrm>
            <a:off x="720000" y="1152475"/>
            <a:ext cx="77040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"/>
          <p:cNvSpPr txBox="1"/>
          <p:nvPr>
            <p:ph idx="1" type="subTitle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8" name="Google Shape;388;p5"/>
          <p:cNvSpPr txBox="1"/>
          <p:nvPr>
            <p:ph idx="2" type="subTitle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9" name="Google Shape;389;p5"/>
          <p:cNvSpPr txBox="1"/>
          <p:nvPr>
            <p:ph idx="3" type="subTitle"/>
          </p:nvPr>
        </p:nvSpPr>
        <p:spPr>
          <a:xfrm>
            <a:off x="1290750" y="3097824"/>
            <a:ext cx="2907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0" name="Google Shape;390;p5"/>
          <p:cNvSpPr txBox="1"/>
          <p:nvPr>
            <p:ph idx="4" type="subTitle"/>
          </p:nvPr>
        </p:nvSpPr>
        <p:spPr>
          <a:xfrm>
            <a:off x="4945625" y="3097824"/>
            <a:ext cx="2907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1" name="Google Shape;39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392" name="Google Shape;392;p5"/>
          <p:cNvGrpSpPr/>
          <p:nvPr/>
        </p:nvGrpSpPr>
        <p:grpSpPr>
          <a:xfrm>
            <a:off x="-15990" y="3526515"/>
            <a:ext cx="2300520" cy="2575530"/>
            <a:chOff x="3238240" y="323850"/>
            <a:chExt cx="1739919" cy="1947912"/>
          </a:xfrm>
        </p:grpSpPr>
        <p:sp>
          <p:nvSpPr>
            <p:cNvPr id="393" name="Google Shape;393;p5"/>
            <p:cNvSpPr/>
            <p:nvPr/>
          </p:nvSpPr>
          <p:spPr>
            <a:xfrm>
              <a:off x="3238240" y="323850"/>
              <a:ext cx="1654154" cy="1947912"/>
            </a:xfrm>
            <a:custGeom>
              <a:rect b="b" l="l" r="r" t="t"/>
              <a:pathLst>
                <a:path extrusionOk="0" h="58876" w="5001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036753" y="947738"/>
              <a:ext cx="941406" cy="657233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rgbClr val="1C34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3724015" y="1260475"/>
              <a:ext cx="941406" cy="657233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rgbClr val="F0EBE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109778" y="1271588"/>
              <a:ext cx="403228" cy="403228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rgbClr val="1C34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192328" y="1189038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"/>
          <p:cNvSpPr txBox="1"/>
          <p:nvPr>
            <p:ph type="title"/>
          </p:nvPr>
        </p:nvSpPr>
        <p:spPr>
          <a:xfrm>
            <a:off x="723900" y="552450"/>
            <a:ext cx="7696200" cy="71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400" name="Google Shape;400;p6"/>
          <p:cNvGrpSpPr/>
          <p:nvPr/>
        </p:nvGrpSpPr>
        <p:grpSpPr>
          <a:xfrm>
            <a:off x="-426172" y="-639686"/>
            <a:ext cx="10263181" cy="6395837"/>
            <a:chOff x="-426172" y="-639686"/>
            <a:chExt cx="10263181" cy="6395837"/>
          </a:xfrm>
        </p:grpSpPr>
        <p:sp>
          <p:nvSpPr>
            <p:cNvPr id="401" name="Google Shape;401;p6"/>
            <p:cNvSpPr/>
            <p:nvPr/>
          </p:nvSpPr>
          <p:spPr>
            <a:xfrm>
              <a:off x="8420420" y="4398962"/>
              <a:ext cx="740961" cy="740961"/>
            </a:xfrm>
            <a:custGeom>
              <a:rect b="b" l="l" r="r" t="t"/>
              <a:pathLst>
                <a:path extrusionOk="0" h="16944" w="16944">
                  <a:moveTo>
                    <a:pt x="16944" y="0"/>
                  </a:moveTo>
                  <a:lnTo>
                    <a:pt x="16944" y="16944"/>
                  </a:lnTo>
                  <a:lnTo>
                    <a:pt x="0" y="16944"/>
                  </a:lnTo>
                  <a:lnTo>
                    <a:pt x="0" y="12436"/>
                  </a:lnTo>
                  <a:cubicBezTo>
                    <a:pt x="0" y="5568"/>
                    <a:pt x="5567" y="0"/>
                    <a:pt x="12435" y="0"/>
                  </a:cubicBezTo>
                  <a:lnTo>
                    <a:pt x="16944" y="0"/>
                  </a:lnTo>
                  <a:close/>
                </a:path>
              </a:pathLst>
            </a:custGeom>
            <a:solidFill>
              <a:srgbClr val="4C6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2" name="Google Shape;402;p6"/>
            <p:cNvGrpSpPr/>
            <p:nvPr/>
          </p:nvGrpSpPr>
          <p:grpSpPr>
            <a:xfrm>
              <a:off x="-426172" y="4245888"/>
              <a:ext cx="1507871" cy="1510263"/>
              <a:chOff x="39184" y="-151930"/>
              <a:chExt cx="1309825" cy="1311903"/>
            </a:xfrm>
          </p:grpSpPr>
          <p:sp>
            <p:nvSpPr>
              <p:cNvPr id="403" name="Google Shape;403;p6"/>
              <p:cNvSpPr/>
              <p:nvPr/>
            </p:nvSpPr>
            <p:spPr>
              <a:xfrm>
                <a:off x="1304909" y="544953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6"/>
              <p:cNvSpPr/>
              <p:nvPr/>
            </p:nvSpPr>
            <p:spPr>
              <a:xfrm>
                <a:off x="1231442" y="614221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1160075" y="685588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1088707" y="756956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1019439" y="828324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948072" y="899691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876704" y="968960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805336" y="1040328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733969" y="1111695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1244036" y="48618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1174769" y="557547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6"/>
              <p:cNvSpPr/>
              <p:nvPr/>
            </p:nvSpPr>
            <p:spPr>
              <a:xfrm>
                <a:off x="1105499" y="628915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6"/>
              <p:cNvSpPr/>
              <p:nvPr/>
            </p:nvSpPr>
            <p:spPr>
              <a:xfrm>
                <a:off x="1034132" y="700282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6"/>
              <p:cNvSpPr/>
              <p:nvPr/>
            </p:nvSpPr>
            <p:spPr>
              <a:xfrm>
                <a:off x="960666" y="76955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6"/>
              <p:cNvSpPr/>
              <p:nvPr/>
            </p:nvSpPr>
            <p:spPr>
              <a:xfrm>
                <a:off x="889298" y="84091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6"/>
              <p:cNvSpPr/>
              <p:nvPr/>
            </p:nvSpPr>
            <p:spPr>
              <a:xfrm>
                <a:off x="817931" y="91228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6"/>
              <p:cNvSpPr/>
              <p:nvPr/>
            </p:nvSpPr>
            <p:spPr>
              <a:xfrm>
                <a:off x="748662" y="983653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677294" y="1052922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1187363" y="427407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1115995" y="498774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1046726" y="572240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975359" y="643608"/>
                <a:ext cx="44100" cy="420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901893" y="710777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832623" y="782145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761256" y="853512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689888" y="924880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618521" y="99624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1128589" y="370732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1057221" y="440001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985854" y="51136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916585" y="582736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845218" y="654104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775949" y="727570"/>
                <a:ext cx="44100" cy="420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702483" y="796839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631115" y="86610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559747" y="93747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1071915" y="311959"/>
                <a:ext cx="461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1000547" y="383327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929180" y="454694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857812" y="523963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786444" y="595330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717176" y="668797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647907" y="740164"/>
                <a:ext cx="420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574441" y="80943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503073" y="880800"/>
                <a:ext cx="48278" cy="461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1013141" y="25318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941774" y="324553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870406" y="395921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799039" y="467288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29770" y="538656"/>
                <a:ext cx="461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658403" y="60792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587035" y="67929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515667" y="750660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444300" y="822027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954368" y="196512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885100" y="267879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813732" y="337148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742364" y="408515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670997" y="47988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599629" y="55125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528262" y="622618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456894" y="693985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389725" y="765353"/>
                <a:ext cx="420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899793" y="139837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828425" y="211205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754959" y="280473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683591" y="351841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612224" y="421109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42955" y="492477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471587" y="563845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400220" y="63521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328852" y="70658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841020" y="81064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767553" y="15033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696185" y="22170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626917" y="293068"/>
                <a:ext cx="461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555549" y="364435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484182" y="435803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412814" y="507170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341447" y="576439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270079" y="64780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782246" y="22291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710879" y="93658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641610" y="167125"/>
                <a:ext cx="44100" cy="420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570243" y="236393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496776" y="30566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425408" y="37703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356140" y="448397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284772" y="519765"/>
                <a:ext cx="461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13405" y="591132"/>
                <a:ext cx="48278" cy="461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723473" y="-36482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652105" y="34885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582837" y="108352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511469" y="179719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440102" y="248988"/>
                <a:ext cx="461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368734" y="31825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97367" y="389624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225999" y="460991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154631" y="532359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664700" y="-93157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593332" y="-2388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524064" y="47479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452696" y="11884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381328" y="190214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312060" y="263681"/>
                <a:ext cx="441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238593" y="332950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167226" y="404317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97957" y="473586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608025" y="-151930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536658" y="-80562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465290" y="-919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393923" y="62173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322555" y="131441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55386" y="204908"/>
                <a:ext cx="420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184018" y="276275"/>
                <a:ext cx="42000" cy="44100"/>
              </a:xfrm>
              <a:prstGeom prst="ellipse">
                <a:avLst/>
              </a:pr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110552" y="345544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39184" y="416911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6"/>
            <p:cNvGrpSpPr/>
            <p:nvPr/>
          </p:nvGrpSpPr>
          <p:grpSpPr>
            <a:xfrm flipH="1">
              <a:off x="8329138" y="-639686"/>
              <a:ext cx="1507871" cy="1510263"/>
              <a:chOff x="39184" y="-151930"/>
              <a:chExt cx="1309825" cy="1311903"/>
            </a:xfrm>
          </p:grpSpPr>
          <p:sp>
            <p:nvSpPr>
              <p:cNvPr id="521" name="Google Shape;521;p6"/>
              <p:cNvSpPr/>
              <p:nvPr/>
            </p:nvSpPr>
            <p:spPr>
              <a:xfrm>
                <a:off x="1304909" y="544953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1231442" y="614221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1160075" y="685588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1088707" y="756956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>
                <a:off x="1019439" y="828324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>
                <a:off x="948072" y="899691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6"/>
              <p:cNvSpPr/>
              <p:nvPr/>
            </p:nvSpPr>
            <p:spPr>
              <a:xfrm>
                <a:off x="876704" y="968960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6"/>
              <p:cNvSpPr/>
              <p:nvPr/>
            </p:nvSpPr>
            <p:spPr>
              <a:xfrm>
                <a:off x="805336" y="1040328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6"/>
              <p:cNvSpPr/>
              <p:nvPr/>
            </p:nvSpPr>
            <p:spPr>
              <a:xfrm>
                <a:off x="733969" y="1111695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>
                <a:off x="1244036" y="48618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6"/>
              <p:cNvSpPr/>
              <p:nvPr/>
            </p:nvSpPr>
            <p:spPr>
              <a:xfrm>
                <a:off x="1174769" y="557547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6"/>
              <p:cNvSpPr/>
              <p:nvPr/>
            </p:nvSpPr>
            <p:spPr>
              <a:xfrm>
                <a:off x="1105499" y="628915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6"/>
              <p:cNvSpPr/>
              <p:nvPr/>
            </p:nvSpPr>
            <p:spPr>
              <a:xfrm>
                <a:off x="1034132" y="700282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960666" y="76955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889298" y="84091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>
                <a:off x="817931" y="91228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748662" y="983653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6"/>
              <p:cNvSpPr/>
              <p:nvPr/>
            </p:nvSpPr>
            <p:spPr>
              <a:xfrm>
                <a:off x="677294" y="1052922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6"/>
              <p:cNvSpPr/>
              <p:nvPr/>
            </p:nvSpPr>
            <p:spPr>
              <a:xfrm>
                <a:off x="1187363" y="427407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1115995" y="498774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1046726" y="572240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975359" y="643608"/>
                <a:ext cx="44100" cy="420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6"/>
              <p:cNvSpPr/>
              <p:nvPr/>
            </p:nvSpPr>
            <p:spPr>
              <a:xfrm>
                <a:off x="901893" y="710777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832623" y="782145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761256" y="853512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689888" y="924880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6"/>
              <p:cNvSpPr/>
              <p:nvPr/>
            </p:nvSpPr>
            <p:spPr>
              <a:xfrm>
                <a:off x="618521" y="99624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6"/>
              <p:cNvSpPr/>
              <p:nvPr/>
            </p:nvSpPr>
            <p:spPr>
              <a:xfrm>
                <a:off x="1128589" y="370732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1057221" y="440001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6"/>
              <p:cNvSpPr/>
              <p:nvPr/>
            </p:nvSpPr>
            <p:spPr>
              <a:xfrm>
                <a:off x="985854" y="51136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6"/>
              <p:cNvSpPr/>
              <p:nvPr/>
            </p:nvSpPr>
            <p:spPr>
              <a:xfrm>
                <a:off x="916585" y="582736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845218" y="654104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775949" y="727570"/>
                <a:ext cx="44100" cy="420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702483" y="796839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631115" y="86610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559747" y="93747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071915" y="311959"/>
                <a:ext cx="461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6"/>
              <p:cNvSpPr/>
              <p:nvPr/>
            </p:nvSpPr>
            <p:spPr>
              <a:xfrm>
                <a:off x="1000547" y="383327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"/>
              <p:cNvSpPr/>
              <p:nvPr/>
            </p:nvSpPr>
            <p:spPr>
              <a:xfrm>
                <a:off x="929180" y="454694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857812" y="523963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6"/>
              <p:cNvSpPr/>
              <p:nvPr/>
            </p:nvSpPr>
            <p:spPr>
              <a:xfrm>
                <a:off x="786444" y="595330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717176" y="668797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647907" y="740164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574441" y="80943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503073" y="880800"/>
                <a:ext cx="48278" cy="461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1013141" y="25318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41774" y="324553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870406" y="395921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799039" y="467288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729770" y="538656"/>
                <a:ext cx="461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658403" y="60792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587035" y="67929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515667" y="750660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444300" y="822027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954368" y="196512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885100" y="267879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813732" y="337148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742364" y="408515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670997" y="47988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599629" y="55125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528262" y="622618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456894" y="693985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389725" y="765353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899793" y="139837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828425" y="211205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54959" y="280473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6"/>
              <p:cNvSpPr/>
              <p:nvPr/>
            </p:nvSpPr>
            <p:spPr>
              <a:xfrm>
                <a:off x="683591" y="351841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612224" y="421109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6"/>
              <p:cNvSpPr/>
              <p:nvPr/>
            </p:nvSpPr>
            <p:spPr>
              <a:xfrm>
                <a:off x="542955" y="492477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6"/>
              <p:cNvSpPr/>
              <p:nvPr/>
            </p:nvSpPr>
            <p:spPr>
              <a:xfrm>
                <a:off x="471587" y="563845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400220" y="63521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28852" y="70658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841020" y="81064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6"/>
              <p:cNvSpPr/>
              <p:nvPr/>
            </p:nvSpPr>
            <p:spPr>
              <a:xfrm>
                <a:off x="767553" y="15033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6"/>
              <p:cNvSpPr/>
              <p:nvPr/>
            </p:nvSpPr>
            <p:spPr>
              <a:xfrm>
                <a:off x="696185" y="22170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626917" y="293068"/>
                <a:ext cx="461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555549" y="364435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484182" y="435803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"/>
              <p:cNvSpPr/>
              <p:nvPr/>
            </p:nvSpPr>
            <p:spPr>
              <a:xfrm>
                <a:off x="412814" y="507170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"/>
              <p:cNvSpPr/>
              <p:nvPr/>
            </p:nvSpPr>
            <p:spPr>
              <a:xfrm>
                <a:off x="341447" y="576439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270079" y="64780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782246" y="22291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710879" y="93658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641610" y="167125"/>
                <a:ext cx="44100" cy="420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570243" y="236393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496776" y="30566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425408" y="37703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56140" y="448397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284772" y="519765"/>
                <a:ext cx="461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213405" y="591132"/>
                <a:ext cx="48278" cy="461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"/>
              <p:cNvSpPr/>
              <p:nvPr/>
            </p:nvSpPr>
            <p:spPr>
              <a:xfrm>
                <a:off x="723473" y="-36482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6"/>
              <p:cNvSpPr/>
              <p:nvPr/>
            </p:nvSpPr>
            <p:spPr>
              <a:xfrm>
                <a:off x="652105" y="34885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582837" y="108352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6"/>
              <p:cNvSpPr/>
              <p:nvPr/>
            </p:nvSpPr>
            <p:spPr>
              <a:xfrm>
                <a:off x="511469" y="179719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6"/>
              <p:cNvSpPr/>
              <p:nvPr/>
            </p:nvSpPr>
            <p:spPr>
              <a:xfrm>
                <a:off x="440102" y="248988"/>
                <a:ext cx="461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"/>
              <p:cNvSpPr/>
              <p:nvPr/>
            </p:nvSpPr>
            <p:spPr>
              <a:xfrm>
                <a:off x="368734" y="31825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"/>
              <p:cNvSpPr/>
              <p:nvPr/>
            </p:nvSpPr>
            <p:spPr>
              <a:xfrm>
                <a:off x="297367" y="389624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>
                <a:off x="225999" y="460991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6"/>
              <p:cNvSpPr/>
              <p:nvPr/>
            </p:nvSpPr>
            <p:spPr>
              <a:xfrm>
                <a:off x="154631" y="532359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"/>
              <p:cNvSpPr/>
              <p:nvPr/>
            </p:nvSpPr>
            <p:spPr>
              <a:xfrm>
                <a:off x="664700" y="-93157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"/>
              <p:cNvSpPr/>
              <p:nvPr/>
            </p:nvSpPr>
            <p:spPr>
              <a:xfrm>
                <a:off x="593332" y="-2388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6"/>
              <p:cNvSpPr/>
              <p:nvPr/>
            </p:nvSpPr>
            <p:spPr>
              <a:xfrm>
                <a:off x="524064" y="47479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6"/>
              <p:cNvSpPr/>
              <p:nvPr/>
            </p:nvSpPr>
            <p:spPr>
              <a:xfrm>
                <a:off x="452696" y="11884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6"/>
              <p:cNvSpPr/>
              <p:nvPr/>
            </p:nvSpPr>
            <p:spPr>
              <a:xfrm>
                <a:off x="381328" y="190214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"/>
              <p:cNvSpPr/>
              <p:nvPr/>
            </p:nvSpPr>
            <p:spPr>
              <a:xfrm>
                <a:off x="312060" y="263681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6"/>
              <p:cNvSpPr/>
              <p:nvPr/>
            </p:nvSpPr>
            <p:spPr>
              <a:xfrm>
                <a:off x="238593" y="332950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6"/>
              <p:cNvSpPr/>
              <p:nvPr/>
            </p:nvSpPr>
            <p:spPr>
              <a:xfrm>
                <a:off x="167226" y="404317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6"/>
              <p:cNvSpPr/>
              <p:nvPr/>
            </p:nvSpPr>
            <p:spPr>
              <a:xfrm>
                <a:off x="97957" y="473586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6"/>
              <p:cNvSpPr/>
              <p:nvPr/>
            </p:nvSpPr>
            <p:spPr>
              <a:xfrm>
                <a:off x="608025" y="-151930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6"/>
              <p:cNvSpPr/>
              <p:nvPr/>
            </p:nvSpPr>
            <p:spPr>
              <a:xfrm>
                <a:off x="536658" y="-80562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6"/>
              <p:cNvSpPr/>
              <p:nvPr/>
            </p:nvSpPr>
            <p:spPr>
              <a:xfrm>
                <a:off x="465290" y="-919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6"/>
              <p:cNvSpPr/>
              <p:nvPr/>
            </p:nvSpPr>
            <p:spPr>
              <a:xfrm>
                <a:off x="393923" y="62173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6"/>
              <p:cNvSpPr/>
              <p:nvPr/>
            </p:nvSpPr>
            <p:spPr>
              <a:xfrm>
                <a:off x="322555" y="131441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6"/>
              <p:cNvSpPr/>
              <p:nvPr/>
            </p:nvSpPr>
            <p:spPr>
              <a:xfrm>
                <a:off x="255386" y="204908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6"/>
              <p:cNvSpPr/>
              <p:nvPr/>
            </p:nvSpPr>
            <p:spPr>
              <a:xfrm>
                <a:off x="184018" y="276275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6"/>
              <p:cNvSpPr/>
              <p:nvPr/>
            </p:nvSpPr>
            <p:spPr>
              <a:xfrm>
                <a:off x="110552" y="345544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"/>
              <p:cNvSpPr/>
              <p:nvPr/>
            </p:nvSpPr>
            <p:spPr>
              <a:xfrm>
                <a:off x="39184" y="416911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40" name="Google Shape;640;p7"/>
          <p:cNvSpPr txBox="1"/>
          <p:nvPr>
            <p:ph idx="1" type="body"/>
          </p:nvPr>
        </p:nvSpPr>
        <p:spPr>
          <a:xfrm>
            <a:off x="726450" y="1754975"/>
            <a:ext cx="38241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1" name="Google Shape;641;p7"/>
          <p:cNvSpPr/>
          <p:nvPr>
            <p:ph idx="2" type="pic"/>
          </p:nvPr>
        </p:nvSpPr>
        <p:spPr>
          <a:xfrm>
            <a:off x="4976975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sp>
        <p:nvSpPr>
          <p:cNvPr id="642" name="Google Shape;642;p7"/>
          <p:cNvSpPr/>
          <p:nvPr/>
        </p:nvSpPr>
        <p:spPr>
          <a:xfrm>
            <a:off x="8421714" y="4402286"/>
            <a:ext cx="740961" cy="740961"/>
          </a:xfrm>
          <a:custGeom>
            <a:rect b="b" l="l" r="r" t="t"/>
            <a:pathLst>
              <a:path extrusionOk="0" h="16944" w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rgbClr val="4C6A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3" name="Google Shape;643;p7"/>
          <p:cNvGrpSpPr/>
          <p:nvPr/>
        </p:nvGrpSpPr>
        <p:grpSpPr>
          <a:xfrm flipH="1">
            <a:off x="-132630" y="3762788"/>
            <a:ext cx="1507871" cy="1510263"/>
            <a:chOff x="39184" y="-151930"/>
            <a:chExt cx="1309825" cy="1311903"/>
          </a:xfrm>
        </p:grpSpPr>
        <p:sp>
          <p:nvSpPr>
            <p:cNvPr id="644" name="Google Shape;644;p7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rgbClr val="E0B4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"/>
          <p:cNvSpPr txBox="1"/>
          <p:nvPr>
            <p:ph idx="1" type="subTitle"/>
          </p:nvPr>
        </p:nvSpPr>
        <p:spPr>
          <a:xfrm>
            <a:off x="720075" y="2912750"/>
            <a:ext cx="3998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5" name="Google Shape;765;p9"/>
          <p:cNvSpPr txBox="1"/>
          <p:nvPr>
            <p:ph type="title"/>
          </p:nvPr>
        </p:nvSpPr>
        <p:spPr>
          <a:xfrm>
            <a:off x="720000" y="1362350"/>
            <a:ext cx="3998100" cy="155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766" name="Google Shape;766;p9"/>
          <p:cNvGrpSpPr/>
          <p:nvPr/>
        </p:nvGrpSpPr>
        <p:grpSpPr>
          <a:xfrm>
            <a:off x="-684423" y="-1789571"/>
            <a:ext cx="10430491" cy="7512343"/>
            <a:chOff x="-684423" y="-1789571"/>
            <a:chExt cx="10430491" cy="7512343"/>
          </a:xfrm>
        </p:grpSpPr>
        <p:grpSp>
          <p:nvGrpSpPr>
            <p:cNvPr id="767" name="Google Shape;767;p9"/>
            <p:cNvGrpSpPr/>
            <p:nvPr/>
          </p:nvGrpSpPr>
          <p:grpSpPr>
            <a:xfrm>
              <a:off x="7144492" y="3147242"/>
              <a:ext cx="2300520" cy="2575530"/>
              <a:chOff x="3238240" y="323850"/>
              <a:chExt cx="1739919" cy="1947912"/>
            </a:xfrm>
          </p:grpSpPr>
          <p:sp>
            <p:nvSpPr>
              <p:cNvPr id="768" name="Google Shape;768;p9"/>
              <p:cNvSpPr/>
              <p:nvPr/>
            </p:nvSpPr>
            <p:spPr>
              <a:xfrm>
                <a:off x="3238240" y="323850"/>
                <a:ext cx="1654154" cy="1947912"/>
              </a:xfrm>
              <a:custGeom>
                <a:rect b="b" l="l" r="r" t="t"/>
                <a:pathLst>
                  <a:path extrusionOk="0" h="58876" w="50016">
                    <a:moveTo>
                      <a:pt x="50016" y="49881"/>
                    </a:moveTo>
                    <a:lnTo>
                      <a:pt x="135" y="0"/>
                    </a:lnTo>
                    <a:lnTo>
                      <a:pt x="0" y="29959"/>
                    </a:lnTo>
                    <a:lnTo>
                      <a:pt x="26668" y="56627"/>
                    </a:lnTo>
                    <a:cubicBezTo>
                      <a:pt x="28107" y="58067"/>
                      <a:pt x="30060" y="58876"/>
                      <a:pt x="32096" y="58876"/>
                    </a:cubicBezTo>
                    <a:lnTo>
                      <a:pt x="49927" y="58876"/>
                    </a:lnTo>
                    <a:lnTo>
                      <a:pt x="50016" y="49881"/>
                    </a:lnTo>
                    <a:close/>
                  </a:path>
                </a:pathLst>
              </a:custGeom>
              <a:solidFill>
                <a:srgbClr val="A7B3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4036753" y="947738"/>
                <a:ext cx="941406" cy="657233"/>
              </a:xfrm>
              <a:custGeom>
                <a:rect b="b" l="l" r="r" t="t"/>
                <a:pathLst>
                  <a:path extrusionOk="0" h="19847" w="28452">
                    <a:moveTo>
                      <a:pt x="0" y="5307"/>
                    </a:moveTo>
                    <a:lnTo>
                      <a:pt x="0" y="5307"/>
                    </a:lnTo>
                    <a:cubicBezTo>
                      <a:pt x="5307" y="0"/>
                      <a:pt x="13912" y="0"/>
                      <a:pt x="19219" y="5307"/>
                    </a:cubicBezTo>
                    <a:lnTo>
                      <a:pt x="28452" y="14540"/>
                    </a:lnTo>
                    <a:lnTo>
                      <a:pt x="28452" y="14540"/>
                    </a:lnTo>
                    <a:cubicBezTo>
                      <a:pt x="23144" y="19847"/>
                      <a:pt x="14540" y="19847"/>
                      <a:pt x="9232" y="14540"/>
                    </a:cubicBezTo>
                    <a:lnTo>
                      <a:pt x="0" y="5307"/>
                    </a:lnTo>
                    <a:close/>
                  </a:path>
                </a:pathLst>
              </a:custGeom>
              <a:solidFill>
                <a:srgbClr val="1C3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3724015" y="1260475"/>
                <a:ext cx="941406" cy="657233"/>
              </a:xfrm>
              <a:custGeom>
                <a:rect b="b" l="l" r="r" t="t"/>
                <a:pathLst>
                  <a:path extrusionOk="0" h="19847" w="28452">
                    <a:moveTo>
                      <a:pt x="0" y="5308"/>
                    </a:moveTo>
                    <a:lnTo>
                      <a:pt x="0" y="5308"/>
                    </a:lnTo>
                    <a:cubicBezTo>
                      <a:pt x="5308" y="0"/>
                      <a:pt x="13912" y="0"/>
                      <a:pt x="19220" y="5307"/>
                    </a:cubicBezTo>
                    <a:lnTo>
                      <a:pt x="28452" y="14540"/>
                    </a:lnTo>
                    <a:lnTo>
                      <a:pt x="28452" y="14540"/>
                    </a:lnTo>
                    <a:cubicBezTo>
                      <a:pt x="23145" y="19847"/>
                      <a:pt x="14540" y="19847"/>
                      <a:pt x="9233" y="14540"/>
                    </a:cubicBezTo>
                    <a:lnTo>
                      <a:pt x="0" y="5308"/>
                    </a:lnTo>
                    <a:close/>
                  </a:path>
                </a:pathLst>
              </a:custGeom>
              <a:solidFill>
                <a:srgbClr val="F0EBE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4109778" y="1271588"/>
                <a:ext cx="403228" cy="403228"/>
              </a:xfrm>
              <a:custGeom>
                <a:rect b="b" l="l" r="r" t="t"/>
                <a:pathLst>
                  <a:path extrusionOk="0" h="12207" w="12207">
                    <a:moveTo>
                      <a:pt x="2664" y="9543"/>
                    </a:moveTo>
                    <a:cubicBezTo>
                      <a:pt x="5293" y="12173"/>
                      <a:pt x="9529" y="12207"/>
                      <a:pt x="12207" y="9655"/>
                    </a:cubicBezTo>
                    <a:lnTo>
                      <a:pt x="2552" y="0"/>
                    </a:lnTo>
                    <a:cubicBezTo>
                      <a:pt x="0" y="2678"/>
                      <a:pt x="34" y="6914"/>
                      <a:pt x="2664" y="9543"/>
                    </a:cubicBezTo>
                    <a:close/>
                  </a:path>
                </a:pathLst>
              </a:custGeom>
              <a:solidFill>
                <a:srgbClr val="1C3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4192328" y="1189038"/>
                <a:ext cx="403225" cy="403225"/>
              </a:xfrm>
              <a:custGeom>
                <a:rect b="b" l="l" r="r" t="t"/>
                <a:pathLst>
                  <a:path extrusionOk="0" h="12206" w="12206">
                    <a:moveTo>
                      <a:pt x="9543" y="2663"/>
                    </a:moveTo>
                    <a:cubicBezTo>
                      <a:pt x="6913" y="34"/>
                      <a:pt x="2677" y="0"/>
                      <a:pt x="0" y="2551"/>
                    </a:cubicBezTo>
                    <a:lnTo>
                      <a:pt x="9655" y="12206"/>
                    </a:lnTo>
                    <a:cubicBezTo>
                      <a:pt x="12206" y="9529"/>
                      <a:pt x="12172" y="5293"/>
                      <a:pt x="9543" y="2663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3" name="Google Shape;773;p9"/>
            <p:cNvSpPr/>
            <p:nvPr/>
          </p:nvSpPr>
          <p:spPr>
            <a:xfrm>
              <a:off x="-684423" y="-1789571"/>
              <a:ext cx="2187200" cy="2575531"/>
            </a:xfrm>
            <a:custGeom>
              <a:rect b="b" l="l" r="r" t="t"/>
              <a:pathLst>
                <a:path extrusionOk="0" h="58876" w="5001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rgbClr val="A7B3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4" name="Google Shape;774;p9"/>
            <p:cNvGrpSpPr/>
            <p:nvPr/>
          </p:nvGrpSpPr>
          <p:grpSpPr>
            <a:xfrm flipH="1">
              <a:off x="8238198" y="-570847"/>
              <a:ext cx="1507871" cy="1510263"/>
              <a:chOff x="39184" y="-151930"/>
              <a:chExt cx="1309825" cy="1311903"/>
            </a:xfrm>
          </p:grpSpPr>
          <p:sp>
            <p:nvSpPr>
              <p:cNvPr id="775" name="Google Shape;775;p9"/>
              <p:cNvSpPr/>
              <p:nvPr/>
            </p:nvSpPr>
            <p:spPr>
              <a:xfrm>
                <a:off x="1304909" y="544953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9"/>
              <p:cNvSpPr/>
              <p:nvPr/>
            </p:nvSpPr>
            <p:spPr>
              <a:xfrm>
                <a:off x="1231442" y="614221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9"/>
              <p:cNvSpPr/>
              <p:nvPr/>
            </p:nvSpPr>
            <p:spPr>
              <a:xfrm>
                <a:off x="1160075" y="685588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9"/>
              <p:cNvSpPr/>
              <p:nvPr/>
            </p:nvSpPr>
            <p:spPr>
              <a:xfrm>
                <a:off x="1088707" y="756956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9"/>
              <p:cNvSpPr/>
              <p:nvPr/>
            </p:nvSpPr>
            <p:spPr>
              <a:xfrm>
                <a:off x="1019439" y="828324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9"/>
              <p:cNvSpPr/>
              <p:nvPr/>
            </p:nvSpPr>
            <p:spPr>
              <a:xfrm>
                <a:off x="948072" y="899691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9"/>
              <p:cNvSpPr/>
              <p:nvPr/>
            </p:nvSpPr>
            <p:spPr>
              <a:xfrm>
                <a:off x="876704" y="968960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9"/>
              <p:cNvSpPr/>
              <p:nvPr/>
            </p:nvSpPr>
            <p:spPr>
              <a:xfrm>
                <a:off x="805336" y="1040328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9"/>
              <p:cNvSpPr/>
              <p:nvPr/>
            </p:nvSpPr>
            <p:spPr>
              <a:xfrm>
                <a:off x="733969" y="1111695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9"/>
              <p:cNvSpPr/>
              <p:nvPr/>
            </p:nvSpPr>
            <p:spPr>
              <a:xfrm>
                <a:off x="1244036" y="48618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9"/>
              <p:cNvSpPr/>
              <p:nvPr/>
            </p:nvSpPr>
            <p:spPr>
              <a:xfrm>
                <a:off x="1174769" y="557547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9"/>
              <p:cNvSpPr/>
              <p:nvPr/>
            </p:nvSpPr>
            <p:spPr>
              <a:xfrm>
                <a:off x="1105499" y="628915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9"/>
              <p:cNvSpPr/>
              <p:nvPr/>
            </p:nvSpPr>
            <p:spPr>
              <a:xfrm>
                <a:off x="1034132" y="700282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9"/>
              <p:cNvSpPr/>
              <p:nvPr/>
            </p:nvSpPr>
            <p:spPr>
              <a:xfrm>
                <a:off x="960666" y="76955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9"/>
              <p:cNvSpPr/>
              <p:nvPr/>
            </p:nvSpPr>
            <p:spPr>
              <a:xfrm>
                <a:off x="889298" y="84091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9"/>
              <p:cNvSpPr/>
              <p:nvPr/>
            </p:nvSpPr>
            <p:spPr>
              <a:xfrm>
                <a:off x="817931" y="91228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9"/>
              <p:cNvSpPr/>
              <p:nvPr/>
            </p:nvSpPr>
            <p:spPr>
              <a:xfrm>
                <a:off x="748662" y="983653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9"/>
              <p:cNvSpPr/>
              <p:nvPr/>
            </p:nvSpPr>
            <p:spPr>
              <a:xfrm>
                <a:off x="677294" y="1052922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9"/>
              <p:cNvSpPr/>
              <p:nvPr/>
            </p:nvSpPr>
            <p:spPr>
              <a:xfrm>
                <a:off x="1187363" y="427407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9"/>
              <p:cNvSpPr/>
              <p:nvPr/>
            </p:nvSpPr>
            <p:spPr>
              <a:xfrm>
                <a:off x="1115995" y="498774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9"/>
              <p:cNvSpPr/>
              <p:nvPr/>
            </p:nvSpPr>
            <p:spPr>
              <a:xfrm>
                <a:off x="1046726" y="572240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9"/>
              <p:cNvSpPr/>
              <p:nvPr/>
            </p:nvSpPr>
            <p:spPr>
              <a:xfrm>
                <a:off x="975359" y="643608"/>
                <a:ext cx="44100" cy="420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9"/>
              <p:cNvSpPr/>
              <p:nvPr/>
            </p:nvSpPr>
            <p:spPr>
              <a:xfrm>
                <a:off x="901893" y="710777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9"/>
              <p:cNvSpPr/>
              <p:nvPr/>
            </p:nvSpPr>
            <p:spPr>
              <a:xfrm>
                <a:off x="832623" y="782145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9"/>
              <p:cNvSpPr/>
              <p:nvPr/>
            </p:nvSpPr>
            <p:spPr>
              <a:xfrm>
                <a:off x="761256" y="853512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9"/>
              <p:cNvSpPr/>
              <p:nvPr/>
            </p:nvSpPr>
            <p:spPr>
              <a:xfrm>
                <a:off x="689888" y="924880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9"/>
              <p:cNvSpPr/>
              <p:nvPr/>
            </p:nvSpPr>
            <p:spPr>
              <a:xfrm>
                <a:off x="618521" y="99624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9"/>
              <p:cNvSpPr/>
              <p:nvPr/>
            </p:nvSpPr>
            <p:spPr>
              <a:xfrm>
                <a:off x="1128589" y="370732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9"/>
              <p:cNvSpPr/>
              <p:nvPr/>
            </p:nvSpPr>
            <p:spPr>
              <a:xfrm>
                <a:off x="1057221" y="440001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9"/>
              <p:cNvSpPr/>
              <p:nvPr/>
            </p:nvSpPr>
            <p:spPr>
              <a:xfrm>
                <a:off x="985854" y="51136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9"/>
              <p:cNvSpPr/>
              <p:nvPr/>
            </p:nvSpPr>
            <p:spPr>
              <a:xfrm>
                <a:off x="916585" y="582736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9"/>
              <p:cNvSpPr/>
              <p:nvPr/>
            </p:nvSpPr>
            <p:spPr>
              <a:xfrm>
                <a:off x="845218" y="654104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9"/>
              <p:cNvSpPr/>
              <p:nvPr/>
            </p:nvSpPr>
            <p:spPr>
              <a:xfrm>
                <a:off x="775949" y="727570"/>
                <a:ext cx="44100" cy="420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9"/>
              <p:cNvSpPr/>
              <p:nvPr/>
            </p:nvSpPr>
            <p:spPr>
              <a:xfrm>
                <a:off x="702483" y="796839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9"/>
              <p:cNvSpPr/>
              <p:nvPr/>
            </p:nvSpPr>
            <p:spPr>
              <a:xfrm>
                <a:off x="631115" y="86610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9"/>
              <p:cNvSpPr/>
              <p:nvPr/>
            </p:nvSpPr>
            <p:spPr>
              <a:xfrm>
                <a:off x="559747" y="93747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9"/>
              <p:cNvSpPr/>
              <p:nvPr/>
            </p:nvSpPr>
            <p:spPr>
              <a:xfrm>
                <a:off x="1071915" y="311959"/>
                <a:ext cx="461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9"/>
              <p:cNvSpPr/>
              <p:nvPr/>
            </p:nvSpPr>
            <p:spPr>
              <a:xfrm>
                <a:off x="1000547" y="383327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9"/>
              <p:cNvSpPr/>
              <p:nvPr/>
            </p:nvSpPr>
            <p:spPr>
              <a:xfrm>
                <a:off x="929180" y="454694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9"/>
              <p:cNvSpPr/>
              <p:nvPr/>
            </p:nvSpPr>
            <p:spPr>
              <a:xfrm>
                <a:off x="857812" y="523963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9"/>
              <p:cNvSpPr/>
              <p:nvPr/>
            </p:nvSpPr>
            <p:spPr>
              <a:xfrm>
                <a:off x="786444" y="595330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9"/>
              <p:cNvSpPr/>
              <p:nvPr/>
            </p:nvSpPr>
            <p:spPr>
              <a:xfrm>
                <a:off x="717176" y="668797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9"/>
              <p:cNvSpPr/>
              <p:nvPr/>
            </p:nvSpPr>
            <p:spPr>
              <a:xfrm>
                <a:off x="647907" y="740164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9"/>
              <p:cNvSpPr/>
              <p:nvPr/>
            </p:nvSpPr>
            <p:spPr>
              <a:xfrm>
                <a:off x="574441" y="80943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9"/>
              <p:cNvSpPr/>
              <p:nvPr/>
            </p:nvSpPr>
            <p:spPr>
              <a:xfrm>
                <a:off x="503073" y="880800"/>
                <a:ext cx="48278" cy="46178"/>
              </a:xfrm>
              <a:custGeom>
                <a:rect b="b" l="l" r="r" t="t"/>
                <a:pathLst>
                  <a:path extrusionOk="0" h="1094" w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9"/>
              <p:cNvSpPr/>
              <p:nvPr/>
            </p:nvSpPr>
            <p:spPr>
              <a:xfrm>
                <a:off x="1013141" y="25318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9"/>
              <p:cNvSpPr/>
              <p:nvPr/>
            </p:nvSpPr>
            <p:spPr>
              <a:xfrm>
                <a:off x="941774" y="324553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9"/>
              <p:cNvSpPr/>
              <p:nvPr/>
            </p:nvSpPr>
            <p:spPr>
              <a:xfrm>
                <a:off x="870406" y="395921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9"/>
              <p:cNvSpPr/>
              <p:nvPr/>
            </p:nvSpPr>
            <p:spPr>
              <a:xfrm>
                <a:off x="799039" y="467288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9"/>
              <p:cNvSpPr/>
              <p:nvPr/>
            </p:nvSpPr>
            <p:spPr>
              <a:xfrm>
                <a:off x="729770" y="538656"/>
                <a:ext cx="461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9"/>
              <p:cNvSpPr/>
              <p:nvPr/>
            </p:nvSpPr>
            <p:spPr>
              <a:xfrm>
                <a:off x="658403" y="60792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9"/>
              <p:cNvSpPr/>
              <p:nvPr/>
            </p:nvSpPr>
            <p:spPr>
              <a:xfrm>
                <a:off x="587035" y="67929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9"/>
              <p:cNvSpPr/>
              <p:nvPr/>
            </p:nvSpPr>
            <p:spPr>
              <a:xfrm>
                <a:off x="515667" y="750660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9"/>
              <p:cNvSpPr/>
              <p:nvPr/>
            </p:nvSpPr>
            <p:spPr>
              <a:xfrm>
                <a:off x="444300" y="822027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9"/>
              <p:cNvSpPr/>
              <p:nvPr/>
            </p:nvSpPr>
            <p:spPr>
              <a:xfrm>
                <a:off x="954368" y="196512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9"/>
              <p:cNvSpPr/>
              <p:nvPr/>
            </p:nvSpPr>
            <p:spPr>
              <a:xfrm>
                <a:off x="885100" y="267879"/>
                <a:ext cx="461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813732" y="337148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742364" y="408515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9"/>
              <p:cNvSpPr/>
              <p:nvPr/>
            </p:nvSpPr>
            <p:spPr>
              <a:xfrm>
                <a:off x="670997" y="47988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9"/>
              <p:cNvSpPr/>
              <p:nvPr/>
            </p:nvSpPr>
            <p:spPr>
              <a:xfrm>
                <a:off x="599629" y="55125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>
                <a:off x="528262" y="622618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456894" y="693985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9"/>
              <p:cNvSpPr/>
              <p:nvPr/>
            </p:nvSpPr>
            <p:spPr>
              <a:xfrm>
                <a:off x="389725" y="765353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9"/>
              <p:cNvSpPr/>
              <p:nvPr/>
            </p:nvSpPr>
            <p:spPr>
              <a:xfrm>
                <a:off x="899793" y="139837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9"/>
              <p:cNvSpPr/>
              <p:nvPr/>
            </p:nvSpPr>
            <p:spPr>
              <a:xfrm>
                <a:off x="828425" y="211205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9"/>
              <p:cNvSpPr/>
              <p:nvPr/>
            </p:nvSpPr>
            <p:spPr>
              <a:xfrm>
                <a:off x="754959" y="280473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9"/>
              <p:cNvSpPr/>
              <p:nvPr/>
            </p:nvSpPr>
            <p:spPr>
              <a:xfrm>
                <a:off x="683591" y="351841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9"/>
              <p:cNvSpPr/>
              <p:nvPr/>
            </p:nvSpPr>
            <p:spPr>
              <a:xfrm>
                <a:off x="612224" y="421109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9"/>
              <p:cNvSpPr/>
              <p:nvPr/>
            </p:nvSpPr>
            <p:spPr>
              <a:xfrm>
                <a:off x="542955" y="492477"/>
                <a:ext cx="461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>
                <a:off x="471587" y="563845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>
                <a:off x="400220" y="63521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>
                <a:off x="328852" y="70658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>
                <a:off x="841020" y="81064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>
                <a:off x="767553" y="150333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9"/>
              <p:cNvSpPr/>
              <p:nvPr/>
            </p:nvSpPr>
            <p:spPr>
              <a:xfrm>
                <a:off x="696185" y="22170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9"/>
              <p:cNvSpPr/>
              <p:nvPr/>
            </p:nvSpPr>
            <p:spPr>
              <a:xfrm>
                <a:off x="626917" y="293068"/>
                <a:ext cx="461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9"/>
              <p:cNvSpPr/>
              <p:nvPr/>
            </p:nvSpPr>
            <p:spPr>
              <a:xfrm>
                <a:off x="555549" y="364435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9"/>
              <p:cNvSpPr/>
              <p:nvPr/>
            </p:nvSpPr>
            <p:spPr>
              <a:xfrm>
                <a:off x="484182" y="435803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9"/>
              <p:cNvSpPr/>
              <p:nvPr/>
            </p:nvSpPr>
            <p:spPr>
              <a:xfrm>
                <a:off x="412814" y="507170"/>
                <a:ext cx="48279" cy="461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9"/>
              <p:cNvSpPr/>
              <p:nvPr/>
            </p:nvSpPr>
            <p:spPr>
              <a:xfrm>
                <a:off x="341447" y="576439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9"/>
              <p:cNvSpPr/>
              <p:nvPr/>
            </p:nvSpPr>
            <p:spPr>
              <a:xfrm>
                <a:off x="270079" y="64780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9"/>
              <p:cNvSpPr/>
              <p:nvPr/>
            </p:nvSpPr>
            <p:spPr>
              <a:xfrm>
                <a:off x="782246" y="22291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9"/>
              <p:cNvSpPr/>
              <p:nvPr/>
            </p:nvSpPr>
            <p:spPr>
              <a:xfrm>
                <a:off x="710879" y="93658"/>
                <a:ext cx="48278" cy="482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9"/>
              <p:cNvSpPr/>
              <p:nvPr/>
            </p:nvSpPr>
            <p:spPr>
              <a:xfrm>
                <a:off x="641610" y="167125"/>
                <a:ext cx="44100" cy="420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9"/>
              <p:cNvSpPr/>
              <p:nvPr/>
            </p:nvSpPr>
            <p:spPr>
              <a:xfrm>
                <a:off x="570243" y="236393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9"/>
              <p:cNvSpPr/>
              <p:nvPr/>
            </p:nvSpPr>
            <p:spPr>
              <a:xfrm>
                <a:off x="496776" y="305662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9"/>
              <p:cNvSpPr/>
              <p:nvPr/>
            </p:nvSpPr>
            <p:spPr>
              <a:xfrm>
                <a:off x="425408" y="377030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9"/>
              <p:cNvSpPr/>
              <p:nvPr/>
            </p:nvSpPr>
            <p:spPr>
              <a:xfrm>
                <a:off x="356140" y="448397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9"/>
              <p:cNvSpPr/>
              <p:nvPr/>
            </p:nvSpPr>
            <p:spPr>
              <a:xfrm>
                <a:off x="284772" y="519765"/>
                <a:ext cx="461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9"/>
              <p:cNvSpPr/>
              <p:nvPr/>
            </p:nvSpPr>
            <p:spPr>
              <a:xfrm>
                <a:off x="213405" y="591132"/>
                <a:ext cx="48278" cy="46178"/>
              </a:xfrm>
              <a:custGeom>
                <a:rect b="b" l="l" r="r" t="t"/>
                <a:pathLst>
                  <a:path extrusionOk="0" h="1094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9"/>
              <p:cNvSpPr/>
              <p:nvPr/>
            </p:nvSpPr>
            <p:spPr>
              <a:xfrm>
                <a:off x="723473" y="-36482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9"/>
              <p:cNvSpPr/>
              <p:nvPr/>
            </p:nvSpPr>
            <p:spPr>
              <a:xfrm>
                <a:off x="652105" y="34885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9"/>
              <p:cNvSpPr/>
              <p:nvPr/>
            </p:nvSpPr>
            <p:spPr>
              <a:xfrm>
                <a:off x="582837" y="108352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9"/>
              <p:cNvSpPr/>
              <p:nvPr/>
            </p:nvSpPr>
            <p:spPr>
              <a:xfrm>
                <a:off x="511469" y="179719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9"/>
              <p:cNvSpPr/>
              <p:nvPr/>
            </p:nvSpPr>
            <p:spPr>
              <a:xfrm>
                <a:off x="440102" y="248988"/>
                <a:ext cx="46179" cy="461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9"/>
              <p:cNvSpPr/>
              <p:nvPr/>
            </p:nvSpPr>
            <p:spPr>
              <a:xfrm>
                <a:off x="368734" y="318256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9"/>
              <p:cNvSpPr/>
              <p:nvPr/>
            </p:nvSpPr>
            <p:spPr>
              <a:xfrm>
                <a:off x="297367" y="389624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9"/>
              <p:cNvSpPr/>
              <p:nvPr/>
            </p:nvSpPr>
            <p:spPr>
              <a:xfrm>
                <a:off x="225999" y="460991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9"/>
              <p:cNvSpPr/>
              <p:nvPr/>
            </p:nvSpPr>
            <p:spPr>
              <a:xfrm>
                <a:off x="154631" y="532359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9"/>
              <p:cNvSpPr/>
              <p:nvPr/>
            </p:nvSpPr>
            <p:spPr>
              <a:xfrm>
                <a:off x="664700" y="-93157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9"/>
              <p:cNvSpPr/>
              <p:nvPr/>
            </p:nvSpPr>
            <p:spPr>
              <a:xfrm>
                <a:off x="593332" y="-23888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9"/>
              <p:cNvSpPr/>
              <p:nvPr/>
            </p:nvSpPr>
            <p:spPr>
              <a:xfrm>
                <a:off x="524064" y="47479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9"/>
              <p:cNvSpPr/>
              <p:nvPr/>
            </p:nvSpPr>
            <p:spPr>
              <a:xfrm>
                <a:off x="452696" y="118847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9"/>
              <p:cNvSpPr/>
              <p:nvPr/>
            </p:nvSpPr>
            <p:spPr>
              <a:xfrm>
                <a:off x="381328" y="190214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9"/>
              <p:cNvSpPr/>
              <p:nvPr/>
            </p:nvSpPr>
            <p:spPr>
              <a:xfrm>
                <a:off x="312060" y="263681"/>
                <a:ext cx="441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9"/>
              <p:cNvSpPr/>
              <p:nvPr/>
            </p:nvSpPr>
            <p:spPr>
              <a:xfrm>
                <a:off x="238593" y="332950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9"/>
              <p:cNvSpPr/>
              <p:nvPr/>
            </p:nvSpPr>
            <p:spPr>
              <a:xfrm>
                <a:off x="167226" y="404317"/>
                <a:ext cx="48279" cy="461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9"/>
              <p:cNvSpPr/>
              <p:nvPr/>
            </p:nvSpPr>
            <p:spPr>
              <a:xfrm>
                <a:off x="97957" y="473586"/>
                <a:ext cx="461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9"/>
              <p:cNvSpPr/>
              <p:nvPr/>
            </p:nvSpPr>
            <p:spPr>
              <a:xfrm>
                <a:off x="608025" y="-151930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9"/>
              <p:cNvSpPr/>
              <p:nvPr/>
            </p:nvSpPr>
            <p:spPr>
              <a:xfrm>
                <a:off x="536658" y="-80562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9"/>
              <p:cNvSpPr/>
              <p:nvPr/>
            </p:nvSpPr>
            <p:spPr>
              <a:xfrm>
                <a:off x="465290" y="-9195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393923" y="62173"/>
                <a:ext cx="48278" cy="461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322555" y="131441"/>
                <a:ext cx="48278" cy="48279"/>
              </a:xfrm>
              <a:custGeom>
                <a:rect b="b" l="l" r="r" t="t"/>
                <a:pathLst>
                  <a:path extrusionOk="0" h="1095" w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255386" y="204908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9"/>
              <p:cNvSpPr/>
              <p:nvPr/>
            </p:nvSpPr>
            <p:spPr>
              <a:xfrm>
                <a:off x="184018" y="276275"/>
                <a:ext cx="42000" cy="44100"/>
              </a:xfrm>
              <a:prstGeom prst="ellipse">
                <a:avLst/>
              </a:pr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9"/>
              <p:cNvSpPr/>
              <p:nvPr/>
            </p:nvSpPr>
            <p:spPr>
              <a:xfrm>
                <a:off x="110552" y="345544"/>
                <a:ext cx="48279" cy="48278"/>
              </a:xfrm>
              <a:custGeom>
                <a:rect b="b" l="l" r="r" t="t"/>
                <a:pathLst>
                  <a:path extrusionOk="0" h="1094" w="1095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9"/>
              <p:cNvSpPr/>
              <p:nvPr/>
            </p:nvSpPr>
            <p:spPr>
              <a:xfrm>
                <a:off x="39184" y="416911"/>
                <a:ext cx="48279" cy="48279"/>
              </a:xfrm>
              <a:custGeom>
                <a:rect b="b" l="l" r="r" t="t"/>
                <a:pathLst>
                  <a:path extrusionOk="0" h="1095" w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rgbClr val="E0B4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94" name="Google Shape;894;p10"/>
          <p:cNvSpPr txBox="1"/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fao.org/faostat/en/#data/QCL" TargetMode="External"/><Relationship Id="rId10" Type="http://schemas.openxmlformats.org/officeDocument/2006/relationships/hyperlink" Target="https://www.kaggle.com/datasets/wisam1985/advanced-soybean-agricultural-dataset-2025" TargetMode="External"/><Relationship Id="rId13" Type="http://schemas.openxmlformats.org/officeDocument/2006/relationships/hyperlink" Target="https://www.weather.gov/" TargetMode="External"/><Relationship Id="rId12" Type="http://schemas.openxmlformats.org/officeDocument/2006/relationships/hyperlink" Target="https://www.fao.org/faostat/en/#data/QC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mcplantbiol.biomedcentral.com/articles/10.1186/s12870-021-02836-7" TargetMode="External"/><Relationship Id="rId4" Type="http://schemas.openxmlformats.org/officeDocument/2006/relationships/hyperlink" Target="https://bmcplantbiol.biomedcentral.com/articles/10.1186/s12870-021-02836-7" TargetMode="External"/><Relationship Id="rId9" Type="http://schemas.openxmlformats.org/officeDocument/2006/relationships/hyperlink" Target="https://www.kaggle.com/datasets/wisam1985/advanced-soybean-agricultural-dataset-2025" TargetMode="External"/><Relationship Id="rId5" Type="http://schemas.openxmlformats.org/officeDocument/2006/relationships/hyperlink" Target="https://www.sciencedirect.com/science/article/pii/S0981942819304541" TargetMode="External"/><Relationship Id="rId6" Type="http://schemas.openxmlformats.org/officeDocument/2006/relationships/hyperlink" Target="https://www.sciencedirect.com/science/article/pii/S0981942819304541" TargetMode="External"/><Relationship Id="rId7" Type="http://schemas.openxmlformats.org/officeDocument/2006/relationships/hyperlink" Target="https://github.com/mdkrause/SoyURT" TargetMode="External"/><Relationship Id="rId8" Type="http://schemas.openxmlformats.org/officeDocument/2006/relationships/hyperlink" Target="https://github.com/mdkrause/SoyUR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22"/>
          <p:cNvSpPr txBox="1"/>
          <p:nvPr>
            <p:ph type="ctrTitle"/>
          </p:nvPr>
        </p:nvSpPr>
        <p:spPr>
          <a:xfrm>
            <a:off x="-332175" y="2047650"/>
            <a:ext cx="8744700" cy="104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3500">
                <a:solidFill>
                  <a:srgbClr val="000000"/>
                </a:solidFill>
              </a:rPr>
              <a:t>GAPPS</a:t>
            </a:r>
            <a:endParaRPr sz="3500">
              <a:solidFill>
                <a:srgbClr val="000000"/>
              </a:solidFill>
            </a:endParaRPr>
          </a:p>
        </p:txBody>
      </p:sp>
      <p:grpSp>
        <p:nvGrpSpPr>
          <p:cNvPr id="1916" name="Google Shape;1916;p22"/>
          <p:cNvGrpSpPr/>
          <p:nvPr/>
        </p:nvGrpSpPr>
        <p:grpSpPr>
          <a:xfrm>
            <a:off x="-8578" y="2367133"/>
            <a:ext cx="2187094" cy="2789634"/>
            <a:chOff x="3700202" y="2700338"/>
            <a:chExt cx="1654132" cy="2109842"/>
          </a:xfrm>
        </p:grpSpPr>
        <p:sp>
          <p:nvSpPr>
            <p:cNvPr id="1917" name="Google Shape;1917;p22"/>
            <p:cNvSpPr/>
            <p:nvPr/>
          </p:nvSpPr>
          <p:spPr>
            <a:xfrm>
              <a:off x="3700202" y="2700338"/>
              <a:ext cx="1654132" cy="2109842"/>
            </a:xfrm>
            <a:custGeom>
              <a:rect b="b" l="l" r="r" t="t"/>
              <a:pathLst>
                <a:path extrusionOk="0" h="63780" w="50004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22"/>
            <p:cNvSpPr/>
            <p:nvPr/>
          </p:nvSpPr>
          <p:spPr>
            <a:xfrm>
              <a:off x="3703377" y="3690938"/>
              <a:ext cx="1117623" cy="1117589"/>
            </a:xfrm>
            <a:custGeom>
              <a:rect b="b" l="l" r="r" t="t"/>
              <a:pathLst>
                <a:path extrusionOk="0" h="33787" w="33788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22"/>
            <p:cNvSpPr/>
            <p:nvPr/>
          </p:nvSpPr>
          <p:spPr>
            <a:xfrm>
              <a:off x="4057390" y="3656013"/>
              <a:ext cx="935041" cy="652454"/>
            </a:xfrm>
            <a:custGeom>
              <a:rect b="b" l="l" r="r" t="t"/>
              <a:pathLst>
                <a:path extrusionOk="0" h="19728" w="28281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22"/>
            <p:cNvSpPr/>
            <p:nvPr/>
          </p:nvSpPr>
          <p:spPr>
            <a:xfrm>
              <a:off x="3746240" y="3967163"/>
              <a:ext cx="935041" cy="652471"/>
            </a:xfrm>
            <a:custGeom>
              <a:rect b="b" l="l" r="r" t="t"/>
              <a:pathLst>
                <a:path extrusionOk="0" h="19727" w="28281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22"/>
            <p:cNvSpPr/>
            <p:nvPr/>
          </p:nvSpPr>
          <p:spPr>
            <a:xfrm>
              <a:off x="4128827" y="3976688"/>
              <a:ext cx="401633" cy="401633"/>
            </a:xfrm>
            <a:custGeom>
              <a:rect b="b" l="l" r="r" t="t"/>
              <a:pathLst>
                <a:path extrusionOk="0" h="12133" w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22"/>
            <p:cNvSpPr/>
            <p:nvPr/>
          </p:nvSpPr>
          <p:spPr>
            <a:xfrm>
              <a:off x="4211377" y="3895725"/>
              <a:ext cx="401633" cy="401633"/>
            </a:xfrm>
            <a:custGeom>
              <a:rect b="b" l="l" r="r" t="t"/>
              <a:pathLst>
                <a:path extrusionOk="0" h="12133" w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3" name="Google Shape;1923;p22"/>
          <p:cNvSpPr/>
          <p:nvPr/>
        </p:nvSpPr>
        <p:spPr>
          <a:xfrm>
            <a:off x="6956789" y="-1608670"/>
            <a:ext cx="2187200" cy="2575531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4" name="Google Shape;1924;p22" title="Sprite-0003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050" y="-851575"/>
            <a:ext cx="4552650" cy="45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22"/>
          <p:cNvSpPr txBox="1"/>
          <p:nvPr>
            <p:ph idx="1" type="subTitle"/>
          </p:nvPr>
        </p:nvSpPr>
        <p:spPr>
          <a:xfrm>
            <a:off x="1609200" y="3565150"/>
            <a:ext cx="75348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Alja Eremić, Luka Jack Komljen, Aleksandra Zečević, Vedran Gvozderac</a:t>
            </a:r>
            <a:endParaRPr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Wizards of OS</a:t>
            </a:r>
            <a:endParaRPr sz="15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6" name="Google Shape;1926;p22"/>
          <p:cNvSpPr/>
          <p:nvPr/>
        </p:nvSpPr>
        <p:spPr>
          <a:xfrm>
            <a:off x="7695739" y="-1772095"/>
            <a:ext cx="2187200" cy="2575531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fitness evaluator</a:t>
            </a:r>
            <a:endParaRPr/>
          </a:p>
        </p:txBody>
      </p:sp>
      <p:sp>
        <p:nvSpPr>
          <p:cNvPr id="2425" name="Google Shape;2425;p31"/>
          <p:cNvSpPr txBox="1"/>
          <p:nvPr>
            <p:ph idx="1" type="body"/>
          </p:nvPr>
        </p:nvSpPr>
        <p:spPr>
          <a:xfrm>
            <a:off x="0" y="1754975"/>
            <a:ext cx="46689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900"/>
              <a:t>AI model </a:t>
            </a:r>
            <a:r>
              <a:rPr lang="en" sz="1900"/>
              <a:t>trained</a:t>
            </a:r>
            <a:r>
              <a:rPr lang="en" sz="1900"/>
              <a:t> </a:t>
            </a:r>
            <a:r>
              <a:rPr lang="en" sz="1900"/>
              <a:t>using</a:t>
            </a:r>
            <a:r>
              <a:rPr lang="en" sz="1900"/>
              <a:t> Deep Learning Java library with PyTorch as an engine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Training data used plant values and weather conditions in that year </a:t>
            </a:r>
            <a:r>
              <a:rPr lang="en" sz="1900"/>
              <a:t>as the input </a:t>
            </a:r>
            <a:r>
              <a:rPr lang="en" sz="1900"/>
              <a:t>and the total yield that year for that plant for the output</a:t>
            </a:r>
            <a:endParaRPr sz="1900"/>
          </a:p>
        </p:txBody>
      </p:sp>
      <p:pic>
        <p:nvPicPr>
          <p:cNvPr id="2426" name="Google Shape;2426;p31" title="Untitled Diagram (2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900" y="1754975"/>
            <a:ext cx="4267000" cy="19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0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32"/>
          <p:cNvSpPr txBox="1"/>
          <p:nvPr>
            <p:ph type="title"/>
          </p:nvPr>
        </p:nvSpPr>
        <p:spPr>
          <a:xfrm>
            <a:off x="1834900" y="419600"/>
            <a:ext cx="6883200" cy="8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432" name="Google Shape;2432;p32"/>
          <p:cNvSpPr txBox="1"/>
          <p:nvPr>
            <p:ph idx="2" type="title"/>
          </p:nvPr>
        </p:nvSpPr>
        <p:spPr>
          <a:xfrm>
            <a:off x="425900" y="356300"/>
            <a:ext cx="12573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433" name="Google Shape;24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765" y="1400899"/>
            <a:ext cx="4393685" cy="2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4" name="Google Shape;24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00" y="1477100"/>
            <a:ext cx="4153926" cy="264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9" name="Google Shape;2439;p33"/>
          <p:cNvGraphicFramePr/>
          <p:nvPr/>
        </p:nvGraphicFramePr>
        <p:xfrm>
          <a:off x="93988" y="87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{C65EF38C-D1FE-4F42-A834-8424AD9199C8}</a:tableStyleId>
              </a:tblPr>
              <a:tblGrid>
                <a:gridCol w="530275"/>
                <a:gridCol w="917625"/>
                <a:gridCol w="902300"/>
                <a:gridCol w="1069650"/>
                <a:gridCol w="766175"/>
                <a:gridCol w="790075"/>
                <a:gridCol w="668800"/>
                <a:gridCol w="698950"/>
                <a:gridCol w="1048100"/>
                <a:gridCol w="893100"/>
                <a:gridCol w="670950"/>
              </a:tblGrid>
              <a:tr h="572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Year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Plant Height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Number of Pods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Biological Weights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Sugar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Relative Water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Chloro A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ChloroB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Protein Percentage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Leaf Area Index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Seed Yield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53.3186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79.1753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227.3939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4.2415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3.7922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35.5941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39.6696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35.2828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51.6096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79.1753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227.3939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2.8579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1.8584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33.8983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39.6696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35.2828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51.6096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79.1753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233.3068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1.0610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2.8579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3.3464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32.7704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39.6696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35.1495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51.6096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79.1753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227.3939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2.8579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3.7922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35.5941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32.3354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47.9049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51.6096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79.1753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227.3939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2.8579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1.8584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32.7704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39.6696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48.4300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47.0711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79.1753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227.3939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2.8579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7.0720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32.8206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39.6696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35.2828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0" name="Google Shape;2440;p33"/>
          <p:cNvSpPr txBox="1"/>
          <p:nvPr>
            <p:ph type="title"/>
          </p:nvPr>
        </p:nvSpPr>
        <p:spPr>
          <a:xfrm>
            <a:off x="94000" y="0"/>
            <a:ext cx="6883200" cy="84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1800"/>
              <a:t>Prediction of </a:t>
            </a:r>
            <a:r>
              <a:rPr lang="en" sz="1800"/>
              <a:t>favorable</a:t>
            </a:r>
            <a:r>
              <a:rPr lang="en" sz="1800"/>
              <a:t> trades in next 5 years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34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2446" name="Google Shape;2446;p34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34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34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34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34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34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34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34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34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34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34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34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34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34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34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34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34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34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34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34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34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34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34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34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34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34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34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34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34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34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34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34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34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34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34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34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34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34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34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34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34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34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34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34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34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34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34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34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34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34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34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34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34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34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34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34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34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34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34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34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34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34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34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34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34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34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34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34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34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34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34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34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34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34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34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34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34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34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34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34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34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34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34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34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34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34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34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34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34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34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34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34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34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34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34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34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34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3" name="Google Shape;2563;p34"/>
          <p:cNvSpPr/>
          <p:nvPr/>
        </p:nvSpPr>
        <p:spPr>
          <a:xfrm>
            <a:off x="425500" y="323750"/>
            <a:ext cx="1081575" cy="910551"/>
          </a:xfrm>
          <a:custGeom>
            <a:rect b="b" l="l" r="r" t="t"/>
            <a:pathLst>
              <a:path extrusionOk="0" h="1478" w="1417">
                <a:moveTo>
                  <a:pt x="543" y="1399"/>
                </a:moveTo>
                <a:cubicBezTo>
                  <a:pt x="908" y="1478"/>
                  <a:pt x="1267" y="1246"/>
                  <a:pt x="1346" y="882"/>
                </a:cubicBezTo>
                <a:cubicBezTo>
                  <a:pt x="1417" y="557"/>
                  <a:pt x="1239" y="236"/>
                  <a:pt x="941" y="114"/>
                </a:cubicBezTo>
                <a:cubicBezTo>
                  <a:pt x="906" y="100"/>
                  <a:pt x="868" y="88"/>
                  <a:pt x="829" y="79"/>
                </a:cubicBezTo>
                <a:cubicBezTo>
                  <a:pt x="465" y="0"/>
                  <a:pt x="106" y="232"/>
                  <a:pt x="27" y="596"/>
                </a:cubicBezTo>
                <a:cubicBezTo>
                  <a:pt x="18" y="635"/>
                  <a:pt x="14" y="674"/>
                  <a:pt x="13" y="712"/>
                </a:cubicBezTo>
                <a:cubicBezTo>
                  <a:pt x="0" y="1034"/>
                  <a:pt x="218" y="1328"/>
                  <a:pt x="543" y="13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1" sz="5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4" name="Google Shape;2564;p34"/>
          <p:cNvSpPr txBox="1"/>
          <p:nvPr/>
        </p:nvSpPr>
        <p:spPr>
          <a:xfrm>
            <a:off x="1737300" y="357100"/>
            <a:ext cx="629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  <p:sp>
        <p:nvSpPr>
          <p:cNvPr id="2565" name="Google Shape;2565;p34"/>
          <p:cNvSpPr txBox="1"/>
          <p:nvPr/>
        </p:nvSpPr>
        <p:spPr>
          <a:xfrm>
            <a:off x="503475" y="1234300"/>
            <a:ext cx="8366700" cy="3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Over the 30-year period, key plant growth parameters such as </a:t>
            </a:r>
            <a:r>
              <a:rPr b="1"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Plant Height</a:t>
            </a: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1"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Number of Pods</a:t>
            </a: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</a:t>
            </a:r>
            <a:r>
              <a:rPr b="1"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Biological Weights</a:t>
            </a: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remained relatively stable, indicating consistent growth conditions.</a:t>
            </a:r>
            <a:b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Plant Height </a:t>
            </a: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has shown a slight decrease, indicating a possibility that shorter plants may be more favourable in upcoming years.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Relative water </a:t>
            </a: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has also shown a slight increase overall, indicating that water retention may be a favorable trade in the future as well, which may be caused by raising temperatures.</a:t>
            </a:r>
            <a:b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Seed Yield</a:t>
            </a: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showed fluctuations, with noticeable peaks around Years 3, 6, and 14, indicating periodic increases in productivity that may relate to optimal weather conditions.</a:t>
            </a:r>
            <a:b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0" name="Google Shape;2570;p35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2571" name="Google Shape;2571;p35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35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35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35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35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35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35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35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35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35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35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35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35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35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35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35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Google Shape;2587;p35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Google Shape;2588;p35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35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35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35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35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35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35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35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35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35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35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35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35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35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35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35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35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35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35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35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35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35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35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35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35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35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35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35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35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35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35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35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35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35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35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35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35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35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5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5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5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5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5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35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5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35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5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35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35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35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35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35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35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35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5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5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5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5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5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5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5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35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35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35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5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5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5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5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5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5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5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5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5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5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5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5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5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5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5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5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5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5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5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5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5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5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5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5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5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5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5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5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5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5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8" name="Google Shape;2688;p35"/>
          <p:cNvSpPr/>
          <p:nvPr/>
        </p:nvSpPr>
        <p:spPr>
          <a:xfrm>
            <a:off x="425500" y="323750"/>
            <a:ext cx="1081575" cy="910551"/>
          </a:xfrm>
          <a:custGeom>
            <a:rect b="b" l="l" r="r" t="t"/>
            <a:pathLst>
              <a:path extrusionOk="0" h="1478" w="1417">
                <a:moveTo>
                  <a:pt x="543" y="1399"/>
                </a:moveTo>
                <a:cubicBezTo>
                  <a:pt x="908" y="1478"/>
                  <a:pt x="1267" y="1246"/>
                  <a:pt x="1346" y="882"/>
                </a:cubicBezTo>
                <a:cubicBezTo>
                  <a:pt x="1417" y="557"/>
                  <a:pt x="1239" y="236"/>
                  <a:pt x="941" y="114"/>
                </a:cubicBezTo>
                <a:cubicBezTo>
                  <a:pt x="906" y="100"/>
                  <a:pt x="868" y="88"/>
                  <a:pt x="829" y="79"/>
                </a:cubicBezTo>
                <a:cubicBezTo>
                  <a:pt x="465" y="0"/>
                  <a:pt x="106" y="232"/>
                  <a:pt x="27" y="596"/>
                </a:cubicBezTo>
                <a:cubicBezTo>
                  <a:pt x="18" y="635"/>
                  <a:pt x="14" y="674"/>
                  <a:pt x="13" y="712"/>
                </a:cubicBezTo>
                <a:cubicBezTo>
                  <a:pt x="0" y="1034"/>
                  <a:pt x="218" y="1328"/>
                  <a:pt x="543" y="13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1" sz="5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9" name="Google Shape;2689;p35"/>
          <p:cNvSpPr txBox="1"/>
          <p:nvPr/>
        </p:nvSpPr>
        <p:spPr>
          <a:xfrm>
            <a:off x="1737300" y="357100"/>
            <a:ext cx="629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  <p:sp>
        <p:nvSpPr>
          <p:cNvPr id="2690" name="Google Shape;2690;p35"/>
          <p:cNvSpPr txBox="1"/>
          <p:nvPr/>
        </p:nvSpPr>
        <p:spPr>
          <a:xfrm>
            <a:off x="503475" y="1234300"/>
            <a:ext cx="8366700" cy="3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Despite these observations, predicting favorable future phenotypes remains </a:t>
            </a:r>
            <a:r>
              <a:rPr b="1"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challenging</a:t>
            </a: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 This is primarily due to: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Limited dataset size and duration.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Poor correlation between variables.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Difficulty in accurately simulating fitness evaluations.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Moreover, the relatively </a:t>
            </a:r>
            <a:r>
              <a:rPr b="1"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stable </a:t>
            </a: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conditions over this 30-year span may not exert strong selective pressures, thus reducing the need for significant phenotypic shifts (and prediction of them) during this period.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36"/>
          <p:cNvSpPr txBox="1"/>
          <p:nvPr>
            <p:ph type="title"/>
          </p:nvPr>
        </p:nvSpPr>
        <p:spPr>
          <a:xfrm>
            <a:off x="723900" y="552450"/>
            <a:ext cx="76962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696" name="Google Shape;2696;p36"/>
          <p:cNvSpPr txBox="1"/>
          <p:nvPr>
            <p:ph idx="4294967295" type="body"/>
          </p:nvPr>
        </p:nvSpPr>
        <p:spPr>
          <a:xfrm>
            <a:off x="720000" y="1152475"/>
            <a:ext cx="7704000" cy="25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BMC Plant Biology, 2021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ScienceDirect, 2019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Frontiers, 2020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SoyURT GitHub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Kaggle Dataset (2025)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FAOSTAT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NWS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0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37"/>
          <p:cNvSpPr txBox="1"/>
          <p:nvPr>
            <p:ph type="title"/>
          </p:nvPr>
        </p:nvSpPr>
        <p:spPr>
          <a:xfrm>
            <a:off x="1977920" y="1492175"/>
            <a:ext cx="5188200" cy="10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702" name="Google Shape;2702;p37"/>
          <p:cNvSpPr txBox="1"/>
          <p:nvPr>
            <p:ph idx="1" type="subTitle"/>
          </p:nvPr>
        </p:nvSpPr>
        <p:spPr>
          <a:xfrm>
            <a:off x="1977876" y="2419525"/>
            <a:ext cx="51882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Does anyone have any questions?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1" name="Google Shape;1931;p23"/>
          <p:cNvGrpSpPr/>
          <p:nvPr/>
        </p:nvGrpSpPr>
        <p:grpSpPr>
          <a:xfrm>
            <a:off x="7299621" y="-188885"/>
            <a:ext cx="2300520" cy="2575530"/>
            <a:chOff x="3238240" y="323850"/>
            <a:chExt cx="1739919" cy="1947912"/>
          </a:xfrm>
        </p:grpSpPr>
        <p:sp>
          <p:nvSpPr>
            <p:cNvPr id="1932" name="Google Shape;1932;p23"/>
            <p:cNvSpPr/>
            <p:nvPr/>
          </p:nvSpPr>
          <p:spPr>
            <a:xfrm>
              <a:off x="3238240" y="323850"/>
              <a:ext cx="1654154" cy="1947912"/>
            </a:xfrm>
            <a:custGeom>
              <a:rect b="b" l="l" r="r" t="t"/>
              <a:pathLst>
                <a:path extrusionOk="0" h="58876" w="5001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4036753" y="947738"/>
              <a:ext cx="941406" cy="657233"/>
            </a:xfrm>
            <a:custGeom>
              <a:rect b="b" l="l" r="r" t="t"/>
              <a:pathLst>
                <a:path extrusionOk="0" h="19847" w="28452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3724015" y="1260475"/>
              <a:ext cx="941406" cy="657233"/>
            </a:xfrm>
            <a:custGeom>
              <a:rect b="b" l="l" r="r" t="t"/>
              <a:pathLst>
                <a:path extrusionOk="0" h="19847" w="28452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4109778" y="1271588"/>
              <a:ext cx="403228" cy="403228"/>
            </a:xfrm>
            <a:custGeom>
              <a:rect b="b" l="l" r="r" t="t"/>
              <a:pathLst>
                <a:path extrusionOk="0" h="12207" w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4192328" y="1189038"/>
              <a:ext cx="403225" cy="403225"/>
            </a:xfrm>
            <a:custGeom>
              <a:rect b="b" l="l" r="r" t="t"/>
              <a:pathLst>
                <a:path extrusionOk="0" h="12206" w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7" name="Google Shape;1937;p23"/>
          <p:cNvGrpSpPr/>
          <p:nvPr/>
        </p:nvGrpSpPr>
        <p:grpSpPr>
          <a:xfrm>
            <a:off x="-8578" y="2367133"/>
            <a:ext cx="2187094" cy="2789634"/>
            <a:chOff x="3700202" y="2700338"/>
            <a:chExt cx="1654132" cy="2109842"/>
          </a:xfrm>
        </p:grpSpPr>
        <p:sp>
          <p:nvSpPr>
            <p:cNvPr id="1938" name="Google Shape;1938;p23"/>
            <p:cNvSpPr/>
            <p:nvPr/>
          </p:nvSpPr>
          <p:spPr>
            <a:xfrm>
              <a:off x="3700202" y="2700338"/>
              <a:ext cx="1654132" cy="2109842"/>
            </a:xfrm>
            <a:custGeom>
              <a:rect b="b" l="l" r="r" t="t"/>
              <a:pathLst>
                <a:path extrusionOk="0" h="63780" w="50004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3703377" y="3690938"/>
              <a:ext cx="1117623" cy="1117589"/>
            </a:xfrm>
            <a:custGeom>
              <a:rect b="b" l="l" r="r" t="t"/>
              <a:pathLst>
                <a:path extrusionOk="0" h="33787" w="33788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4057390" y="3656013"/>
              <a:ext cx="935041" cy="652454"/>
            </a:xfrm>
            <a:custGeom>
              <a:rect b="b" l="l" r="r" t="t"/>
              <a:pathLst>
                <a:path extrusionOk="0" h="19728" w="28281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3746240" y="3967163"/>
              <a:ext cx="935041" cy="652471"/>
            </a:xfrm>
            <a:custGeom>
              <a:rect b="b" l="l" r="r" t="t"/>
              <a:pathLst>
                <a:path extrusionOk="0" h="19727" w="28281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128827" y="3976688"/>
              <a:ext cx="401633" cy="401633"/>
            </a:xfrm>
            <a:custGeom>
              <a:rect b="b" l="l" r="r" t="t"/>
              <a:pathLst>
                <a:path extrusionOk="0" h="12133" w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211377" y="3895725"/>
              <a:ext cx="401633" cy="401633"/>
            </a:xfrm>
            <a:custGeom>
              <a:rect b="b" l="l" r="r" t="t"/>
              <a:pathLst>
                <a:path extrusionOk="0" h="12133" w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4" name="Google Shape;1944;p23"/>
          <p:cNvSpPr/>
          <p:nvPr/>
        </p:nvSpPr>
        <p:spPr>
          <a:xfrm>
            <a:off x="7505439" y="-2014745"/>
            <a:ext cx="2187200" cy="2575531"/>
          </a:xfrm>
          <a:custGeom>
            <a:rect b="b" l="l" r="r" t="t"/>
            <a:pathLst>
              <a:path extrusionOk="0" h="58876" w="5001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23"/>
          <p:cNvSpPr txBox="1"/>
          <p:nvPr>
            <p:ph type="ctrTitle"/>
          </p:nvPr>
        </p:nvSpPr>
        <p:spPr>
          <a:xfrm>
            <a:off x="0" y="1521300"/>
            <a:ext cx="9144000" cy="21009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 sz="2000">
                <a:solidFill>
                  <a:srgbClr val="000000"/>
                </a:solidFill>
              </a:rPr>
              <a:t>G</a:t>
            </a:r>
            <a:r>
              <a:rPr b="0" lang="en" sz="2000">
                <a:solidFill>
                  <a:srgbClr val="434343"/>
                </a:solidFill>
              </a:rPr>
              <a:t>enetic</a:t>
            </a:r>
            <a:r>
              <a:rPr lang="en" sz="2000">
                <a:solidFill>
                  <a:srgbClr val="000000"/>
                </a:solidFill>
              </a:rPr>
              <a:t> A</a:t>
            </a:r>
            <a:r>
              <a:rPr b="0" lang="en" sz="2000">
                <a:solidFill>
                  <a:srgbClr val="434343"/>
                </a:solidFill>
              </a:rPr>
              <a:t>lgorithm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b="0" lang="en" sz="2000">
                <a:solidFill>
                  <a:srgbClr val="434343"/>
                </a:solidFill>
              </a:rPr>
              <a:t>for</a:t>
            </a:r>
            <a:r>
              <a:rPr lang="en" sz="2000">
                <a:solidFill>
                  <a:srgbClr val="9E9E9E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P</a:t>
            </a:r>
            <a:r>
              <a:rPr b="0" lang="en" sz="2000">
                <a:solidFill>
                  <a:srgbClr val="434343"/>
                </a:solidFill>
              </a:rPr>
              <a:t>redicting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P</a:t>
            </a:r>
            <a:r>
              <a:rPr b="0" lang="en" sz="2000">
                <a:solidFill>
                  <a:srgbClr val="434343"/>
                </a:solidFill>
              </a:rPr>
              <a:t>erformance</a:t>
            </a:r>
            <a:r>
              <a:rPr lang="en" sz="2000">
                <a:solidFill>
                  <a:srgbClr val="9E9E9E"/>
                </a:solidFill>
              </a:rPr>
              <a:t> </a:t>
            </a:r>
            <a:r>
              <a:rPr b="0" lang="en" sz="2000">
                <a:solidFill>
                  <a:srgbClr val="434343"/>
                </a:solidFill>
              </a:rPr>
              <a:t>of </a:t>
            </a:r>
            <a:r>
              <a:rPr lang="en" sz="2000">
                <a:solidFill>
                  <a:srgbClr val="000000"/>
                </a:solidFill>
              </a:rPr>
              <a:t>S</a:t>
            </a:r>
            <a:r>
              <a:rPr b="0" lang="en" sz="2000">
                <a:solidFill>
                  <a:srgbClr val="434343"/>
                </a:solidFill>
              </a:rPr>
              <a:t>pecies</a:t>
            </a:r>
            <a:r>
              <a:rPr lang="en" sz="2000">
                <a:solidFill>
                  <a:srgbClr val="000000"/>
                </a:solidFill>
              </a:rPr>
              <a:t> </a:t>
            </a:r>
            <a:r>
              <a:rPr b="0" i="1" lang="en" sz="2000" u="sng">
                <a:solidFill>
                  <a:srgbClr val="434343"/>
                </a:solidFill>
              </a:rPr>
              <a:t>Glycine Max</a:t>
            </a:r>
            <a:r>
              <a:rPr b="0" lang="en" sz="2000">
                <a:solidFill>
                  <a:srgbClr val="434343"/>
                </a:solidFill>
              </a:rPr>
              <a:t> </a:t>
            </a:r>
            <a:endParaRPr b="0" sz="2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t/>
            </a:r>
            <a:endParaRPr b="0" sz="2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b="0" lang="en" sz="2000">
                <a:solidFill>
                  <a:srgbClr val="434343"/>
                </a:solidFill>
              </a:rPr>
              <a:t>and recommending favorable phenotype</a:t>
            </a:r>
            <a:r>
              <a:rPr b="0" lang="en" sz="1800">
                <a:solidFill>
                  <a:srgbClr val="434343"/>
                </a:solidFill>
              </a:rPr>
              <a:t>s</a:t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946" name="Google Shape;1946;p23"/>
          <p:cNvSpPr/>
          <p:nvPr/>
        </p:nvSpPr>
        <p:spPr>
          <a:xfrm>
            <a:off x="6179275" y="4197525"/>
            <a:ext cx="1760700" cy="684000"/>
          </a:xfrm>
          <a:prstGeom prst="ellipse">
            <a:avLst/>
          </a:prstGeom>
          <a:noFill/>
          <a:ln cap="flat" cmpd="sng" w="1905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aka. soybean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47" name="Google Shape;1947;p23"/>
          <p:cNvCxnSpPr>
            <a:stCxn id="1946" idx="0"/>
          </p:cNvCxnSpPr>
          <p:nvPr/>
        </p:nvCxnSpPr>
        <p:spPr>
          <a:xfrm flipH="1" rot="10800000">
            <a:off x="7059625" y="2438625"/>
            <a:ext cx="614400" cy="175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Google Shape;1948;p23"/>
          <p:cNvSpPr txBox="1"/>
          <p:nvPr/>
        </p:nvSpPr>
        <p:spPr>
          <a:xfrm>
            <a:off x="552900" y="560775"/>
            <a:ext cx="61794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About the name:</a:t>
            </a:r>
            <a:endParaRPr b="1" sz="3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24"/>
          <p:cNvSpPr txBox="1"/>
          <p:nvPr>
            <p:ph type="title"/>
          </p:nvPr>
        </p:nvSpPr>
        <p:spPr>
          <a:xfrm>
            <a:off x="2128650" y="134550"/>
            <a:ext cx="6883200" cy="8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GAPPS Idea</a:t>
            </a:r>
            <a:endParaRPr/>
          </a:p>
        </p:txBody>
      </p:sp>
      <p:sp>
        <p:nvSpPr>
          <p:cNvPr id="1954" name="Google Shape;1954;p24"/>
          <p:cNvSpPr txBox="1"/>
          <p:nvPr>
            <p:ph idx="2" type="title"/>
          </p:nvPr>
        </p:nvSpPr>
        <p:spPr>
          <a:xfrm>
            <a:off x="753975" y="71250"/>
            <a:ext cx="12573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5" name="Google Shape;1955;p24"/>
          <p:cNvSpPr/>
          <p:nvPr/>
        </p:nvSpPr>
        <p:spPr>
          <a:xfrm>
            <a:off x="0" y="1017775"/>
            <a:ext cx="6336600" cy="41670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956" name="Google Shape;1956;p24"/>
          <p:cNvGrpSpPr/>
          <p:nvPr/>
        </p:nvGrpSpPr>
        <p:grpSpPr>
          <a:xfrm>
            <a:off x="152401" y="2064025"/>
            <a:ext cx="2938800" cy="1985713"/>
            <a:chOff x="3072000" y="1908700"/>
            <a:chExt cx="3000000" cy="1985713"/>
          </a:xfrm>
        </p:grpSpPr>
        <p:sp>
          <p:nvSpPr>
            <p:cNvPr id="1957" name="Google Shape;1957;p24"/>
            <p:cNvSpPr/>
            <p:nvPr/>
          </p:nvSpPr>
          <p:spPr>
            <a:xfrm>
              <a:off x="3445200" y="2401313"/>
              <a:ext cx="2253600" cy="149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Plant Height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Bio weight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Relative water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Leaf Area Index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58" name="Google Shape;1958;p24"/>
            <p:cNvSpPr txBox="1"/>
            <p:nvPr/>
          </p:nvSpPr>
          <p:spPr>
            <a:xfrm>
              <a:off x="3072000" y="1908700"/>
              <a:ext cx="300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Arimo"/>
                  <a:ea typeface="Arimo"/>
                  <a:cs typeface="Arimo"/>
                  <a:sym typeface="Arimo"/>
                </a:rPr>
                <a:t>Base </a:t>
              </a:r>
              <a:r>
                <a:rPr b="1" lang="en" sz="2000">
                  <a:latin typeface="Arimo"/>
                  <a:ea typeface="Arimo"/>
                  <a:cs typeface="Arimo"/>
                  <a:sym typeface="Arimo"/>
                </a:rPr>
                <a:t>Phenotypes</a:t>
              </a:r>
              <a:endParaRPr b="1"/>
            </a:p>
          </p:txBody>
        </p:sp>
      </p:grpSp>
      <p:grpSp>
        <p:nvGrpSpPr>
          <p:cNvPr id="1959" name="Google Shape;1959;p24"/>
          <p:cNvGrpSpPr/>
          <p:nvPr/>
        </p:nvGrpSpPr>
        <p:grpSpPr>
          <a:xfrm>
            <a:off x="3296775" y="1987825"/>
            <a:ext cx="3000000" cy="1890750"/>
            <a:chOff x="3072000" y="1661350"/>
            <a:chExt cx="3000000" cy="1890750"/>
          </a:xfrm>
        </p:grpSpPr>
        <p:sp>
          <p:nvSpPr>
            <p:cNvPr id="1960" name="Google Shape;1960;p24"/>
            <p:cNvSpPr/>
            <p:nvPr/>
          </p:nvSpPr>
          <p:spPr>
            <a:xfrm>
              <a:off x="3677100" y="2401300"/>
              <a:ext cx="1789800" cy="1150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Soil metrics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Temperature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Wind Speed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61" name="Google Shape;1961;p24"/>
            <p:cNvSpPr txBox="1"/>
            <p:nvPr/>
          </p:nvSpPr>
          <p:spPr>
            <a:xfrm>
              <a:off x="3072000" y="1661350"/>
              <a:ext cx="30000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Arimo"/>
                  <a:ea typeface="Arimo"/>
                  <a:cs typeface="Arimo"/>
                  <a:sym typeface="Arimo"/>
                </a:rPr>
                <a:t>Yearly World Representation</a:t>
              </a:r>
              <a:endParaRPr b="1"/>
            </a:p>
          </p:txBody>
        </p:sp>
      </p:grpSp>
      <p:sp>
        <p:nvSpPr>
          <p:cNvPr id="1962" name="Google Shape;1962;p24"/>
          <p:cNvSpPr/>
          <p:nvPr/>
        </p:nvSpPr>
        <p:spPr>
          <a:xfrm>
            <a:off x="2771750" y="3347575"/>
            <a:ext cx="1113600" cy="18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919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63" name="Google Shape;1963;p24"/>
          <p:cNvSpPr txBox="1"/>
          <p:nvPr/>
        </p:nvSpPr>
        <p:spPr>
          <a:xfrm>
            <a:off x="1316400" y="1281325"/>
            <a:ext cx="385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mo"/>
                <a:ea typeface="Arimo"/>
                <a:cs typeface="Arimo"/>
                <a:sym typeface="Arimo"/>
              </a:rPr>
              <a:t>Genetic Algorithm</a:t>
            </a:r>
            <a:endParaRPr b="1" sz="26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64" name="Google Shape;1964;p24"/>
          <p:cNvSpPr txBox="1"/>
          <p:nvPr/>
        </p:nvSpPr>
        <p:spPr>
          <a:xfrm>
            <a:off x="1849800" y="297406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mo"/>
                <a:ea typeface="Arimo"/>
                <a:cs typeface="Arimo"/>
                <a:sym typeface="Arimo"/>
              </a:rPr>
              <a:t>fitness</a:t>
            </a:r>
            <a:endParaRPr b="1"/>
          </a:p>
        </p:txBody>
      </p:sp>
      <p:grpSp>
        <p:nvGrpSpPr>
          <p:cNvPr id="1965" name="Google Shape;1965;p24"/>
          <p:cNvGrpSpPr/>
          <p:nvPr/>
        </p:nvGrpSpPr>
        <p:grpSpPr>
          <a:xfrm>
            <a:off x="6336601" y="2086225"/>
            <a:ext cx="2938800" cy="2030113"/>
            <a:chOff x="3042651" y="1864300"/>
            <a:chExt cx="3000000" cy="2030113"/>
          </a:xfrm>
        </p:grpSpPr>
        <p:sp>
          <p:nvSpPr>
            <p:cNvPr id="1966" name="Google Shape;1966;p24"/>
            <p:cNvSpPr/>
            <p:nvPr/>
          </p:nvSpPr>
          <p:spPr>
            <a:xfrm>
              <a:off x="3445200" y="2401313"/>
              <a:ext cx="2253600" cy="1493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Plant Height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Bio weight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Relative water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Arimo"/>
                  <a:ea typeface="Arimo"/>
                  <a:cs typeface="Arimo"/>
                  <a:sym typeface="Arimo"/>
                </a:rPr>
                <a:t>Leaf Area Index</a:t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67" name="Google Shape;1967;p24"/>
            <p:cNvSpPr txBox="1"/>
            <p:nvPr/>
          </p:nvSpPr>
          <p:spPr>
            <a:xfrm>
              <a:off x="3042651" y="1864300"/>
              <a:ext cx="3000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Arimo"/>
                  <a:ea typeface="Arimo"/>
                  <a:cs typeface="Arimo"/>
                  <a:sym typeface="Arimo"/>
                </a:rPr>
                <a:t>Future</a:t>
              </a:r>
              <a:r>
                <a:rPr b="1" lang="en" sz="2000">
                  <a:latin typeface="Arimo"/>
                  <a:ea typeface="Arimo"/>
                  <a:cs typeface="Arimo"/>
                  <a:sym typeface="Arimo"/>
                </a:rPr>
                <a:t> Phenotypes</a:t>
              </a:r>
              <a:endParaRPr b="1"/>
            </a:p>
          </p:txBody>
        </p:sp>
      </p:grpSp>
      <p:sp>
        <p:nvSpPr>
          <p:cNvPr id="1968" name="Google Shape;1968;p24"/>
          <p:cNvSpPr/>
          <p:nvPr/>
        </p:nvSpPr>
        <p:spPr>
          <a:xfrm>
            <a:off x="6412125" y="2974075"/>
            <a:ext cx="2403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919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25"/>
          <p:cNvSpPr txBox="1"/>
          <p:nvPr>
            <p:ph type="title"/>
          </p:nvPr>
        </p:nvSpPr>
        <p:spPr>
          <a:xfrm>
            <a:off x="401275" y="333575"/>
            <a:ext cx="7696200" cy="71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74" name="Google Shape;1974;p25"/>
          <p:cNvSpPr txBox="1"/>
          <p:nvPr/>
        </p:nvSpPr>
        <p:spPr>
          <a:xfrm flipH="1">
            <a:off x="1005849" y="1049064"/>
            <a:ext cx="214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US</a:t>
            </a:r>
            <a:endParaRPr b="0" i="0" sz="24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975" name="Google Shape;1975;p25"/>
          <p:cNvSpPr txBox="1"/>
          <p:nvPr/>
        </p:nvSpPr>
        <p:spPr>
          <a:xfrm flipH="1">
            <a:off x="1637496" y="964407"/>
            <a:ext cx="2143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Location of our study is in Ottawa Kansas</a:t>
            </a:r>
            <a:endParaRPr b="0" i="0" sz="12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76" name="Google Shape;1976;p25"/>
          <p:cNvSpPr/>
          <p:nvPr/>
        </p:nvSpPr>
        <p:spPr>
          <a:xfrm>
            <a:off x="611800" y="1088192"/>
            <a:ext cx="320863" cy="324232"/>
          </a:xfrm>
          <a:custGeom>
            <a:rect b="b" l="l" r="r" t="t"/>
            <a:pathLst>
              <a:path extrusionOk="0" h="196207" w="194168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7" name="Google Shape;1977;p25"/>
          <p:cNvGrpSpPr/>
          <p:nvPr/>
        </p:nvGrpSpPr>
        <p:grpSpPr>
          <a:xfrm>
            <a:off x="4115934" y="1049071"/>
            <a:ext cx="4919741" cy="2620545"/>
            <a:chOff x="233350" y="949250"/>
            <a:chExt cx="7137300" cy="3802300"/>
          </a:xfrm>
        </p:grpSpPr>
        <p:sp>
          <p:nvSpPr>
            <p:cNvPr id="1978" name="Google Shape;1978;p25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9" name="Google Shape;2029;p25"/>
          <p:cNvSpPr/>
          <p:nvPr/>
        </p:nvSpPr>
        <p:spPr>
          <a:xfrm>
            <a:off x="4898050" y="1763242"/>
            <a:ext cx="320863" cy="324232"/>
          </a:xfrm>
          <a:custGeom>
            <a:rect b="b" l="l" r="r" t="t"/>
            <a:pathLst>
              <a:path extrusionOk="0" h="196207" w="194168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25"/>
          <p:cNvSpPr txBox="1"/>
          <p:nvPr/>
        </p:nvSpPr>
        <p:spPr>
          <a:xfrm>
            <a:off x="401275" y="1603525"/>
            <a:ext cx="7890600" cy="2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mo"/>
                <a:ea typeface="Arimo"/>
                <a:cs typeface="Arimo"/>
                <a:sym typeface="Arimo"/>
              </a:rPr>
              <a:t> How GAPPS (</a:t>
            </a:r>
            <a:r>
              <a:rPr b="1" lang="en">
                <a:latin typeface="Arimo"/>
                <a:ea typeface="Arimo"/>
                <a:cs typeface="Arimo"/>
                <a:sym typeface="Arimo"/>
              </a:rPr>
              <a:t>tries to</a:t>
            </a:r>
            <a:r>
              <a:rPr lang="en">
                <a:latin typeface="Arimo"/>
                <a:ea typeface="Arimo"/>
                <a:cs typeface="Arimo"/>
                <a:sym typeface="Arimo"/>
              </a:rPr>
              <a:t>) Predicts the Future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Arimo"/>
                <a:ea typeface="Arimo"/>
                <a:cs typeface="Arimo"/>
                <a:sym typeface="Arimo"/>
              </a:rPr>
              <a:t>Steps:</a:t>
            </a:r>
            <a:endParaRPr b="1"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mo"/>
              <a:buAutoNum type="arabicPeriod"/>
            </a:pPr>
            <a:r>
              <a:rPr lang="en">
                <a:latin typeface="Arimo"/>
                <a:ea typeface="Arimo"/>
                <a:cs typeface="Arimo"/>
                <a:sym typeface="Arimo"/>
              </a:rPr>
              <a:t>📅 Gather past 15 years of weather &amp; soil data</a:t>
            </a:r>
            <a:br>
              <a:rPr lang="en">
                <a:latin typeface="Arimo"/>
                <a:ea typeface="Arimo"/>
                <a:cs typeface="Arimo"/>
                <a:sym typeface="Arimo"/>
              </a:rPr>
            </a:br>
            <a:endParaRPr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AutoNum type="arabicPeriod"/>
            </a:pPr>
            <a:r>
              <a:rPr lang="en">
                <a:latin typeface="Arimo"/>
                <a:ea typeface="Arimo"/>
                <a:cs typeface="Arimo"/>
                <a:sym typeface="Arimo"/>
              </a:rPr>
              <a:t>Simulate 30 years of future climate (linear past trends + randomization)</a:t>
            </a:r>
            <a:br>
              <a:rPr lang="en">
                <a:latin typeface="Arimo"/>
                <a:ea typeface="Arimo"/>
                <a:cs typeface="Arimo"/>
                <a:sym typeface="Arimo"/>
              </a:rPr>
            </a:br>
            <a:endParaRPr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AutoNum type="arabicPeriod"/>
            </a:pPr>
            <a:r>
              <a:rPr lang="en">
                <a:latin typeface="Arimo"/>
                <a:ea typeface="Arimo"/>
                <a:cs typeface="Arimo"/>
                <a:sym typeface="Arimo"/>
              </a:rPr>
              <a:t>🌿 Feed into genetic algorithm</a:t>
            </a:r>
            <a:br>
              <a:rPr lang="en">
                <a:latin typeface="Arimo"/>
                <a:ea typeface="Arimo"/>
                <a:cs typeface="Arimo"/>
                <a:sym typeface="Arimo"/>
              </a:rPr>
            </a:br>
            <a:endParaRPr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AutoNum type="arabicPeriod"/>
            </a:pPr>
            <a:r>
              <a:rPr lang="en">
                <a:latin typeface="Arimo"/>
                <a:ea typeface="Arimo"/>
                <a:cs typeface="Arimo"/>
                <a:sym typeface="Arimo"/>
              </a:rPr>
              <a:t>🧬 Select most resilient phenotype combinations for a predicted year via </a:t>
            </a:r>
            <a:r>
              <a:rPr b="1" lang="en">
                <a:latin typeface="Arimo"/>
                <a:ea typeface="Arimo"/>
                <a:cs typeface="Arimo"/>
                <a:sym typeface="Arimo"/>
              </a:rPr>
              <a:t>fitness function</a:t>
            </a:r>
            <a:br>
              <a:rPr lang="en">
                <a:latin typeface="Arimo"/>
                <a:ea typeface="Arimo"/>
                <a:cs typeface="Arimo"/>
                <a:sym typeface="Arimo"/>
              </a:rPr>
            </a:br>
            <a:endParaRPr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AutoNum type="arabicPeriod"/>
            </a:pPr>
            <a:r>
              <a:rPr lang="en">
                <a:latin typeface="Arimo"/>
                <a:ea typeface="Arimo"/>
                <a:cs typeface="Arimo"/>
                <a:sym typeface="Arimo"/>
              </a:rPr>
              <a:t>Output: future-optimized soybean phenotype profile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31" name="Google Shape;2031;p25"/>
          <p:cNvSpPr txBox="1"/>
          <p:nvPr/>
        </p:nvSpPr>
        <p:spPr>
          <a:xfrm>
            <a:off x="1522975" y="3552125"/>
            <a:ext cx="76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26"/>
          <p:cNvSpPr txBox="1"/>
          <p:nvPr>
            <p:ph type="title"/>
          </p:nvPr>
        </p:nvSpPr>
        <p:spPr>
          <a:xfrm>
            <a:off x="249175" y="511025"/>
            <a:ext cx="6883200" cy="8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037" name="Google Shape;2037;p26"/>
          <p:cNvSpPr txBox="1"/>
          <p:nvPr>
            <p:ph idx="2" type="title"/>
          </p:nvPr>
        </p:nvSpPr>
        <p:spPr>
          <a:xfrm>
            <a:off x="6336125" y="447725"/>
            <a:ext cx="1257300" cy="9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38" name="Google Shape;2038;p26"/>
          <p:cNvSpPr txBox="1"/>
          <p:nvPr>
            <p:ph idx="1" type="subTitle"/>
          </p:nvPr>
        </p:nvSpPr>
        <p:spPr>
          <a:xfrm>
            <a:off x="710225" y="1896900"/>
            <a:ext cx="68832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 Phenotypes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World Representation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Fitness Evaluation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Genetic Algorithm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27"/>
          <p:cNvSpPr txBox="1"/>
          <p:nvPr>
            <p:ph idx="1" type="body"/>
          </p:nvPr>
        </p:nvSpPr>
        <p:spPr>
          <a:xfrm>
            <a:off x="238050" y="1209050"/>
            <a:ext cx="5023500" cy="28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 </a:t>
            </a:r>
            <a:r>
              <a:rPr lang="en" sz="1600"/>
              <a:t>Why start with Soybeans?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Globally crucial: food, feed, fuel</a:t>
            </a:r>
            <a:br>
              <a:rPr lang="en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Rich research background &amp; phenotype data</a:t>
            </a:r>
            <a:br>
              <a:rPr lang="en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Highly sensitive to environmental changes</a:t>
            </a:r>
            <a:br>
              <a:rPr lang="en" sz="1600"/>
            </a:b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Perfect candidate for climate-smart breeding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/>
          </a:p>
        </p:txBody>
      </p:sp>
      <p:grpSp>
        <p:nvGrpSpPr>
          <p:cNvPr id="2044" name="Google Shape;2044;p27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2045" name="Google Shape;2045;p27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7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7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7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7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7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7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7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7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7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7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7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7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7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7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7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7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7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7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7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7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7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7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7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7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7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7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7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7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7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7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7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7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7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7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7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7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7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7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7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27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27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27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27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27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27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27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27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27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27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27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27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27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27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27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27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162" name="Google Shape;2162;p27"/>
          <p:cNvGraphicFramePr/>
          <p:nvPr/>
        </p:nvGraphicFramePr>
        <p:xfrm>
          <a:off x="5261550" y="40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{EB6EF08B-BE3D-486C-9745-304665237BD4}</a:tableStyleId>
              </a:tblPr>
              <a:tblGrid>
                <a:gridCol w="2413000"/>
                <a:gridCol w="1031375"/>
              </a:tblGrid>
              <a:tr h="39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Plant Height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Pods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Biological 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Sugar </a:t>
                      </a:r>
                      <a:r>
                        <a:rPr lang="en"/>
                        <a:t>Percentage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 Water Content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Chlorophyll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mg/g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Chlorophyll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mg/g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Leaf Area 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m²/m²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Seed Yield per Area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kg/ha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3" name="Google Shape;2163;p27"/>
          <p:cNvSpPr txBox="1"/>
          <p:nvPr>
            <p:ph type="title"/>
          </p:nvPr>
        </p:nvSpPr>
        <p:spPr>
          <a:xfrm>
            <a:off x="-1176575" y="178300"/>
            <a:ext cx="6883200" cy="84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Base Phenotypes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28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2169" name="Google Shape;2169;p28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28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28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28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28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28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28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28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28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28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28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28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28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8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8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8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28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28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8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28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8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28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8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8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28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8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28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28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28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28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8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28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28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28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28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28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28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28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28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8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28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28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28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28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28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28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8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8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8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8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8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8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8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8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8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8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8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8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8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8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8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8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8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8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8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8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8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8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8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8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8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8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8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8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8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8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6" name="Google Shape;2286;p28"/>
          <p:cNvSpPr txBox="1"/>
          <p:nvPr/>
        </p:nvSpPr>
        <p:spPr>
          <a:xfrm>
            <a:off x="473650" y="357100"/>
            <a:ext cx="7561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World Representation</a:t>
            </a:r>
            <a:endParaRPr/>
          </a:p>
        </p:txBody>
      </p:sp>
      <p:graphicFrame>
        <p:nvGraphicFramePr>
          <p:cNvPr id="2287" name="Google Shape;2287;p28"/>
          <p:cNvGraphicFramePr/>
          <p:nvPr/>
        </p:nvGraphicFramePr>
        <p:xfrm>
          <a:off x="952500" y="17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{EB6EF08B-BE3D-486C-9745-304665237BD4}</a:tableStyleId>
              </a:tblPr>
              <a:tblGrid>
                <a:gridCol w="2413000"/>
                <a:gridCol w="1181850"/>
                <a:gridCol w="364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Variable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°C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 mean air temperature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°C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Highest recorded temperature in a 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Temperature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°C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Lowest recorded temperature in a 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Rainfall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mm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daily precipitation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 Speed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m/s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daily wind speed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Relative Humidity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 average humidity level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Solar Radiation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W/m²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Daily solar energy reaching surface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8" name="Google Shape;2288;p28"/>
          <p:cNvSpPr txBox="1"/>
          <p:nvPr/>
        </p:nvSpPr>
        <p:spPr>
          <a:xfrm>
            <a:off x="1144950" y="1234300"/>
            <a:ext cx="685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🌦️ Weather Variables Table</a:t>
            </a:r>
            <a:endParaRPr b="1"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29"/>
          <p:cNvSpPr txBox="1"/>
          <p:nvPr>
            <p:ph idx="1" type="subTitle"/>
          </p:nvPr>
        </p:nvSpPr>
        <p:spPr>
          <a:xfrm>
            <a:off x="689550" y="1334775"/>
            <a:ext cx="78882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plant phenotypes against changing conditions of future years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LEADSM (</a:t>
            </a:r>
            <a:r>
              <a:rPr lang="en" sz="1400"/>
              <a:t> Lightweight Evaluation Algorithm for Data-driven Selection Models</a:t>
            </a:r>
            <a:r>
              <a:rPr lang="en" sz="2000"/>
              <a:t>)</a:t>
            </a:r>
            <a:endParaRPr sz="2000"/>
          </a:p>
        </p:txBody>
      </p:sp>
      <p:sp>
        <p:nvSpPr>
          <p:cNvPr id="2294" name="Google Shape;2294;p29"/>
          <p:cNvSpPr txBox="1"/>
          <p:nvPr/>
        </p:nvSpPr>
        <p:spPr>
          <a:xfrm>
            <a:off x="381000" y="381000"/>
            <a:ext cx="7500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/>
          </a:p>
        </p:txBody>
      </p:sp>
      <p:pic>
        <p:nvPicPr>
          <p:cNvPr id="2295" name="Google Shape;22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50" y="2560825"/>
            <a:ext cx="4412501" cy="248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0" name="Google Shape;2300;p30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2301" name="Google Shape;2301;p30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1231442" y="614221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0"/>
            <p:cNvSpPr/>
            <p:nvPr/>
          </p:nvSpPr>
          <p:spPr>
            <a:xfrm>
              <a:off x="1160075" y="68558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0"/>
            <p:cNvSpPr/>
            <p:nvPr/>
          </p:nvSpPr>
          <p:spPr>
            <a:xfrm>
              <a:off x="1088707" y="756956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1019439" y="828324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948072" y="89969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876704" y="96896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805336" y="104032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733969" y="111169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1244036" y="4861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1174769" y="557547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960666" y="7695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889298" y="84091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817931" y="91228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748662" y="983653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30"/>
            <p:cNvSpPr/>
            <p:nvPr/>
          </p:nvSpPr>
          <p:spPr>
            <a:xfrm>
              <a:off x="677294" y="1052922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30"/>
            <p:cNvSpPr/>
            <p:nvPr/>
          </p:nvSpPr>
          <p:spPr>
            <a:xfrm>
              <a:off x="1187363" y="427407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1115995" y="49877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30"/>
            <p:cNvSpPr/>
            <p:nvPr/>
          </p:nvSpPr>
          <p:spPr>
            <a:xfrm>
              <a:off x="901893" y="71077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30"/>
            <p:cNvSpPr/>
            <p:nvPr/>
          </p:nvSpPr>
          <p:spPr>
            <a:xfrm>
              <a:off x="832623" y="782145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30"/>
            <p:cNvSpPr/>
            <p:nvPr/>
          </p:nvSpPr>
          <p:spPr>
            <a:xfrm>
              <a:off x="761256" y="85351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30"/>
            <p:cNvSpPr/>
            <p:nvPr/>
          </p:nvSpPr>
          <p:spPr>
            <a:xfrm>
              <a:off x="689888" y="92488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30"/>
            <p:cNvSpPr/>
            <p:nvPr/>
          </p:nvSpPr>
          <p:spPr>
            <a:xfrm>
              <a:off x="618521" y="9962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30"/>
            <p:cNvSpPr/>
            <p:nvPr/>
          </p:nvSpPr>
          <p:spPr>
            <a:xfrm>
              <a:off x="1128589" y="370732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30"/>
            <p:cNvSpPr/>
            <p:nvPr/>
          </p:nvSpPr>
          <p:spPr>
            <a:xfrm>
              <a:off x="1057221" y="44000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30"/>
            <p:cNvSpPr/>
            <p:nvPr/>
          </p:nvSpPr>
          <p:spPr>
            <a:xfrm>
              <a:off x="985854" y="51136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30"/>
            <p:cNvSpPr/>
            <p:nvPr/>
          </p:nvSpPr>
          <p:spPr>
            <a:xfrm>
              <a:off x="916585" y="58273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30"/>
            <p:cNvSpPr/>
            <p:nvPr/>
          </p:nvSpPr>
          <p:spPr>
            <a:xfrm>
              <a:off x="845218" y="654104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30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30"/>
            <p:cNvSpPr/>
            <p:nvPr/>
          </p:nvSpPr>
          <p:spPr>
            <a:xfrm>
              <a:off x="702483" y="796839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30"/>
            <p:cNvSpPr/>
            <p:nvPr/>
          </p:nvSpPr>
          <p:spPr>
            <a:xfrm>
              <a:off x="631115" y="86610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30"/>
            <p:cNvSpPr/>
            <p:nvPr/>
          </p:nvSpPr>
          <p:spPr>
            <a:xfrm>
              <a:off x="559747" y="93747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30"/>
            <p:cNvSpPr/>
            <p:nvPr/>
          </p:nvSpPr>
          <p:spPr>
            <a:xfrm>
              <a:off x="1071915" y="311959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30"/>
            <p:cNvSpPr/>
            <p:nvPr/>
          </p:nvSpPr>
          <p:spPr>
            <a:xfrm>
              <a:off x="1000547" y="383327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30"/>
            <p:cNvSpPr/>
            <p:nvPr/>
          </p:nvSpPr>
          <p:spPr>
            <a:xfrm>
              <a:off x="929180" y="454694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857812" y="523963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786444" y="595330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30"/>
            <p:cNvSpPr/>
            <p:nvPr/>
          </p:nvSpPr>
          <p:spPr>
            <a:xfrm>
              <a:off x="574441" y="8094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30"/>
            <p:cNvSpPr/>
            <p:nvPr/>
          </p:nvSpPr>
          <p:spPr>
            <a:xfrm>
              <a:off x="503073" y="880800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1013141" y="25318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30"/>
            <p:cNvSpPr/>
            <p:nvPr/>
          </p:nvSpPr>
          <p:spPr>
            <a:xfrm>
              <a:off x="941774" y="324553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30"/>
            <p:cNvSpPr/>
            <p:nvPr/>
          </p:nvSpPr>
          <p:spPr>
            <a:xfrm>
              <a:off x="870406" y="395921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30"/>
            <p:cNvSpPr/>
            <p:nvPr/>
          </p:nvSpPr>
          <p:spPr>
            <a:xfrm>
              <a:off x="799039" y="467288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30"/>
            <p:cNvSpPr/>
            <p:nvPr/>
          </p:nvSpPr>
          <p:spPr>
            <a:xfrm>
              <a:off x="729770" y="538656"/>
              <a:ext cx="461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30"/>
            <p:cNvSpPr/>
            <p:nvPr/>
          </p:nvSpPr>
          <p:spPr>
            <a:xfrm>
              <a:off x="658403" y="60792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30"/>
            <p:cNvSpPr/>
            <p:nvPr/>
          </p:nvSpPr>
          <p:spPr>
            <a:xfrm>
              <a:off x="587035" y="67929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30"/>
            <p:cNvSpPr/>
            <p:nvPr/>
          </p:nvSpPr>
          <p:spPr>
            <a:xfrm>
              <a:off x="515667" y="750660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30"/>
            <p:cNvSpPr/>
            <p:nvPr/>
          </p:nvSpPr>
          <p:spPr>
            <a:xfrm>
              <a:off x="444300" y="822027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30"/>
            <p:cNvSpPr/>
            <p:nvPr/>
          </p:nvSpPr>
          <p:spPr>
            <a:xfrm>
              <a:off x="954368" y="196512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30"/>
            <p:cNvSpPr/>
            <p:nvPr/>
          </p:nvSpPr>
          <p:spPr>
            <a:xfrm>
              <a:off x="885100" y="267879"/>
              <a:ext cx="461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30"/>
            <p:cNvSpPr/>
            <p:nvPr/>
          </p:nvSpPr>
          <p:spPr>
            <a:xfrm>
              <a:off x="813732" y="337148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30"/>
            <p:cNvSpPr/>
            <p:nvPr/>
          </p:nvSpPr>
          <p:spPr>
            <a:xfrm>
              <a:off x="742364" y="408515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30"/>
            <p:cNvSpPr/>
            <p:nvPr/>
          </p:nvSpPr>
          <p:spPr>
            <a:xfrm>
              <a:off x="670997" y="47988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30"/>
            <p:cNvSpPr/>
            <p:nvPr/>
          </p:nvSpPr>
          <p:spPr>
            <a:xfrm>
              <a:off x="599629" y="55125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30"/>
            <p:cNvSpPr/>
            <p:nvPr/>
          </p:nvSpPr>
          <p:spPr>
            <a:xfrm>
              <a:off x="528262" y="622618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30"/>
            <p:cNvSpPr/>
            <p:nvPr/>
          </p:nvSpPr>
          <p:spPr>
            <a:xfrm>
              <a:off x="456894" y="693985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30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30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30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30"/>
            <p:cNvSpPr/>
            <p:nvPr/>
          </p:nvSpPr>
          <p:spPr>
            <a:xfrm>
              <a:off x="754959" y="280473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30"/>
            <p:cNvSpPr/>
            <p:nvPr/>
          </p:nvSpPr>
          <p:spPr>
            <a:xfrm>
              <a:off x="683591" y="351841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30"/>
            <p:cNvSpPr/>
            <p:nvPr/>
          </p:nvSpPr>
          <p:spPr>
            <a:xfrm>
              <a:off x="612224" y="421109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30"/>
            <p:cNvSpPr/>
            <p:nvPr/>
          </p:nvSpPr>
          <p:spPr>
            <a:xfrm>
              <a:off x="542955" y="492477"/>
              <a:ext cx="461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30"/>
            <p:cNvSpPr/>
            <p:nvPr/>
          </p:nvSpPr>
          <p:spPr>
            <a:xfrm>
              <a:off x="471587" y="563845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30"/>
            <p:cNvSpPr/>
            <p:nvPr/>
          </p:nvSpPr>
          <p:spPr>
            <a:xfrm>
              <a:off x="400220" y="63521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30"/>
            <p:cNvSpPr/>
            <p:nvPr/>
          </p:nvSpPr>
          <p:spPr>
            <a:xfrm>
              <a:off x="328852" y="70658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30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30"/>
            <p:cNvSpPr/>
            <p:nvPr/>
          </p:nvSpPr>
          <p:spPr>
            <a:xfrm>
              <a:off x="767553" y="150333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30"/>
            <p:cNvSpPr/>
            <p:nvPr/>
          </p:nvSpPr>
          <p:spPr>
            <a:xfrm>
              <a:off x="696185" y="22170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30"/>
            <p:cNvSpPr/>
            <p:nvPr/>
          </p:nvSpPr>
          <p:spPr>
            <a:xfrm>
              <a:off x="626917" y="293068"/>
              <a:ext cx="461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30"/>
            <p:cNvSpPr/>
            <p:nvPr/>
          </p:nvSpPr>
          <p:spPr>
            <a:xfrm>
              <a:off x="555549" y="36443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30"/>
            <p:cNvSpPr/>
            <p:nvPr/>
          </p:nvSpPr>
          <p:spPr>
            <a:xfrm>
              <a:off x="484182" y="435803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30"/>
            <p:cNvSpPr/>
            <p:nvPr/>
          </p:nvSpPr>
          <p:spPr>
            <a:xfrm>
              <a:off x="412814" y="507170"/>
              <a:ext cx="48279" cy="461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30"/>
            <p:cNvSpPr/>
            <p:nvPr/>
          </p:nvSpPr>
          <p:spPr>
            <a:xfrm>
              <a:off x="341447" y="576439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30"/>
            <p:cNvSpPr/>
            <p:nvPr/>
          </p:nvSpPr>
          <p:spPr>
            <a:xfrm>
              <a:off x="270079" y="64780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30"/>
            <p:cNvSpPr/>
            <p:nvPr/>
          </p:nvSpPr>
          <p:spPr>
            <a:xfrm>
              <a:off x="782246" y="22291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30"/>
            <p:cNvSpPr/>
            <p:nvPr/>
          </p:nvSpPr>
          <p:spPr>
            <a:xfrm>
              <a:off x="710879" y="93658"/>
              <a:ext cx="48278" cy="482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30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30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30"/>
            <p:cNvSpPr/>
            <p:nvPr/>
          </p:nvSpPr>
          <p:spPr>
            <a:xfrm>
              <a:off x="496776" y="305662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30"/>
            <p:cNvSpPr/>
            <p:nvPr/>
          </p:nvSpPr>
          <p:spPr>
            <a:xfrm>
              <a:off x="425408" y="377030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30"/>
            <p:cNvSpPr/>
            <p:nvPr/>
          </p:nvSpPr>
          <p:spPr>
            <a:xfrm>
              <a:off x="356140" y="448397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30"/>
            <p:cNvSpPr/>
            <p:nvPr/>
          </p:nvSpPr>
          <p:spPr>
            <a:xfrm>
              <a:off x="284772" y="519765"/>
              <a:ext cx="461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30"/>
            <p:cNvSpPr/>
            <p:nvPr/>
          </p:nvSpPr>
          <p:spPr>
            <a:xfrm>
              <a:off x="213405" y="591132"/>
              <a:ext cx="48278" cy="46178"/>
            </a:xfrm>
            <a:custGeom>
              <a:rect b="b" l="l" r="r" t="t"/>
              <a:pathLst>
                <a:path extrusionOk="0" h="1094" w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30"/>
            <p:cNvSpPr/>
            <p:nvPr/>
          </p:nvSpPr>
          <p:spPr>
            <a:xfrm>
              <a:off x="723473" y="-36482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30"/>
            <p:cNvSpPr/>
            <p:nvPr/>
          </p:nvSpPr>
          <p:spPr>
            <a:xfrm>
              <a:off x="652105" y="34885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30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30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30"/>
            <p:cNvSpPr/>
            <p:nvPr/>
          </p:nvSpPr>
          <p:spPr>
            <a:xfrm>
              <a:off x="440102" y="248988"/>
              <a:ext cx="46179" cy="461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30"/>
            <p:cNvSpPr/>
            <p:nvPr/>
          </p:nvSpPr>
          <p:spPr>
            <a:xfrm>
              <a:off x="368734" y="318256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30"/>
            <p:cNvSpPr/>
            <p:nvPr/>
          </p:nvSpPr>
          <p:spPr>
            <a:xfrm>
              <a:off x="297367" y="389624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30"/>
            <p:cNvSpPr/>
            <p:nvPr/>
          </p:nvSpPr>
          <p:spPr>
            <a:xfrm>
              <a:off x="225999" y="46099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30"/>
            <p:cNvSpPr/>
            <p:nvPr/>
          </p:nvSpPr>
          <p:spPr>
            <a:xfrm>
              <a:off x="154631" y="532359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30"/>
            <p:cNvSpPr/>
            <p:nvPr/>
          </p:nvSpPr>
          <p:spPr>
            <a:xfrm>
              <a:off x="664700" y="-93157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30"/>
            <p:cNvSpPr/>
            <p:nvPr/>
          </p:nvSpPr>
          <p:spPr>
            <a:xfrm>
              <a:off x="593332" y="-23888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30"/>
            <p:cNvSpPr/>
            <p:nvPr/>
          </p:nvSpPr>
          <p:spPr>
            <a:xfrm>
              <a:off x="524064" y="47479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30"/>
            <p:cNvSpPr/>
            <p:nvPr/>
          </p:nvSpPr>
          <p:spPr>
            <a:xfrm>
              <a:off x="452696" y="118847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30"/>
            <p:cNvSpPr/>
            <p:nvPr/>
          </p:nvSpPr>
          <p:spPr>
            <a:xfrm>
              <a:off x="381328" y="19021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30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30"/>
            <p:cNvSpPr/>
            <p:nvPr/>
          </p:nvSpPr>
          <p:spPr>
            <a:xfrm>
              <a:off x="238593" y="332950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30"/>
            <p:cNvSpPr/>
            <p:nvPr/>
          </p:nvSpPr>
          <p:spPr>
            <a:xfrm>
              <a:off x="167226" y="404317"/>
              <a:ext cx="48279" cy="461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30"/>
            <p:cNvSpPr/>
            <p:nvPr/>
          </p:nvSpPr>
          <p:spPr>
            <a:xfrm>
              <a:off x="97957" y="473586"/>
              <a:ext cx="461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30"/>
            <p:cNvSpPr/>
            <p:nvPr/>
          </p:nvSpPr>
          <p:spPr>
            <a:xfrm>
              <a:off x="608025" y="-151930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30"/>
            <p:cNvSpPr/>
            <p:nvPr/>
          </p:nvSpPr>
          <p:spPr>
            <a:xfrm>
              <a:off x="536658" y="-80562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30"/>
            <p:cNvSpPr/>
            <p:nvPr/>
          </p:nvSpPr>
          <p:spPr>
            <a:xfrm>
              <a:off x="465290" y="-9195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30"/>
            <p:cNvSpPr/>
            <p:nvPr/>
          </p:nvSpPr>
          <p:spPr>
            <a:xfrm>
              <a:off x="393923" y="62173"/>
              <a:ext cx="48278" cy="461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30"/>
            <p:cNvSpPr/>
            <p:nvPr/>
          </p:nvSpPr>
          <p:spPr>
            <a:xfrm>
              <a:off x="322555" y="131441"/>
              <a:ext cx="48278" cy="48279"/>
            </a:xfrm>
            <a:custGeom>
              <a:rect b="b" l="l" r="r" t="t"/>
              <a:pathLst>
                <a:path extrusionOk="0" h="1095" w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30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30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30"/>
            <p:cNvSpPr/>
            <p:nvPr/>
          </p:nvSpPr>
          <p:spPr>
            <a:xfrm>
              <a:off x="110552" y="345544"/>
              <a:ext cx="48279" cy="48278"/>
            </a:xfrm>
            <a:custGeom>
              <a:rect b="b" l="l" r="r" t="t"/>
              <a:pathLst>
                <a:path extrusionOk="0" h="1094" w="1095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30"/>
            <p:cNvSpPr/>
            <p:nvPr/>
          </p:nvSpPr>
          <p:spPr>
            <a:xfrm>
              <a:off x="39184" y="416911"/>
              <a:ext cx="48279" cy="48279"/>
            </a:xfrm>
            <a:custGeom>
              <a:rect b="b" l="l" r="r" t="t"/>
              <a:pathLst>
                <a:path extrusionOk="0" h="1095" w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8" name="Google Shape;2418;p30"/>
          <p:cNvSpPr txBox="1"/>
          <p:nvPr/>
        </p:nvSpPr>
        <p:spPr>
          <a:xfrm>
            <a:off x="1737300" y="357100"/>
            <a:ext cx="629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Fitness Evaluation</a:t>
            </a:r>
            <a:endParaRPr/>
          </a:p>
        </p:txBody>
      </p:sp>
      <p:sp>
        <p:nvSpPr>
          <p:cNvPr id="2419" name="Google Shape;2419;p30"/>
          <p:cNvSpPr txBox="1"/>
          <p:nvPr>
            <p:ph idx="4294967295" type="subTitle"/>
          </p:nvPr>
        </p:nvSpPr>
        <p:spPr>
          <a:xfrm>
            <a:off x="567325" y="1696800"/>
            <a:ext cx="7071300" cy="21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Needs to model real world </a:t>
            </a:r>
            <a:r>
              <a:rPr lang="en" sz="2000"/>
              <a:t>survivability</a:t>
            </a:r>
            <a:r>
              <a:rPr lang="en" sz="2000"/>
              <a:t> of plants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Implementations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Trained Neural Network </a:t>
            </a:r>
            <a:r>
              <a:rPr lang="en" sz="2000"/>
              <a:t>(more data the better)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do </a:t>
            </a:r>
            <a:r>
              <a:rPr lang="en" sz="2000"/>
              <a:t>world</a:t>
            </a:r>
            <a:r>
              <a:rPr lang="en" sz="2000"/>
              <a:t> parameters, and the plants phenotype affect its survival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Workplan by Slidesgo">
  <a:themeElements>
    <a:clrScheme name="Simple Light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