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9" r:id="rId5"/>
    <p:sldId id="279" r:id="rId6"/>
    <p:sldId id="280" r:id="rId7"/>
    <p:sldId id="282" r:id="rId8"/>
    <p:sldId id="308" r:id="rId9"/>
    <p:sldId id="284" r:id="rId10"/>
    <p:sldId id="307"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6" autoAdjust="0"/>
    <p:restoredTop sz="94660"/>
  </p:normalViewPr>
  <p:slideViewPr>
    <p:cSldViewPr snapToGrid="0">
      <p:cViewPr varScale="1">
        <p:scale>
          <a:sx n="121" d="100"/>
          <a:sy n="121" d="100"/>
        </p:scale>
        <p:origin x="21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2596601"/>
            <a:ext cx="8911687" cy="1280890"/>
          </a:xfrm>
        </p:spPr>
        <p:txBody>
          <a:bodyPr>
            <a:normAutofit/>
          </a:bodyPr>
          <a:lstStyle/>
          <a:p>
            <a:pPr algn="ctr"/>
            <a:r>
              <a:rPr lang="en-US" altLang="zh-TW" sz="6600" dirty="0" smtClean="0"/>
              <a:t>Thanks for 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1028" name="Picture 4"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2" y="0"/>
            <a:ext cx="9804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806247" y="1400502"/>
            <a:ext cx="7826483" cy="5227151"/>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test code</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TOTAL TIME FOR MEMBERS</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357030" y="1321675"/>
            <a:ext cx="4471789" cy="5325800"/>
          </a:xfrm>
          <a:prstGeom prst="rect">
            <a:avLst/>
          </a:prstGeom>
        </p:spPr>
      </p:pic>
      <p:pic>
        <p:nvPicPr>
          <p:cNvPr id="7" name="圖片 6"/>
          <p:cNvPicPr>
            <a:picLocks noChangeAspect="1"/>
          </p:cNvPicPr>
          <p:nvPr/>
        </p:nvPicPr>
        <p:blipFill>
          <a:blip r:embed="rId3"/>
          <a:stretch>
            <a:fillRect/>
          </a:stretch>
        </p:blipFill>
        <p:spPr>
          <a:xfrm>
            <a:off x="4828819" y="1321676"/>
            <a:ext cx="4195707" cy="5325800"/>
          </a:xfrm>
          <a:prstGeom prst="rect">
            <a:avLst/>
          </a:prstGeom>
        </p:spPr>
      </p:pic>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457498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ALL UNIT TESTS</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1406</TotalTime>
  <Words>117</Words>
  <Application>Microsoft Office PowerPoint</Application>
  <PresentationFormat>寬螢幕</PresentationFormat>
  <Paragraphs>15</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微軟正黑體</vt:lpstr>
      <vt:lpstr>Arial</vt:lpstr>
      <vt:lpstr>Century Gothic</vt:lpstr>
      <vt:lpstr>Wingdings 3</vt:lpstr>
      <vt:lpstr>絲縷</vt:lpstr>
      <vt:lpstr>PMS</vt:lpstr>
      <vt:lpstr>PROBLEM STATEMENT</vt:lpstr>
      <vt:lpstr>USE CASE DIAGRAM</vt:lpstr>
      <vt:lpstr>DEMO</vt:lpstr>
      <vt:lpstr>LOC of production code</vt:lpstr>
      <vt:lpstr>LOC of test code</vt:lpstr>
      <vt:lpstr>TOTAL TIME FOR MEMBERS</vt:lpstr>
      <vt:lpstr>PowerPoint 簡報</vt:lpstr>
      <vt:lpstr>ALL UNIT TESTS</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leo</cp:lastModifiedBy>
  <cp:revision>31</cp:revision>
  <dcterms:created xsi:type="dcterms:W3CDTF">2017-05-07T08:49:14Z</dcterms:created>
  <dcterms:modified xsi:type="dcterms:W3CDTF">2017-06-17T11:52:38Z</dcterms:modified>
</cp:coreProperties>
</file>