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59" r:id="rId5"/>
    <p:sldId id="313" r:id="rId6"/>
    <p:sldId id="279" r:id="rId7"/>
    <p:sldId id="280" r:id="rId8"/>
    <p:sldId id="282" r:id="rId9"/>
    <p:sldId id="308" r:id="rId10"/>
    <p:sldId id="309" r:id="rId11"/>
    <p:sldId id="310" r:id="rId12"/>
    <p:sldId id="284" r:id="rId13"/>
    <p:sldId id="311" r:id="rId14"/>
    <p:sldId id="312" r:id="rId15"/>
    <p:sldId id="307"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6" autoAdjust="0"/>
    <p:restoredTop sz="94660"/>
  </p:normalViewPr>
  <p:slideViewPr>
    <p:cSldViewPr snapToGrid="0">
      <p:cViewPr varScale="1">
        <p:scale>
          <a:sx n="116" d="100"/>
          <a:sy n="116" d="100"/>
        </p:scale>
        <p:origin x="40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0089" y="565921"/>
            <a:ext cx="10682500" cy="1280890"/>
          </a:xfrm>
        </p:spPr>
        <p:txBody>
          <a:bodyPr>
            <a:noAutofit/>
          </a:bodyPr>
          <a:lstStyle/>
          <a:p>
            <a:r>
              <a:rPr lang="en-US" altLang="zh-TW" sz="4000" dirty="0" smtClean="0"/>
              <a:t>Source code of significant functionality</a:t>
            </a:r>
            <a:endParaRPr lang="zh-TW" altLang="en-US" sz="4000" dirty="0"/>
          </a:p>
        </p:txBody>
      </p:sp>
      <p:pic>
        <p:nvPicPr>
          <p:cNvPr id="4" name="圖片 3"/>
          <p:cNvPicPr>
            <a:picLocks noChangeAspect="1"/>
          </p:cNvPicPr>
          <p:nvPr/>
        </p:nvPicPr>
        <p:blipFill>
          <a:blip r:embed="rId2"/>
          <a:stretch>
            <a:fillRect/>
          </a:stretch>
        </p:blipFill>
        <p:spPr>
          <a:xfrm>
            <a:off x="2299489" y="2405477"/>
            <a:ext cx="9205123" cy="3570893"/>
          </a:xfrm>
          <a:prstGeom prst="rect">
            <a:avLst/>
          </a:prstGeom>
        </p:spPr>
      </p:pic>
      <p:sp>
        <p:nvSpPr>
          <p:cNvPr id="5" name="文字方塊 4"/>
          <p:cNvSpPr txBox="1"/>
          <p:nvPr/>
        </p:nvSpPr>
        <p:spPr>
          <a:xfrm>
            <a:off x="1521228" y="1720334"/>
            <a:ext cx="2942707" cy="523220"/>
          </a:xfrm>
          <a:prstGeom prst="rect">
            <a:avLst/>
          </a:prstGeom>
          <a:noFill/>
        </p:spPr>
        <p:txBody>
          <a:bodyPr wrap="square" rtlCol="0">
            <a:spAutoFit/>
          </a:bodyPr>
          <a:lstStyle/>
          <a:p>
            <a:r>
              <a:rPr lang="en-US" altLang="zh-TW" sz="2800" dirty="0" err="1" smtClean="0"/>
              <a:t>TestManager</a:t>
            </a:r>
            <a:endParaRPr lang="zh-TW" altLang="en-US" sz="2800" dirty="0"/>
          </a:p>
        </p:txBody>
      </p:sp>
    </p:spTree>
    <p:extLst>
      <p:ext uri="{BB962C8B-B14F-4D97-AF65-F5344CB8AC3E}">
        <p14:creationId xmlns:p14="http://schemas.microsoft.com/office/powerpoint/2010/main" val="679653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531926" y="2520871"/>
            <a:ext cx="10114205" cy="1676208"/>
          </a:xfrm>
          <a:prstGeom prst="rect">
            <a:avLst/>
          </a:prstGeom>
        </p:spPr>
      </p:pic>
      <p:sp>
        <p:nvSpPr>
          <p:cNvPr id="7" name="標題 6"/>
          <p:cNvSpPr>
            <a:spLocks noGrp="1"/>
          </p:cNvSpPr>
          <p:nvPr>
            <p:ph type="title"/>
          </p:nvPr>
        </p:nvSpPr>
        <p:spPr/>
        <p:txBody>
          <a:bodyPr/>
          <a:lstStyle/>
          <a:p>
            <a:endParaRPr lang="zh-TW" altLang="en-US"/>
          </a:p>
        </p:txBody>
      </p:sp>
      <p:sp>
        <p:nvSpPr>
          <p:cNvPr id="8" name="標題 1"/>
          <p:cNvSpPr txBox="1">
            <a:spLocks/>
          </p:cNvSpPr>
          <p:nvPr/>
        </p:nvSpPr>
        <p:spPr>
          <a:xfrm>
            <a:off x="1720089" y="565921"/>
            <a:ext cx="10682500"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4000" smtClean="0"/>
              <a:t>Source code of significant functionality</a:t>
            </a:r>
            <a:endParaRPr lang="zh-TW" altLang="en-US" sz="4000" dirty="0"/>
          </a:p>
        </p:txBody>
      </p:sp>
      <p:sp>
        <p:nvSpPr>
          <p:cNvPr id="9" name="文字方塊 8"/>
          <p:cNvSpPr txBox="1"/>
          <p:nvPr/>
        </p:nvSpPr>
        <p:spPr>
          <a:xfrm>
            <a:off x="1521228" y="1720334"/>
            <a:ext cx="2942707" cy="954107"/>
          </a:xfrm>
          <a:prstGeom prst="rect">
            <a:avLst/>
          </a:prstGeom>
          <a:noFill/>
        </p:spPr>
        <p:txBody>
          <a:bodyPr wrap="square" rtlCol="0">
            <a:spAutoFit/>
          </a:bodyPr>
          <a:lstStyle/>
          <a:p>
            <a:r>
              <a:rPr lang="en-US" altLang="zh-TW" sz="2800" smtClean="0"/>
              <a:t>ProjectManager</a:t>
            </a:r>
            <a:endParaRPr lang="zh-TW" altLang="en-US" sz="2800" dirty="0"/>
          </a:p>
        </p:txBody>
      </p:sp>
    </p:spTree>
    <p:extLst>
      <p:ext uri="{BB962C8B-B14F-4D97-AF65-F5344CB8AC3E}">
        <p14:creationId xmlns:p14="http://schemas.microsoft.com/office/powerpoint/2010/main" val="67921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78525" y="2868547"/>
            <a:ext cx="8911687" cy="1280890"/>
          </a:xfrm>
        </p:spPr>
        <p:txBody>
          <a:bodyPr/>
          <a:lstStyle/>
          <a:p>
            <a:pPr algn="ctr"/>
            <a:r>
              <a:rPr lang="en-US" altLang="zh-TW" dirty="0" smtClean="0"/>
              <a:t>Demo for Unit Tests</a:t>
            </a:r>
            <a:endParaRPr lang="zh-TW" altLang="en-US" dirty="0"/>
          </a:p>
        </p:txBody>
      </p:sp>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922057"/>
          </a:xfrm>
        </p:spPr>
        <p:txBody>
          <a:bodyPr/>
          <a:lstStyle/>
          <a:p>
            <a:r>
              <a:rPr lang="en-US" altLang="zh-TW" dirty="0" smtClean="0"/>
              <a:t>Source </a:t>
            </a:r>
            <a:r>
              <a:rPr lang="en-US" altLang="zh-TW" dirty="0"/>
              <a:t>code of a significant test </a:t>
            </a:r>
            <a:r>
              <a:rPr lang="en-US" altLang="zh-TW" dirty="0" smtClean="0"/>
              <a:t>case</a:t>
            </a:r>
            <a:endParaRPr lang="zh-TW" altLang="en-US" dirty="0"/>
          </a:p>
        </p:txBody>
      </p:sp>
      <p:pic>
        <p:nvPicPr>
          <p:cNvPr id="5" name="圖片 4"/>
          <p:cNvPicPr>
            <a:picLocks noChangeAspect="1"/>
          </p:cNvPicPr>
          <p:nvPr/>
        </p:nvPicPr>
        <p:blipFill>
          <a:blip r:embed="rId2"/>
          <a:stretch>
            <a:fillRect/>
          </a:stretch>
        </p:blipFill>
        <p:spPr>
          <a:xfrm>
            <a:off x="241324" y="1936867"/>
            <a:ext cx="5041874" cy="3403529"/>
          </a:xfrm>
          <a:prstGeom prst="rect">
            <a:avLst/>
          </a:prstGeom>
        </p:spPr>
      </p:pic>
      <p:pic>
        <p:nvPicPr>
          <p:cNvPr id="6" name="圖片 5"/>
          <p:cNvPicPr>
            <a:picLocks noChangeAspect="1"/>
          </p:cNvPicPr>
          <p:nvPr/>
        </p:nvPicPr>
        <p:blipFill>
          <a:blip r:embed="rId3"/>
          <a:stretch>
            <a:fillRect/>
          </a:stretch>
        </p:blipFill>
        <p:spPr>
          <a:xfrm>
            <a:off x="5525829" y="1936866"/>
            <a:ext cx="6666171" cy="3403529"/>
          </a:xfrm>
          <a:prstGeom prst="rect">
            <a:avLst/>
          </a:prstGeom>
        </p:spPr>
      </p:pic>
      <p:sp>
        <p:nvSpPr>
          <p:cNvPr id="7" name="文字方塊 6"/>
          <p:cNvSpPr txBox="1"/>
          <p:nvPr/>
        </p:nvSpPr>
        <p:spPr>
          <a:xfrm>
            <a:off x="241324" y="1470952"/>
            <a:ext cx="1995055" cy="369332"/>
          </a:xfrm>
          <a:prstGeom prst="rect">
            <a:avLst/>
          </a:prstGeom>
          <a:noFill/>
        </p:spPr>
        <p:txBody>
          <a:bodyPr wrap="square" rtlCol="0">
            <a:spAutoFit/>
          </a:bodyPr>
          <a:lstStyle/>
          <a:p>
            <a:r>
              <a:rPr lang="en-US" altLang="zh-TW" dirty="0" err="1" smtClean="0"/>
              <a:t>TestManager</a:t>
            </a:r>
            <a:endParaRPr lang="zh-TW" altLang="en-US" dirty="0"/>
          </a:p>
        </p:txBody>
      </p:sp>
      <p:sp>
        <p:nvSpPr>
          <p:cNvPr id="9" name="矩形 8"/>
          <p:cNvSpPr/>
          <p:nvPr/>
        </p:nvSpPr>
        <p:spPr>
          <a:xfrm>
            <a:off x="5525829" y="1454327"/>
            <a:ext cx="2007281" cy="369332"/>
          </a:xfrm>
          <a:prstGeom prst="rect">
            <a:avLst/>
          </a:prstGeom>
        </p:spPr>
        <p:txBody>
          <a:bodyPr wrap="none">
            <a:spAutoFit/>
          </a:bodyPr>
          <a:lstStyle/>
          <a:p>
            <a:r>
              <a:rPr lang="en-US" altLang="zh-TW" dirty="0" err="1" smtClean="0"/>
              <a:t>ProjectManager</a:t>
            </a:r>
            <a:endParaRPr lang="zh-TW" altLang="en-US" dirty="0"/>
          </a:p>
        </p:txBody>
      </p:sp>
    </p:spTree>
    <p:extLst>
      <p:ext uri="{BB962C8B-B14F-4D97-AF65-F5344CB8AC3E}">
        <p14:creationId xmlns:p14="http://schemas.microsoft.com/office/powerpoint/2010/main" val="3495328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78525" y="2868547"/>
            <a:ext cx="8911687" cy="730864"/>
          </a:xfrm>
        </p:spPr>
        <p:txBody>
          <a:bodyPr/>
          <a:lstStyle/>
          <a:p>
            <a:pPr algn="ctr"/>
            <a:r>
              <a:rPr lang="en-US" altLang="zh-TW" dirty="0"/>
              <a:t>Lessons learned</a:t>
            </a:r>
            <a:endParaRPr lang="zh-TW" altLang="en-US" dirty="0"/>
          </a:p>
        </p:txBody>
      </p:sp>
    </p:spTree>
    <p:extLst>
      <p:ext uri="{BB962C8B-B14F-4D97-AF65-F5344CB8AC3E}">
        <p14:creationId xmlns:p14="http://schemas.microsoft.com/office/powerpoint/2010/main" val="2843880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74565" y="2696354"/>
            <a:ext cx="8911687" cy="1280890"/>
          </a:xfrm>
        </p:spPr>
        <p:txBody>
          <a:bodyPr>
            <a:normAutofit/>
          </a:bodyPr>
          <a:lstStyle/>
          <a:p>
            <a:pPr algn="ctr"/>
            <a:r>
              <a:rPr lang="en-US" altLang="zh-TW" sz="6600" dirty="0" smtClean="0"/>
              <a:t>Thanks for listening</a:t>
            </a:r>
            <a:endParaRPr lang="zh-TW" altLang="en-US" sz="6600" dirty="0"/>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1028" name="Picture 4"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2" y="0"/>
            <a:ext cx="9804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782821" y="2742443"/>
            <a:ext cx="8911687" cy="1280890"/>
          </a:xfrm>
        </p:spPr>
        <p:txBody>
          <a:bodyPr>
            <a:normAutofit/>
          </a:bodyPr>
          <a:lstStyle/>
          <a:p>
            <a:r>
              <a:rPr lang="en-US" altLang="zh-TW" sz="4400" dirty="0"/>
              <a:t>Project information</a:t>
            </a:r>
            <a:endParaRPr lang="zh-TW" altLang="en-US" sz="4400" dirty="0"/>
          </a:p>
        </p:txBody>
      </p:sp>
    </p:spTree>
    <p:extLst>
      <p:ext uri="{BB962C8B-B14F-4D97-AF65-F5344CB8AC3E}">
        <p14:creationId xmlns:p14="http://schemas.microsoft.com/office/powerpoint/2010/main" val="1514948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pic>
        <p:nvPicPr>
          <p:cNvPr id="6" name="圖片 5"/>
          <p:cNvPicPr>
            <a:picLocks noChangeAspect="1"/>
          </p:cNvPicPr>
          <p:nvPr/>
        </p:nvPicPr>
        <p:blipFill>
          <a:blip r:embed="rId2"/>
          <a:stretch>
            <a:fillRect/>
          </a:stretch>
        </p:blipFill>
        <p:spPr>
          <a:xfrm>
            <a:off x="2347784" y="1264555"/>
            <a:ext cx="7957751" cy="5490016"/>
          </a:xfrm>
          <a:prstGeom prst="rect">
            <a:avLst/>
          </a:prstGeom>
        </p:spPr>
      </p:pic>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0336" y="565921"/>
            <a:ext cx="8911687" cy="1280890"/>
          </a:xfrm>
        </p:spPr>
        <p:txBody>
          <a:bodyPr>
            <a:normAutofit/>
          </a:bodyPr>
          <a:lstStyle/>
          <a:p>
            <a:r>
              <a:rPr lang="en-US" altLang="zh-TW" sz="4000" dirty="0"/>
              <a:t>LOC of test code</a:t>
            </a:r>
            <a:endParaRPr lang="zh-TW" altLang="en-US" sz="4000" dirty="0"/>
          </a:p>
        </p:txBody>
      </p:sp>
      <p:sp>
        <p:nvSpPr>
          <p:cNvPr id="3" name="內容版面配置區 2"/>
          <p:cNvSpPr>
            <a:spLocks noGrp="1"/>
          </p:cNvSpPr>
          <p:nvPr>
            <p:ph idx="1"/>
          </p:nvPr>
        </p:nvSpPr>
        <p:spPr>
          <a:xfrm>
            <a:off x="1895017" y="1680598"/>
            <a:ext cx="8915400" cy="3777622"/>
          </a:xfrm>
        </p:spPr>
        <p:txBody>
          <a:bodyPr>
            <a:normAutofit/>
          </a:bodyPr>
          <a:lstStyle/>
          <a:p>
            <a:r>
              <a:rPr lang="en-US" altLang="zh-TW" sz="2800" dirty="0" smtClean="0"/>
              <a:t>Total Unit Test : 41</a:t>
            </a:r>
          </a:p>
          <a:p>
            <a:r>
              <a:rPr lang="en-US" altLang="zh-TW" sz="2800" dirty="0" smtClean="0"/>
              <a:t>LOC of test code:773</a:t>
            </a:r>
          </a:p>
          <a:p>
            <a:r>
              <a:rPr lang="en-US" altLang="zh-TW" sz="2800" dirty="0" err="1" smtClean="0"/>
              <a:t>Test:All</a:t>
            </a:r>
            <a:r>
              <a:rPr lang="en-US" altLang="zh-TW" sz="2800" dirty="0" smtClean="0"/>
              <a:t> pass</a:t>
            </a:r>
            <a:endParaRPr lang="zh-TW" altLang="en-US" sz="2800" dirty="0"/>
          </a:p>
        </p:txBody>
      </p:sp>
      <p:pic>
        <p:nvPicPr>
          <p:cNvPr id="5" name="圖片 4"/>
          <p:cNvPicPr/>
          <p:nvPr/>
        </p:nvPicPr>
        <p:blipFill>
          <a:blip r:embed="rId2"/>
          <a:stretch>
            <a:fillRect/>
          </a:stretch>
        </p:blipFill>
        <p:spPr>
          <a:xfrm>
            <a:off x="7577797" y="5833980"/>
            <a:ext cx="3776935" cy="1006344"/>
          </a:xfrm>
          <a:prstGeom prst="rect">
            <a:avLst/>
          </a:prstGeom>
        </p:spPr>
      </p:pic>
      <p:pic>
        <p:nvPicPr>
          <p:cNvPr id="6" name="圖片 5"/>
          <p:cNvPicPr>
            <a:picLocks noChangeAspect="1"/>
          </p:cNvPicPr>
          <p:nvPr/>
        </p:nvPicPr>
        <p:blipFill>
          <a:blip r:embed="rId3"/>
          <a:stretch>
            <a:fillRect/>
          </a:stretch>
        </p:blipFill>
        <p:spPr>
          <a:xfrm>
            <a:off x="7577796" y="718477"/>
            <a:ext cx="3776935" cy="5115503"/>
          </a:xfrm>
          <a:prstGeom prst="rect">
            <a:avLst/>
          </a:prstGeom>
        </p:spPr>
      </p:pic>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7030" y="560663"/>
            <a:ext cx="8911687" cy="1280890"/>
          </a:xfrm>
        </p:spPr>
        <p:txBody>
          <a:bodyPr>
            <a:normAutofit/>
          </a:bodyPr>
          <a:lstStyle/>
          <a:p>
            <a:pPr algn="ctr"/>
            <a:r>
              <a:rPr lang="en-US" altLang="zh-TW" sz="4000" dirty="0" smtClean="0"/>
              <a:t>TOTAL TIME FOR MEMBERS</a:t>
            </a:r>
            <a:endParaRPr lang="zh-TW" altLang="en-US" sz="4000" dirty="0"/>
          </a:p>
        </p:txBody>
      </p:sp>
      <p:pic>
        <p:nvPicPr>
          <p:cNvPr id="5" name="內容版面配置區 4"/>
          <p:cNvPicPr>
            <a:picLocks noGrp="1" noChangeAspect="1"/>
          </p:cNvPicPr>
          <p:nvPr>
            <p:ph idx="1"/>
          </p:nvPr>
        </p:nvPicPr>
        <p:blipFill>
          <a:blip r:embed="rId2"/>
          <a:stretch>
            <a:fillRect/>
          </a:stretch>
        </p:blipFill>
        <p:spPr>
          <a:xfrm>
            <a:off x="357030" y="1321675"/>
            <a:ext cx="4471789" cy="5325800"/>
          </a:xfrm>
          <a:prstGeom prst="rect">
            <a:avLst/>
          </a:prstGeom>
        </p:spPr>
      </p:pic>
      <p:pic>
        <p:nvPicPr>
          <p:cNvPr id="3" name="圖片 2"/>
          <p:cNvPicPr>
            <a:picLocks noChangeAspect="1"/>
          </p:cNvPicPr>
          <p:nvPr/>
        </p:nvPicPr>
        <p:blipFill>
          <a:blip r:embed="rId3"/>
          <a:stretch>
            <a:fillRect/>
          </a:stretch>
        </p:blipFill>
        <p:spPr>
          <a:xfrm>
            <a:off x="4828819" y="1363304"/>
            <a:ext cx="3874606" cy="5299507"/>
          </a:xfrm>
          <a:prstGeom prst="rect">
            <a:avLst/>
          </a:prstGeom>
        </p:spPr>
      </p:pic>
      <p:sp>
        <p:nvSpPr>
          <p:cNvPr id="4" name="文字方塊 3"/>
          <p:cNvSpPr txBox="1"/>
          <p:nvPr/>
        </p:nvSpPr>
        <p:spPr>
          <a:xfrm>
            <a:off x="8803178" y="3306741"/>
            <a:ext cx="3233651" cy="1200329"/>
          </a:xfrm>
          <a:prstGeom prst="rect">
            <a:avLst/>
          </a:prstGeom>
          <a:noFill/>
        </p:spPr>
        <p:txBody>
          <a:bodyPr wrap="square" rtlCol="0">
            <a:spAutoFit/>
          </a:bodyPr>
          <a:lstStyle/>
          <a:p>
            <a:pPr algn="ctr"/>
            <a:r>
              <a:rPr lang="en-US" altLang="zh-TW" b="1" dirty="0" smtClean="0">
                <a:solidFill>
                  <a:srgbClr val="FF0000"/>
                </a:solidFill>
              </a:rPr>
              <a:t>Each person:</a:t>
            </a:r>
          </a:p>
          <a:p>
            <a:pPr algn="ctr"/>
            <a:r>
              <a:rPr lang="en-US" altLang="zh-TW" b="1" dirty="0" smtClean="0">
                <a:solidFill>
                  <a:srgbClr val="FF0000"/>
                </a:solidFill>
              </a:rPr>
              <a:t>57.7 </a:t>
            </a:r>
            <a:r>
              <a:rPr lang="en-US" altLang="zh-TW" b="1" dirty="0" err="1" smtClean="0">
                <a:solidFill>
                  <a:srgbClr val="FF0000"/>
                </a:solidFill>
              </a:rPr>
              <a:t>hr</a:t>
            </a:r>
            <a:endParaRPr lang="en-US" altLang="zh-TW" b="1" dirty="0" smtClean="0">
              <a:solidFill>
                <a:srgbClr val="FF0000"/>
              </a:solidFill>
            </a:endParaRPr>
          </a:p>
          <a:p>
            <a:pPr algn="ctr"/>
            <a:r>
              <a:rPr lang="en-US" altLang="zh-TW" b="1" dirty="0" smtClean="0">
                <a:solidFill>
                  <a:srgbClr val="FF0000"/>
                </a:solidFill>
              </a:rPr>
              <a:t>Total </a:t>
            </a:r>
            <a:r>
              <a:rPr lang="en-US" altLang="zh-TW" b="1" dirty="0" smtClean="0">
                <a:solidFill>
                  <a:srgbClr val="FF0000"/>
                </a:solidFill>
              </a:rPr>
              <a:t>time for whole project:</a:t>
            </a:r>
            <a:br>
              <a:rPr lang="en-US" altLang="zh-TW" b="1" dirty="0" smtClean="0">
                <a:solidFill>
                  <a:srgbClr val="FF0000"/>
                </a:solidFill>
              </a:rPr>
            </a:br>
            <a:r>
              <a:rPr lang="en-US" altLang="zh-TW" b="1" dirty="0" smtClean="0">
                <a:solidFill>
                  <a:srgbClr val="FF0000"/>
                </a:solidFill>
              </a:rPr>
              <a:t>173.1</a:t>
            </a:r>
            <a:r>
              <a:rPr lang="en-US" altLang="zh-TW" b="1" dirty="0" smtClean="0">
                <a:solidFill>
                  <a:srgbClr val="FF0000"/>
                </a:solidFill>
              </a:rPr>
              <a:t>hr</a:t>
            </a:r>
            <a:endParaRPr lang="zh-TW" altLang="en-US" b="1" dirty="0">
              <a:solidFill>
                <a:srgbClr val="FF0000"/>
              </a:solidFill>
            </a:endParaRPr>
          </a:p>
        </p:txBody>
      </p:sp>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0336" y="657361"/>
            <a:ext cx="8911687" cy="1280890"/>
          </a:xfrm>
        </p:spPr>
        <p:txBody>
          <a:bodyPr/>
          <a:lstStyle/>
          <a:p>
            <a:r>
              <a:rPr lang="en-US" altLang="zh-TW" dirty="0" smtClean="0"/>
              <a:t>Design Class Diagram</a:t>
            </a:r>
            <a:endParaRPr lang="zh-TW" altLang="en-US" dirty="0"/>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082" y="0"/>
            <a:ext cx="11118468" cy="6858000"/>
          </a:xfrm>
          <a:prstGeom prst="rect">
            <a:avLst/>
          </a:prstGeom>
        </p:spPr>
      </p:pic>
    </p:spTree>
    <p:extLst>
      <p:ext uri="{BB962C8B-B14F-4D97-AF65-F5344CB8AC3E}">
        <p14:creationId xmlns:p14="http://schemas.microsoft.com/office/powerpoint/2010/main" val="24574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1506</TotalTime>
  <Words>167</Words>
  <Application>Microsoft Office PowerPoint</Application>
  <PresentationFormat>寬螢幕</PresentationFormat>
  <Paragraphs>31</Paragraphs>
  <Slides>15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微軟正黑體</vt:lpstr>
      <vt:lpstr>Arial</vt:lpstr>
      <vt:lpstr>Century Gothic</vt:lpstr>
      <vt:lpstr>Wingdings 3</vt:lpstr>
      <vt:lpstr>絲縷</vt:lpstr>
      <vt:lpstr>PMS</vt:lpstr>
      <vt:lpstr>PROBLEM STATEMENT</vt:lpstr>
      <vt:lpstr>USE CASE DIAGRAM</vt:lpstr>
      <vt:lpstr>DEMO</vt:lpstr>
      <vt:lpstr>Project information</vt:lpstr>
      <vt:lpstr>LOC of production code</vt:lpstr>
      <vt:lpstr>LOC of test code</vt:lpstr>
      <vt:lpstr>TOTAL TIME FOR MEMBERS</vt:lpstr>
      <vt:lpstr>Design Class Diagram</vt:lpstr>
      <vt:lpstr>Source code of significant functionality</vt:lpstr>
      <vt:lpstr>PowerPoint 簡報</vt:lpstr>
      <vt:lpstr>Demo for Unit Tests</vt:lpstr>
      <vt:lpstr>Source code of a significant test case</vt:lpstr>
      <vt:lpstr>Lessons learned</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Joker</cp:lastModifiedBy>
  <cp:revision>41</cp:revision>
  <dcterms:created xsi:type="dcterms:W3CDTF">2017-05-07T08:49:14Z</dcterms:created>
  <dcterms:modified xsi:type="dcterms:W3CDTF">2017-06-19T01:46:31Z</dcterms:modified>
</cp:coreProperties>
</file>