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9" r:id="rId5"/>
    <p:sldId id="279" r:id="rId6"/>
    <p:sldId id="280" r:id="rId7"/>
    <p:sldId id="282" r:id="rId8"/>
    <p:sldId id="286" r:id="rId9"/>
    <p:sldId id="287" r:id="rId10"/>
    <p:sldId id="308" r:id="rId11"/>
    <p:sldId id="284" r:id="rId12"/>
    <p:sldId id="30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6" autoAdjust="0"/>
    <p:restoredTop sz="94660"/>
  </p:normalViewPr>
  <p:slideViewPr>
    <p:cSldViewPr snapToGrid="0">
      <p:cViewPr varScale="1">
        <p:scale>
          <a:sx n="116" d="100"/>
          <a:sy n="116" d="100"/>
        </p:scale>
        <p:origin x="40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2017/6/17</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842952" y="181232"/>
            <a:ext cx="6620811" cy="6400362"/>
          </a:xfrm>
          <a:prstGeom prst="rect">
            <a:avLst/>
          </a:prstGeom>
        </p:spPr>
      </p:pic>
    </p:spTree>
    <p:extLst>
      <p:ext uri="{BB962C8B-B14F-4D97-AF65-F5344CB8AC3E}">
        <p14:creationId xmlns:p14="http://schemas.microsoft.com/office/powerpoint/2010/main" val="2457498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ALL UNIT TESTS</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2596601"/>
            <a:ext cx="8911687" cy="1280890"/>
          </a:xfrm>
        </p:spPr>
        <p:txBody>
          <a:bodyPr>
            <a:normAutofit/>
          </a:bodyPr>
          <a:lstStyle/>
          <a:p>
            <a:pPr algn="ctr"/>
            <a:r>
              <a:rPr lang="en-US" altLang="zh-TW" sz="6600" dirty="0" smtClean="0"/>
              <a:t>Thanks for 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1028" name="Picture 4"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2" y="0"/>
            <a:ext cx="9804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1253853" y="1502230"/>
            <a:ext cx="10607378" cy="5015270"/>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test code</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41311" y="2521132"/>
            <a:ext cx="12259695" cy="3246399"/>
          </a:xfrm>
          <a:prstGeom prst="rect">
            <a:avLst/>
          </a:prstGeom>
        </p:spPr>
      </p:pic>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697428" y="1905000"/>
            <a:ext cx="7349226" cy="4762492"/>
          </a:xfrm>
          <a:prstGeom prst="rect">
            <a:avLst/>
          </a:prstGeom>
        </p:spPr>
      </p:pic>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12224" y="1759175"/>
            <a:ext cx="8720735" cy="4152047"/>
          </a:xfrm>
          <a:prstGeom prst="rect">
            <a:avLst/>
          </a:prstGeom>
        </p:spPr>
      </p:pic>
    </p:spTree>
    <p:extLst>
      <p:ext uri="{BB962C8B-B14F-4D97-AF65-F5344CB8AC3E}">
        <p14:creationId xmlns:p14="http://schemas.microsoft.com/office/powerpoint/2010/main" val="72196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TOTAL TIME FOR MEMBERS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92925" y="1905000"/>
            <a:ext cx="8544629" cy="4549737"/>
          </a:xfrm>
          <a:prstGeom prst="rect">
            <a:avLst/>
          </a:prstGeom>
        </p:spPr>
      </p:pic>
    </p:spTree>
    <p:extLst>
      <p:ext uri="{BB962C8B-B14F-4D97-AF65-F5344CB8AC3E}">
        <p14:creationId xmlns:p14="http://schemas.microsoft.com/office/powerpoint/2010/main" val="95231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1301</TotalTime>
  <Words>125</Words>
  <Application>Microsoft Office PowerPoint</Application>
  <PresentationFormat>寬螢幕</PresentationFormat>
  <Paragraphs>17</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微軟正黑體</vt:lpstr>
      <vt:lpstr>Arial</vt:lpstr>
      <vt:lpstr>Century Gothic</vt:lpstr>
      <vt:lpstr>Wingdings 3</vt:lpstr>
      <vt:lpstr>絲縷</vt:lpstr>
      <vt:lpstr>PMS</vt:lpstr>
      <vt:lpstr>PROBLEM STATEMENT</vt:lpstr>
      <vt:lpstr>USE CASE DIAGRAM</vt:lpstr>
      <vt:lpstr>DEMO</vt:lpstr>
      <vt:lpstr>LOC of production code</vt:lpstr>
      <vt:lpstr>LOC of test code</vt:lpstr>
      <vt:lpstr>TOTAL TIME FOR MEMBERS</vt:lpstr>
      <vt:lpstr>TOTAL TIME FOR MEMBERS</vt:lpstr>
      <vt:lpstr>TOTAL TIME FOR MEMBERS</vt:lpstr>
      <vt:lpstr>PowerPoint 簡報</vt:lpstr>
      <vt:lpstr>ALL UNIT TESTS</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Joker</cp:lastModifiedBy>
  <cp:revision>25</cp:revision>
  <dcterms:created xsi:type="dcterms:W3CDTF">2017-05-07T08:49:14Z</dcterms:created>
  <dcterms:modified xsi:type="dcterms:W3CDTF">2017-06-17T09:53:46Z</dcterms:modified>
</cp:coreProperties>
</file>