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29" autoAdjust="0"/>
  </p:normalViewPr>
  <p:slideViewPr>
    <p:cSldViewPr>
      <p:cViewPr varScale="1">
        <p:scale>
          <a:sx n="88" d="100"/>
          <a:sy n="88" d="100"/>
        </p:scale>
        <p:origin x="-1330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34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077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CFF3B-6BF6-4E30-B687-A5E356938B03}" type="datetimeFigureOut">
              <a:rPr lang="de-DE" smtClean="0"/>
              <a:pPr/>
              <a:t>29.12.2017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463AF-D3AD-4CFF-9ACF-8EE13BA0682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46183-77C7-4497-92D1-29DB353E0E0D}" type="datetimeFigureOut">
              <a:rPr lang="de-DE" smtClean="0"/>
              <a:pPr/>
              <a:t>29.12.2017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BECD8-C41F-479A-8F7B-194A55E09F0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Gggggggggggggggggggg</a:t>
            </a:r>
            <a:endParaRPr lang="de-DE" smtClean="0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BECD8-C41F-479A-8F7B-194A55E09F0F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5319-1560-4313-B635-497F3376AE29}" type="datetimeFigureOut">
              <a:rPr lang="de-DE" smtClean="0"/>
              <a:pPr/>
              <a:t>29.12.2017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B912E-F2BB-440A-B077-C9E6D214117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5319-1560-4313-B635-497F3376AE29}" type="datetimeFigureOut">
              <a:rPr lang="de-DE" smtClean="0"/>
              <a:pPr/>
              <a:t>29.12.2017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B912E-F2BB-440A-B077-C9E6D214117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5319-1560-4313-B635-497F3376AE29}" type="datetimeFigureOut">
              <a:rPr lang="de-DE" smtClean="0"/>
              <a:pPr/>
              <a:t>29.12.2017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B912E-F2BB-440A-B077-C9E6D214117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5319-1560-4313-B635-497F3376AE29}" type="datetimeFigureOut">
              <a:rPr lang="de-DE" smtClean="0"/>
              <a:pPr/>
              <a:t>29.12.2017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B912E-F2BB-440A-B077-C9E6D214117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5319-1560-4313-B635-497F3376AE29}" type="datetimeFigureOut">
              <a:rPr lang="de-DE" smtClean="0"/>
              <a:pPr/>
              <a:t>29.12.2017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B912E-F2BB-440A-B077-C9E6D214117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5319-1560-4313-B635-497F3376AE29}" type="datetimeFigureOut">
              <a:rPr lang="de-DE" smtClean="0"/>
              <a:pPr/>
              <a:t>29.12.2017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B912E-F2BB-440A-B077-C9E6D214117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5319-1560-4313-B635-497F3376AE29}" type="datetimeFigureOut">
              <a:rPr lang="de-DE" smtClean="0"/>
              <a:pPr/>
              <a:t>29.12.2017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B912E-F2BB-440A-B077-C9E6D214117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5319-1560-4313-B635-497F3376AE29}" type="datetimeFigureOut">
              <a:rPr lang="de-DE" smtClean="0"/>
              <a:pPr/>
              <a:t>29.12.2017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B912E-F2BB-440A-B077-C9E6D214117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5319-1560-4313-B635-497F3376AE29}" type="datetimeFigureOut">
              <a:rPr lang="de-DE" smtClean="0"/>
              <a:pPr/>
              <a:t>29.12.2017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B912E-F2BB-440A-B077-C9E6D214117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5319-1560-4313-B635-497F3376AE29}" type="datetimeFigureOut">
              <a:rPr lang="de-DE" smtClean="0"/>
              <a:pPr/>
              <a:t>29.12.2017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B912E-F2BB-440A-B077-C9E6D214117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5319-1560-4313-B635-497F3376AE29}" type="datetimeFigureOut">
              <a:rPr lang="de-DE" smtClean="0"/>
              <a:pPr/>
              <a:t>29.12.2017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B912E-F2BB-440A-B077-C9E6D214117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C5319-1560-4313-B635-497F3376AE29}" type="datetimeFigureOut">
              <a:rPr lang="de-DE" smtClean="0"/>
              <a:pPr/>
              <a:t>29.12.2017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B912E-F2BB-440A-B077-C9E6D214117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16633"/>
            <a:ext cx="7772400" cy="648071"/>
          </a:xfrm>
        </p:spPr>
        <p:txBody>
          <a:bodyPr>
            <a:normAutofit/>
          </a:bodyPr>
          <a:lstStyle/>
          <a:p>
            <a:r>
              <a:rPr lang="de-DE" sz="2400" dirty="0"/>
              <a:t>MeineFinanzen</a:t>
            </a:r>
            <a:endParaRPr lang="de-DE" sz="1600" dirty="0"/>
          </a:p>
        </p:txBody>
      </p:sp>
      <p:sp>
        <p:nvSpPr>
          <p:cNvPr id="7" name="Untertitel 2">
            <a:extLst>
              <a:ext uri="{FF2B5EF4-FFF2-40B4-BE49-F238E27FC236}">
                <a16:creationId xmlns="" xmlns:a16="http://schemas.microsoft.com/office/drawing/2014/main" id="{A01B287C-80EA-48B1-98AC-B1FAE1A3D9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1600" dirty="0"/>
          </a:p>
          <a:p>
            <a:endParaRPr lang="de-DE" sz="1600" dirty="0"/>
          </a:p>
        </p:txBody>
      </p:sp>
      <p:sp>
        <p:nvSpPr>
          <p:cNvPr id="4" name="Rechteck 3">
            <a:extLst>
              <a:ext uri="{FF2B5EF4-FFF2-40B4-BE49-F238E27FC236}">
                <a16:creationId xmlns="" xmlns:a16="http://schemas.microsoft.com/office/drawing/2014/main" id="{657DB545-518F-46D8-869F-02FE7FA4E5CA}"/>
              </a:ext>
            </a:extLst>
          </p:cNvPr>
          <p:cNvSpPr/>
          <p:nvPr/>
        </p:nvSpPr>
        <p:spPr>
          <a:xfrm>
            <a:off x="3275856" y="822635"/>
            <a:ext cx="56886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/>
              <a:t>dgFinanzübersicht</a:t>
            </a:r>
            <a:endParaRPr lang="de-DE" dirty="0"/>
          </a:p>
        </p:txBody>
      </p:sp>
      <p:sp>
        <p:nvSpPr>
          <p:cNvPr id="9" name="Untertitel 2">
            <a:extLst>
              <a:ext uri="{FF2B5EF4-FFF2-40B4-BE49-F238E27FC236}">
                <a16:creationId xmlns="" xmlns:a16="http://schemas.microsoft.com/office/drawing/2014/main" id="{705A32ED-9350-4E12-9FA1-3EA621DD4651}"/>
              </a:ext>
            </a:extLst>
          </p:cNvPr>
          <p:cNvSpPr txBox="1">
            <a:spLocks/>
          </p:cNvSpPr>
          <p:nvPr/>
        </p:nvSpPr>
        <p:spPr>
          <a:xfrm>
            <a:off x="3563888" y="1024628"/>
            <a:ext cx="2304256" cy="66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/>
          </a:p>
          <a:p>
            <a:endParaRPr lang="de-DE" sz="1600" dirty="0"/>
          </a:p>
        </p:txBody>
      </p:sp>
      <p:sp>
        <p:nvSpPr>
          <p:cNvPr id="10" name="Untertitel 2">
            <a:extLst>
              <a:ext uri="{FF2B5EF4-FFF2-40B4-BE49-F238E27FC236}">
                <a16:creationId xmlns="" xmlns:a16="http://schemas.microsoft.com/office/drawing/2014/main" id="{A5D90663-340C-433C-8C03-013E8472717E}"/>
              </a:ext>
            </a:extLst>
          </p:cNvPr>
          <p:cNvSpPr txBox="1">
            <a:spLocks/>
          </p:cNvSpPr>
          <p:nvPr/>
        </p:nvSpPr>
        <p:spPr>
          <a:xfrm>
            <a:off x="3419872" y="1145941"/>
            <a:ext cx="2304256" cy="66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/>
          </a:p>
          <a:p>
            <a:endParaRPr lang="de-DE" sz="1600" dirty="0"/>
          </a:p>
        </p:txBody>
      </p:sp>
      <p:sp>
        <p:nvSpPr>
          <p:cNvPr id="13" name="Untertitel 2">
            <a:extLst>
              <a:ext uri="{FF2B5EF4-FFF2-40B4-BE49-F238E27FC236}">
                <a16:creationId xmlns="" xmlns:a16="http://schemas.microsoft.com/office/drawing/2014/main" id="{01794214-A2E1-4C7E-B866-4D00F5871C49}"/>
              </a:ext>
            </a:extLst>
          </p:cNvPr>
          <p:cNvSpPr txBox="1">
            <a:spLocks/>
          </p:cNvSpPr>
          <p:nvPr/>
        </p:nvSpPr>
        <p:spPr>
          <a:xfrm>
            <a:off x="3716288" y="1226621"/>
            <a:ext cx="2304256" cy="66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="" xmlns:a16="http://schemas.microsoft.com/office/drawing/2014/main" id="{CB4EF1EA-28C9-490B-8962-DC8A33E27977}"/>
              </a:ext>
            </a:extLst>
          </p:cNvPr>
          <p:cNvCxnSpPr>
            <a:cxnSpLocks/>
          </p:cNvCxnSpPr>
          <p:nvPr/>
        </p:nvCxnSpPr>
        <p:spPr>
          <a:xfrm>
            <a:off x="3275856" y="822635"/>
            <a:ext cx="0" cy="3110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="" xmlns:a16="http://schemas.microsoft.com/office/drawing/2014/main" id="{28469086-9BED-4093-AE3A-DD0514E57E84}"/>
              </a:ext>
            </a:extLst>
          </p:cNvPr>
          <p:cNvSpPr txBox="1"/>
          <p:nvPr/>
        </p:nvSpPr>
        <p:spPr>
          <a:xfrm>
            <a:off x="35496" y="822635"/>
            <a:ext cx="3231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dgBankenübersicht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395536" y="4293096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DataTable</a:t>
            </a:r>
            <a:br>
              <a:rPr lang="de-DE" sz="1200" dirty="0" smtClean="0"/>
            </a:br>
            <a:r>
              <a:rPr lang="de-DE" sz="1200" dirty="0" smtClean="0"/>
              <a:t>Xml</a:t>
            </a:r>
            <a:br>
              <a:rPr lang="de-DE" sz="1200" dirty="0" smtClean="0"/>
            </a:br>
            <a:r>
              <a:rPr lang="de-DE" sz="1200" dirty="0" smtClean="0"/>
              <a:t>ObservableCollection</a:t>
            </a:r>
            <a:endParaRPr lang="de-DE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</Words>
  <Application>Microsoft Office PowerPoint</Application>
  <PresentationFormat>Bildschirmpräsentation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MeineFinanzen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MeineFinanzen</dc:title>
  <dc:creator>Windows User</dc:creator>
  <cp:lastModifiedBy>Windows User</cp:lastModifiedBy>
  <cp:revision>9</cp:revision>
  <dcterms:created xsi:type="dcterms:W3CDTF">2017-12-03T12:14:39Z</dcterms:created>
  <dcterms:modified xsi:type="dcterms:W3CDTF">2017-12-29T16:08:59Z</dcterms:modified>
</cp:coreProperties>
</file>