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2C862-D7CF-B1D7-DCF4-BFFC51378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8A4C77-36AE-4333-1C45-54A9B87A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26D08-94A4-1220-5351-7520B963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22328-9B11-7EBC-E01C-E6916FBB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C24E0-AB50-12C7-25E4-0973126C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5AA33-094F-FE75-57B6-E3C12E8C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56B6A-B584-9FB2-E263-532F59C1C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F177-B1D8-4CE4-E002-68946CA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7B3B7-94E7-CD1A-EBE8-F3F594ED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377D5-433A-B644-A485-8891220E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1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96E0-07D1-CC4D-4711-5BA9EAA3F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715FAF-10A2-B77B-4BDF-674A3E961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0149F-3470-F5A4-C0AA-2F7127B5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7FD5F-8A8E-4E1D-AC06-01157671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1DACD-AF2C-F56D-DA70-55A4ABD2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9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F9A07-387C-BE15-117E-3828A6A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0B8F7-6890-E8BE-EE6C-97042871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0CEAA-A769-9FB3-70EA-C9C21FB9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F257B-E4E3-4CF9-A55D-DFE49BA7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1C9C-602B-2664-C2E8-79615E1E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3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725C7-C2DF-D6B6-FF3F-DA9A0F2A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E6ACE-27A3-3D7F-5527-49F07685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9D3F9-51E6-80E1-D2BF-54BB238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07C53-CE55-1E8E-C1B4-5CBAD2F2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24C96-AF9B-A983-14F8-CFD44A59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0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EE2ED-9176-8AC7-61F0-C14D2591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2870E-13B9-4F24-A1DE-6B43C16C2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414B94-4164-CC11-DE1D-3E200B3B9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4974D-EC4D-FBC8-2C44-471D683A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24E85-3FB4-0B1F-FE4D-5180AACE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2A377-CD61-6586-CB5B-37B7ECD1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3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7C77E-1BF9-FAA7-9839-66454F2F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F1D5A-B3A7-20B6-7FDE-62B632E3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CEA20-1127-E32D-5717-E9FB4134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96D492-7405-4F35-3DEC-10C52BC55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09FAC8-E25C-CB8C-57C2-F95E01CCE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7069A-AD25-C5A3-177B-9F3CC66B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896299-D468-F435-A382-C00CB3CD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7C7C16-25F6-BA1F-15DD-8B63ACA0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6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F71F2-3249-B766-69FC-C5848143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AE850C-AC3D-9FB4-EBAC-9CB52109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7E6AF-565E-D6D3-7D19-DCF0C4B0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36A0CA-F075-95C3-8732-72C7AE88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1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156508-D702-C4BE-2E54-84FE677A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2CD155-53DF-9E5B-BAD8-CB927573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FB2E8-A2C4-EEF1-A78A-FD44CE57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2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55B5-8191-8A6A-E0BB-E63C2539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B9B20-AC47-0564-C93B-EC845E45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09489-24F1-7694-96D7-BFAC926D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EB7C1-C14C-272B-4772-21CFA0FF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55564-59AC-EFD9-4BCE-6861FBDA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5847E-62A5-549E-A2A0-0A6AFB2E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BE4C2-E4F9-B072-6340-BE36704C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9065FA-EC0B-A1DA-267D-C197CB73C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937B7-6A0B-2ECC-CC49-14E614952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6F26A-69CA-4BC4-1F67-C6CC6781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B845E-2D2B-3C08-8586-33D461EB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3EE6D-B78A-0D06-D023-72D24F3B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1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59073B-B26B-95A4-4E23-6925D7F4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45B5F-B991-7B64-9E6B-96D6AE6B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C0BC4-A084-C679-F3AE-9C486ED56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F92E-B275-43BF-8D64-072C0DBF191F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C90D9-35FE-F66F-760B-F8B5CE54C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67231-C941-5BE8-CA29-D1A57C78D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F90C-F6F5-42F1-81CF-329943EAE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08A816-F403-85BA-43BD-5BAF9AD4BECA}"/>
              </a:ext>
            </a:extLst>
          </p:cNvPr>
          <p:cNvSpPr/>
          <p:nvPr/>
        </p:nvSpPr>
        <p:spPr>
          <a:xfrm>
            <a:off x="5541818" y="422156"/>
            <a:ext cx="1295400" cy="5264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posx,posy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820F8F5-5CF7-8D01-D2C9-73D9FAD97AB5}"/>
              </a:ext>
            </a:extLst>
          </p:cNvPr>
          <p:cNvSpPr/>
          <p:nvPr/>
        </p:nvSpPr>
        <p:spPr>
          <a:xfrm>
            <a:off x="4055918" y="1551801"/>
            <a:ext cx="1007918" cy="4479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tx,ty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C6ECA5-FBC9-4A69-EDCE-36AC2F4882A2}"/>
              </a:ext>
            </a:extLst>
          </p:cNvPr>
          <p:cNvSpPr txBox="1"/>
          <p:nvPr/>
        </p:nvSpPr>
        <p:spPr>
          <a:xfrm>
            <a:off x="3607718" y="50072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CADA2A-A25E-47B5-8485-C643AB953F5F}"/>
              </a:ext>
            </a:extLst>
          </p:cNvPr>
          <p:cNvSpPr txBox="1"/>
          <p:nvPr/>
        </p:nvSpPr>
        <p:spPr>
          <a:xfrm>
            <a:off x="2579698" y="23691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F7F7D3-26DE-D466-730F-A97AB90C511E}"/>
              </a:ext>
            </a:extLst>
          </p:cNvPr>
          <p:cNvSpPr txBox="1"/>
          <p:nvPr/>
        </p:nvSpPr>
        <p:spPr>
          <a:xfrm>
            <a:off x="1989454" y="332536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</a:t>
            </a:r>
            <a:r>
              <a:rPr lang="zh-CN" altLang="en-US" dirty="0"/>
              <a:t>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63FCCD8-B055-4EF4-3799-F64A9D6341DC}"/>
              </a:ext>
            </a:extLst>
          </p:cNvPr>
          <p:cNvSpPr/>
          <p:nvPr/>
        </p:nvSpPr>
        <p:spPr>
          <a:xfrm>
            <a:off x="5455226" y="1551801"/>
            <a:ext cx="1007918" cy="4479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tx,ty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09B878-C585-E932-E8B1-9755EDE7B740}"/>
              </a:ext>
            </a:extLst>
          </p:cNvPr>
          <p:cNvSpPr/>
          <p:nvPr/>
        </p:nvSpPr>
        <p:spPr>
          <a:xfrm>
            <a:off x="7677148" y="1544967"/>
            <a:ext cx="1007918" cy="4479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tx,ty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E55403-7ED8-C79C-F60E-41BA36BE78CC}"/>
              </a:ext>
            </a:extLst>
          </p:cNvPr>
          <p:cNvSpPr txBox="1"/>
          <p:nvPr/>
        </p:nvSpPr>
        <p:spPr>
          <a:xfrm>
            <a:off x="6799803" y="159108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5498D47-087D-B284-579D-76075F276420}"/>
              </a:ext>
            </a:extLst>
          </p:cNvPr>
          <p:cNvSpPr/>
          <p:nvPr/>
        </p:nvSpPr>
        <p:spPr>
          <a:xfrm>
            <a:off x="4055918" y="2377238"/>
            <a:ext cx="1007918" cy="4479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对手，双鬼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1B68EAA-F6FB-C8B2-2AF7-410C853DEA76}"/>
              </a:ext>
            </a:extLst>
          </p:cNvPr>
          <p:cNvSpPr/>
          <p:nvPr/>
        </p:nvSpPr>
        <p:spPr>
          <a:xfrm>
            <a:off x="5455226" y="2377238"/>
            <a:ext cx="1007918" cy="4479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对手，双鬼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2219A48-5BC6-DA67-F86F-A9671612A848}"/>
              </a:ext>
            </a:extLst>
          </p:cNvPr>
          <p:cNvSpPr/>
          <p:nvPr/>
        </p:nvSpPr>
        <p:spPr>
          <a:xfrm>
            <a:off x="7677148" y="2377238"/>
            <a:ext cx="1007918" cy="4479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对手，双鬼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C93EF42-6E10-4B76-2A22-62F1E072355E}"/>
              </a:ext>
            </a:extLst>
          </p:cNvPr>
          <p:cNvSpPr/>
          <p:nvPr/>
        </p:nvSpPr>
        <p:spPr>
          <a:xfrm>
            <a:off x="3041074" y="3309049"/>
            <a:ext cx="748144" cy="4479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tx,ty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A20221D-1937-EFB6-FB05-A71A0ECC0BB9}"/>
              </a:ext>
            </a:extLst>
          </p:cNvPr>
          <p:cNvSpPr/>
          <p:nvPr/>
        </p:nvSpPr>
        <p:spPr>
          <a:xfrm>
            <a:off x="3983182" y="3309049"/>
            <a:ext cx="748144" cy="4479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tx,ty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7567585-C657-2D17-850A-A8D1C67E0A16}"/>
              </a:ext>
            </a:extLst>
          </p:cNvPr>
          <p:cNvSpPr/>
          <p:nvPr/>
        </p:nvSpPr>
        <p:spPr>
          <a:xfrm>
            <a:off x="5289654" y="3322903"/>
            <a:ext cx="748144" cy="4479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tx,ty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5909E97-13D7-A852-112E-D9CFE5AC849D}"/>
              </a:ext>
            </a:extLst>
          </p:cNvPr>
          <p:cNvSpPr txBox="1"/>
          <p:nvPr/>
        </p:nvSpPr>
        <p:spPr>
          <a:xfrm>
            <a:off x="4731326" y="33253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D65840-DADF-2B62-5B24-682AE47023A0}"/>
              </a:ext>
            </a:extLst>
          </p:cNvPr>
          <p:cNvSpPr txBox="1"/>
          <p:nvPr/>
        </p:nvSpPr>
        <p:spPr>
          <a:xfrm>
            <a:off x="6596126" y="3348334"/>
            <a:ext cx="6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6DF5848-E9A3-401B-1045-D218BE324E1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4559877" y="948629"/>
            <a:ext cx="1629641" cy="603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04AE719-9EAD-DD12-D441-24808BBB387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5959185" y="948629"/>
            <a:ext cx="230333" cy="603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EAA6DD-A728-1837-7888-DB0D9C9921CB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6189518" y="948629"/>
            <a:ext cx="1991589" cy="596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30AFF3F-6045-AE13-293F-F36E252F191A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4559877" y="1999703"/>
            <a:ext cx="0" cy="377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1FC2572-95C3-DCB4-34A8-58BF284EAAA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5959185" y="1999703"/>
            <a:ext cx="0" cy="3775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AF55EC-C617-D37B-C8CB-003D977EC935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8181107" y="1992869"/>
            <a:ext cx="0" cy="384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9E5C7C4-9BD5-6997-10D5-DACC299C1E3A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3415146" y="2825140"/>
            <a:ext cx="1144731" cy="48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5287B01-5410-D527-C134-DD67283DDCC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4357254" y="2825140"/>
            <a:ext cx="202623" cy="48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E836BD8-1F1F-4F1B-C86D-F573CECD2763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4559877" y="2825140"/>
            <a:ext cx="1103849" cy="497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乘号 54">
            <a:extLst>
              <a:ext uri="{FF2B5EF4-FFF2-40B4-BE49-F238E27FC236}">
                <a16:creationId xmlns:a16="http://schemas.microsoft.com/office/drawing/2014/main" id="{6A5932CE-26F6-58C5-258D-50B4B40C7A57}"/>
              </a:ext>
            </a:extLst>
          </p:cNvPr>
          <p:cNvSpPr/>
          <p:nvPr/>
        </p:nvSpPr>
        <p:spPr>
          <a:xfrm>
            <a:off x="4914900" y="2897465"/>
            <a:ext cx="297872" cy="3048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13DC2E4-429B-E73D-A5A4-2368A089D9C6}"/>
              </a:ext>
            </a:extLst>
          </p:cNvPr>
          <p:cNvSpPr txBox="1"/>
          <p:nvPr/>
        </p:nvSpPr>
        <p:spPr>
          <a:xfrm>
            <a:off x="2949620" y="157732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MIN</a:t>
            </a:r>
            <a:r>
              <a:rPr lang="zh-CN" altLang="en-US" dirty="0"/>
              <a:t>层</a:t>
            </a: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399AAC1B-4B6E-56C9-BBF4-237A42A70402}"/>
              </a:ext>
            </a:extLst>
          </p:cNvPr>
          <p:cNvSpPr/>
          <p:nvPr/>
        </p:nvSpPr>
        <p:spPr>
          <a:xfrm>
            <a:off x="2493817" y="654516"/>
            <a:ext cx="86931" cy="191550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92DDEC6-96EC-1C55-664F-F1935A10B583}"/>
              </a:ext>
            </a:extLst>
          </p:cNvPr>
          <p:cNvSpPr txBox="1"/>
          <p:nvPr/>
        </p:nvSpPr>
        <p:spPr>
          <a:xfrm>
            <a:off x="3139735" y="3963583"/>
            <a:ext cx="461665" cy="4479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31823C2-809D-C1B1-5790-3EAE06C96A18}"/>
              </a:ext>
            </a:extLst>
          </p:cNvPr>
          <p:cNvSpPr/>
          <p:nvPr/>
        </p:nvSpPr>
        <p:spPr>
          <a:xfrm>
            <a:off x="2682920" y="4446414"/>
            <a:ext cx="1106298" cy="4479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evaluate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8C90D0-849E-0731-224F-EE6CAFE279F4}"/>
              </a:ext>
            </a:extLst>
          </p:cNvPr>
          <p:cNvSpPr txBox="1"/>
          <p:nvPr/>
        </p:nvSpPr>
        <p:spPr>
          <a:xfrm>
            <a:off x="4214409" y="3963583"/>
            <a:ext cx="461665" cy="4479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67A576F-171E-1EB0-D95A-E588E009105B}"/>
              </a:ext>
            </a:extLst>
          </p:cNvPr>
          <p:cNvSpPr/>
          <p:nvPr/>
        </p:nvSpPr>
        <p:spPr>
          <a:xfrm>
            <a:off x="3919105" y="4449707"/>
            <a:ext cx="1144731" cy="4479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evaluate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B6588C81-EF83-CB3E-D52B-BFEA6C749394}"/>
              </a:ext>
            </a:extLst>
          </p:cNvPr>
          <p:cNvSpPr/>
          <p:nvPr/>
        </p:nvSpPr>
        <p:spPr>
          <a:xfrm>
            <a:off x="1663363" y="2736948"/>
            <a:ext cx="86931" cy="191550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3C2A887-8B1B-60E8-07BC-64D65611F598}"/>
              </a:ext>
            </a:extLst>
          </p:cNvPr>
          <p:cNvSpPr txBox="1"/>
          <p:nvPr/>
        </p:nvSpPr>
        <p:spPr>
          <a:xfrm>
            <a:off x="1524586" y="142760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模拟</a:t>
            </a:r>
            <a:r>
              <a:rPr lang="en-US" altLang="zh-CN" dirty="0"/>
              <a:t>1</a:t>
            </a:r>
            <a:r>
              <a:rPr lang="zh-CN" altLang="en-US" dirty="0"/>
              <a:t>步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0330D4A-8C7D-A9BC-2ACB-77330F5AE437}"/>
              </a:ext>
            </a:extLst>
          </p:cNvPr>
          <p:cNvSpPr txBox="1"/>
          <p:nvPr/>
        </p:nvSpPr>
        <p:spPr>
          <a:xfrm>
            <a:off x="585663" y="336218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模拟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FB275C8-B5AA-8FEB-0119-A89E6891F656}"/>
              </a:ext>
            </a:extLst>
          </p:cNvPr>
          <p:cNvCxnSpPr>
            <a:cxnSpLocks/>
          </p:cNvCxnSpPr>
          <p:nvPr/>
        </p:nvCxnSpPr>
        <p:spPr>
          <a:xfrm>
            <a:off x="8974815" y="1763176"/>
            <a:ext cx="535130" cy="12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AFABB672-4C99-BE8F-143D-76ACA1970CF0}"/>
              </a:ext>
            </a:extLst>
          </p:cNvPr>
          <p:cNvSpPr txBox="1"/>
          <p:nvPr/>
        </p:nvSpPr>
        <p:spPr>
          <a:xfrm>
            <a:off x="9599470" y="1335268"/>
            <a:ext cx="146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如果遇到</a:t>
            </a:r>
            <a:r>
              <a:rPr lang="zh-CN" altLang="en-US" b="1" dirty="0"/>
              <a:t>鬼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b="1" dirty="0"/>
              <a:t>超级星</a:t>
            </a:r>
            <a:r>
              <a:rPr lang="zh-CN" altLang="en-US" dirty="0"/>
              <a:t>直接返回或剪枝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DEA6F99-8A92-AE31-BBCE-0E3E476F2149}"/>
              </a:ext>
            </a:extLst>
          </p:cNvPr>
          <p:cNvCxnSpPr>
            <a:cxnSpLocks/>
          </p:cNvCxnSpPr>
          <p:nvPr/>
        </p:nvCxnSpPr>
        <p:spPr>
          <a:xfrm>
            <a:off x="7715304" y="3572788"/>
            <a:ext cx="535130" cy="12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AF003F7-1586-CD4E-ACBC-303CC8020E95}"/>
              </a:ext>
            </a:extLst>
          </p:cNvPr>
          <p:cNvSpPr txBox="1"/>
          <p:nvPr/>
        </p:nvSpPr>
        <p:spPr>
          <a:xfrm>
            <a:off x="8270686" y="3364649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Alpha-beta</a:t>
            </a:r>
            <a:r>
              <a:rPr lang="zh-CN" altLang="en-US" dirty="0"/>
              <a:t>剪枝</a:t>
            </a:r>
          </a:p>
        </p:txBody>
      </p:sp>
      <p:sp>
        <p:nvSpPr>
          <p:cNvPr id="82" name="乘号 81">
            <a:extLst>
              <a:ext uri="{FF2B5EF4-FFF2-40B4-BE49-F238E27FC236}">
                <a16:creationId xmlns:a16="http://schemas.microsoft.com/office/drawing/2014/main" id="{132A8D01-A7E0-9807-D5FF-1AF3A674BBA2}"/>
              </a:ext>
            </a:extLst>
          </p:cNvPr>
          <p:cNvSpPr/>
          <p:nvPr/>
        </p:nvSpPr>
        <p:spPr>
          <a:xfrm>
            <a:off x="7055769" y="1094398"/>
            <a:ext cx="297872" cy="3048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352A41D-0EC2-0151-1B34-2FEC6117B8EA}"/>
              </a:ext>
            </a:extLst>
          </p:cNvPr>
          <p:cNvSpPr txBox="1"/>
          <p:nvPr/>
        </p:nvSpPr>
        <p:spPr>
          <a:xfrm>
            <a:off x="7289428" y="1011649"/>
            <a:ext cx="51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05A6E437-E658-86ED-8D0A-23E2EF169F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8552" y="781122"/>
            <a:ext cx="656724" cy="412755"/>
          </a:xfrm>
          <a:prstGeom prst="curvedConnector3">
            <a:avLst>
              <a:gd name="adj1" fmla="val 985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3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81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豫吉 刘</dc:creator>
  <cp:lastModifiedBy>豫吉 刘</cp:lastModifiedBy>
  <cp:revision>6</cp:revision>
  <dcterms:created xsi:type="dcterms:W3CDTF">2023-07-12T07:53:56Z</dcterms:created>
  <dcterms:modified xsi:type="dcterms:W3CDTF">2023-07-12T08:37:49Z</dcterms:modified>
</cp:coreProperties>
</file>