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67F-A1C8-4259-8A0B-FF9DC992FBE2}" type="datetimeFigureOut">
              <a:rPr lang="es-MX" smtClean="0"/>
              <a:t>02/12/2016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4BC4-FC38-4516-8895-442C342087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879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67F-A1C8-4259-8A0B-FF9DC992FBE2}" type="datetimeFigureOut">
              <a:rPr lang="es-MX" smtClean="0"/>
              <a:t>02/12/2016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4BC4-FC38-4516-8895-442C342087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16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67F-A1C8-4259-8A0B-FF9DC992FBE2}" type="datetimeFigureOut">
              <a:rPr lang="es-MX" smtClean="0"/>
              <a:t>02/12/2016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4BC4-FC38-4516-8895-442C342087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38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67F-A1C8-4259-8A0B-FF9DC992FBE2}" type="datetimeFigureOut">
              <a:rPr lang="es-MX" smtClean="0"/>
              <a:t>02/12/2016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4BC4-FC38-4516-8895-442C342087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6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67F-A1C8-4259-8A0B-FF9DC992FBE2}" type="datetimeFigureOut">
              <a:rPr lang="es-MX" smtClean="0"/>
              <a:t>02/12/2016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4BC4-FC38-4516-8895-442C342087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627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67F-A1C8-4259-8A0B-FF9DC992FBE2}" type="datetimeFigureOut">
              <a:rPr lang="es-MX" smtClean="0"/>
              <a:t>02/12/2016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4BC4-FC38-4516-8895-442C342087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68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67F-A1C8-4259-8A0B-FF9DC992FBE2}" type="datetimeFigureOut">
              <a:rPr lang="es-MX" smtClean="0"/>
              <a:t>02/12/2016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4BC4-FC38-4516-8895-442C342087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209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67F-A1C8-4259-8A0B-FF9DC992FBE2}" type="datetimeFigureOut">
              <a:rPr lang="es-MX" smtClean="0"/>
              <a:t>02/12/2016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4BC4-FC38-4516-8895-442C342087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86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67F-A1C8-4259-8A0B-FF9DC992FBE2}" type="datetimeFigureOut">
              <a:rPr lang="es-MX" smtClean="0"/>
              <a:t>02/12/2016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4BC4-FC38-4516-8895-442C342087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06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67F-A1C8-4259-8A0B-FF9DC992FBE2}" type="datetimeFigureOut">
              <a:rPr lang="es-MX" smtClean="0"/>
              <a:t>02/12/2016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4BC4-FC38-4516-8895-442C342087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2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67F-A1C8-4259-8A0B-FF9DC992FBE2}" type="datetimeFigureOut">
              <a:rPr lang="es-MX" smtClean="0"/>
              <a:t>02/12/2016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4BC4-FC38-4516-8895-442C342087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2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067F-A1C8-4259-8A0B-FF9DC992FBE2}" type="datetimeFigureOut">
              <a:rPr lang="es-MX" smtClean="0"/>
              <a:t>02/12/2016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4BC4-FC38-4516-8895-442C342087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40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sel 8"/>
          <p:cNvSpPr/>
          <p:nvPr/>
        </p:nvSpPr>
        <p:spPr>
          <a:xfrm>
            <a:off x="0" y="3910818"/>
            <a:ext cx="12192000" cy="2228724"/>
          </a:xfrm>
          <a:prstGeom prst="bevel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048000" y="4023109"/>
            <a:ext cx="60833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i="1" u="sng" dirty="0" smtClean="0">
                <a:ln w="0">
                  <a:solidFill>
                    <a:schemeClr val="accent1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Proyecto SSIFI</a:t>
            </a:r>
            <a:endParaRPr lang="es-ES" sz="7200" b="1" i="1" u="sng" dirty="0">
              <a:ln w="0">
                <a:solidFill>
                  <a:schemeClr val="accent1"/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0" y="4370446"/>
            <a:ext cx="1309468" cy="130946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6345" r="21347" b="27114"/>
          <a:stretch/>
        </p:blipFill>
        <p:spPr>
          <a:xfrm>
            <a:off x="10346258" y="4235508"/>
            <a:ext cx="1237957" cy="1420836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747031" y="5193661"/>
            <a:ext cx="85992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i="1" dirty="0" smtClean="0">
                <a:ln w="0">
                  <a:solidFill>
                    <a:schemeClr val="accent1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Sistema de Seguimiento de Incidencias de la Facultad de Ingeniería</a:t>
            </a:r>
            <a:endParaRPr lang="es-ES" sz="2400" b="1" i="1" dirty="0">
              <a:ln w="0">
                <a:solidFill>
                  <a:schemeClr val="accent1"/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797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678" t="59775" r="22854" b="19632"/>
          <a:stretch/>
        </p:blipFill>
        <p:spPr>
          <a:xfrm>
            <a:off x="42202" y="1211503"/>
            <a:ext cx="12149797" cy="22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9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2"/>
          <a:stretch/>
        </p:blipFill>
        <p:spPr>
          <a:xfrm>
            <a:off x="838199" y="2797947"/>
            <a:ext cx="10515600" cy="1239482"/>
          </a:xfrm>
        </p:spPr>
      </p:pic>
      <p:sp>
        <p:nvSpPr>
          <p:cNvPr id="5" name="Rectángulo 4"/>
          <p:cNvSpPr/>
          <p:nvPr/>
        </p:nvSpPr>
        <p:spPr>
          <a:xfrm>
            <a:off x="3802360" y="2797947"/>
            <a:ext cx="4193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i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 SSIFI</a:t>
            </a:r>
            <a:endParaRPr lang="es-ES" sz="5400" b="1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215385" y="3505833"/>
            <a:ext cx="776122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2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de Seguimiento de Incidencias de la Facultad de Ingeniería</a:t>
            </a:r>
            <a:endParaRPr lang="es-ES" sz="2200" b="0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0382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Rozel G</dc:creator>
  <cp:lastModifiedBy>Rozel G</cp:lastModifiedBy>
  <cp:revision>6</cp:revision>
  <dcterms:created xsi:type="dcterms:W3CDTF">2016-12-02T06:10:14Z</dcterms:created>
  <dcterms:modified xsi:type="dcterms:W3CDTF">2016-12-02T08:08:44Z</dcterms:modified>
</cp:coreProperties>
</file>