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6"/>
  </p:notesMasterIdLst>
  <p:sldIdLst>
    <p:sldId id="256" r:id="rId2"/>
    <p:sldId id="257" r:id="rId3"/>
    <p:sldId id="258" r:id="rId4"/>
    <p:sldId id="276" r:id="rId5"/>
    <p:sldId id="267" r:id="rId6"/>
    <p:sldId id="262" r:id="rId7"/>
    <p:sldId id="290" r:id="rId8"/>
    <p:sldId id="291" r:id="rId9"/>
    <p:sldId id="277" r:id="rId10"/>
    <p:sldId id="278" r:id="rId11"/>
    <p:sldId id="279" r:id="rId12"/>
    <p:sldId id="280" r:id="rId13"/>
    <p:sldId id="281" r:id="rId14"/>
    <p:sldId id="282" r:id="rId15"/>
    <p:sldId id="292" r:id="rId16"/>
    <p:sldId id="283" r:id="rId17"/>
    <p:sldId id="286" r:id="rId18"/>
    <p:sldId id="288" r:id="rId19"/>
    <p:sldId id="287" r:id="rId20"/>
    <p:sldId id="284" r:id="rId21"/>
    <p:sldId id="293" r:id="rId22"/>
    <p:sldId id="274" r:id="rId23"/>
    <p:sldId id="289" r:id="rId24"/>
    <p:sldId id="261" r:id="rId25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71671" autoAdjust="0"/>
  </p:normalViewPr>
  <p:slideViewPr>
    <p:cSldViewPr snapToGrid="0" showGuides="1">
      <p:cViewPr varScale="1">
        <p:scale>
          <a:sx n="58" d="100"/>
          <a:sy n="58" d="100"/>
        </p:scale>
        <p:origin x="1502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915F1-A884-4072-AF81-CF7FA1F68F6D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71006-93ED-417B-8D1C-79E5B3A3D05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847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7494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22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7235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baseline="0" dirty="0"/>
              <a:t>Giorni divisi in 3 gruppi da 2 ore</a:t>
            </a:r>
          </a:p>
          <a:p>
            <a:endParaRPr lang="it-CH" baseline="0" dirty="0"/>
          </a:p>
          <a:p>
            <a:r>
              <a:rPr lang="it-CH" baseline="0" dirty="0"/>
              <a:t>Colori:</a:t>
            </a:r>
          </a:p>
          <a:p>
            <a:r>
              <a:rPr lang="it-CH" baseline="0" dirty="0"/>
              <a:t>Rosa – alessia</a:t>
            </a:r>
          </a:p>
          <a:p>
            <a:r>
              <a:rPr lang="it-CH" baseline="0" dirty="0"/>
              <a:t>Blu – </a:t>
            </a:r>
            <a:r>
              <a:rPr lang="it-CH" baseline="0" dirty="0" err="1"/>
              <a:t>Giairo</a:t>
            </a:r>
            <a:endParaRPr lang="it-CH" baseline="0" dirty="0"/>
          </a:p>
          <a:p>
            <a:r>
              <a:rPr lang="it-CH" baseline="0" dirty="0"/>
              <a:t>Giallo – Alessandro</a:t>
            </a:r>
          </a:p>
          <a:p>
            <a:r>
              <a:rPr lang="it-CH" baseline="0" dirty="0"/>
              <a:t>Verde - Joey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60064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7667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9258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37687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49943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07921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05124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20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6466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0444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8114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404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03407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090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8022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2425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7264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5197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6895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0288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9872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5403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210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22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7948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661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Air </a:t>
            </a:r>
            <a:r>
              <a:rPr lang="it-CH" dirty="0" err="1"/>
              <a:t>Ice</a:t>
            </a:r>
            <a:r>
              <a:rPr lang="it-CH" dirty="0"/>
              <a:t> Hockey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Di Alessia </a:t>
            </a:r>
            <a:r>
              <a:rPr lang="it-CH" dirty="0" err="1"/>
              <a:t>Sarak</a:t>
            </a:r>
            <a:r>
              <a:rPr lang="it-CH" dirty="0"/>
              <a:t>, Joey </a:t>
            </a:r>
            <a:r>
              <a:rPr lang="it-CH" dirty="0" err="1"/>
              <a:t>Biancardi</a:t>
            </a:r>
            <a:r>
              <a:rPr lang="it-CH" dirty="0"/>
              <a:t>, </a:t>
            </a:r>
            <a:r>
              <a:rPr lang="it-CH" dirty="0" err="1"/>
              <a:t>Giairo</a:t>
            </a:r>
            <a:r>
              <a:rPr lang="it-CH" dirty="0"/>
              <a:t> Mauro, Alessandro Spagnuolo</a:t>
            </a:r>
          </a:p>
        </p:txBody>
      </p:sp>
    </p:spTree>
    <p:extLst>
      <p:ext uri="{BB962C8B-B14F-4D97-AF65-F5344CB8AC3E}">
        <p14:creationId xmlns:p14="http://schemas.microsoft.com/office/powerpoint/2010/main" val="2435255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Algoritmo di timer</a:t>
            </a: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930400"/>
            <a:ext cx="5418666" cy="133916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7" name="Connettore 2 6"/>
          <p:cNvCxnSpPr>
            <a:stCxn id="3" idx="3"/>
          </p:cNvCxnSpPr>
          <p:nvPr/>
        </p:nvCxnSpPr>
        <p:spPr>
          <a:xfrm flipV="1">
            <a:off x="6096000" y="2586789"/>
            <a:ext cx="737937" cy="13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833936" y="2276818"/>
            <a:ext cx="344103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/>
              <a:t>Importo pacchetti </a:t>
            </a:r>
            <a:r>
              <a:rPr lang="it-CH" dirty="0" err="1"/>
              <a:t>Adafruit</a:t>
            </a:r>
            <a:r>
              <a:rPr lang="it-CH" dirty="0"/>
              <a:t> </a:t>
            </a:r>
          </a:p>
          <a:p>
            <a:r>
              <a:rPr lang="it-CH" dirty="0"/>
              <a:t>e inizializzo la 7 segmenti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 rotWithShape="1">
          <a:blip r:embed="rId4"/>
          <a:srcRect b="61619"/>
          <a:stretch/>
        </p:blipFill>
        <p:spPr>
          <a:xfrm>
            <a:off x="677334" y="3561347"/>
            <a:ext cx="5418666" cy="2909993"/>
          </a:xfrm>
          <a:prstGeom prst="rect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cxnSp>
        <p:nvCxnSpPr>
          <p:cNvPr id="17" name="Connettore 2 16"/>
          <p:cNvCxnSpPr>
            <a:stCxn id="16" idx="3"/>
            <a:endCxn id="18" idx="1"/>
          </p:cNvCxnSpPr>
          <p:nvPr/>
        </p:nvCxnSpPr>
        <p:spPr>
          <a:xfrm flipV="1">
            <a:off x="6096000" y="4054981"/>
            <a:ext cx="737936" cy="961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6833936" y="3731815"/>
            <a:ext cx="3441031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u="sng" dirty="0"/>
              <a:t>m</a:t>
            </a:r>
            <a:r>
              <a:rPr lang="it-CH" dirty="0"/>
              <a:t> rappresenta i minuti</a:t>
            </a:r>
          </a:p>
          <a:p>
            <a:r>
              <a:rPr lang="it-CH" u="sng" dirty="0"/>
              <a:t>t</a:t>
            </a:r>
            <a:r>
              <a:rPr lang="it-CH" dirty="0"/>
              <a:t> rappresenta i secondi totali</a:t>
            </a:r>
          </a:p>
        </p:txBody>
      </p:sp>
      <p:cxnSp>
        <p:nvCxnSpPr>
          <p:cNvPr id="21" name="Connettore 2 20"/>
          <p:cNvCxnSpPr>
            <a:stCxn id="16" idx="3"/>
            <a:endCxn id="22" idx="1"/>
          </p:cNvCxnSpPr>
          <p:nvPr/>
        </p:nvCxnSpPr>
        <p:spPr>
          <a:xfrm flipV="1">
            <a:off x="6096000" y="5011262"/>
            <a:ext cx="737936" cy="5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6833936" y="4826596"/>
            <a:ext cx="3441031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 err="1"/>
              <a:t>matrix.drawColon</a:t>
            </a:r>
            <a:r>
              <a:rPr lang="it-CH" dirty="0"/>
              <a:t>(</a:t>
            </a:r>
            <a:r>
              <a:rPr lang="it-CH" dirty="0" err="1"/>
              <a:t>duePunti</a:t>
            </a:r>
            <a:r>
              <a:rPr lang="it-CH" dirty="0"/>
              <a:t>)</a:t>
            </a:r>
          </a:p>
        </p:txBody>
      </p:sp>
      <p:cxnSp>
        <p:nvCxnSpPr>
          <p:cNvPr id="29" name="Connettore 2 28"/>
          <p:cNvCxnSpPr>
            <a:stCxn id="16" idx="3"/>
            <a:endCxn id="30" idx="1"/>
          </p:cNvCxnSpPr>
          <p:nvPr/>
        </p:nvCxnSpPr>
        <p:spPr>
          <a:xfrm>
            <a:off x="6096000" y="5016344"/>
            <a:ext cx="737936" cy="950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6833936" y="5643265"/>
            <a:ext cx="344103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 err="1"/>
              <a:t>matrix.writeDigitNum</a:t>
            </a:r>
            <a:r>
              <a:rPr lang="it-CH" dirty="0"/>
              <a:t>(colonna, valore, punto)</a:t>
            </a:r>
          </a:p>
        </p:txBody>
      </p:sp>
    </p:spTree>
    <p:extLst>
      <p:ext uri="{BB962C8B-B14F-4D97-AF65-F5344CB8AC3E}">
        <p14:creationId xmlns:p14="http://schemas.microsoft.com/office/powerpoint/2010/main" val="19790149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22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/>
          <a:srcRect t="39428" b="2910"/>
          <a:stretch/>
        </p:blipFill>
        <p:spPr>
          <a:xfrm>
            <a:off x="469482" y="1628463"/>
            <a:ext cx="5626518" cy="4539516"/>
          </a:xfrm>
          <a:prstGeom prst="rect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cxnSp>
        <p:nvCxnSpPr>
          <p:cNvPr id="10" name="Connettore 2 9"/>
          <p:cNvCxnSpPr>
            <a:endCxn id="11" idx="1"/>
          </p:cNvCxnSpPr>
          <p:nvPr/>
        </p:nvCxnSpPr>
        <p:spPr>
          <a:xfrm flipV="1">
            <a:off x="6096000" y="2076935"/>
            <a:ext cx="737937" cy="1174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6833937" y="1615270"/>
            <a:ext cx="3910263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/>
              <a:t>MIN_SEC_MINUTE = 0;	</a:t>
            </a:r>
          </a:p>
          <a:p>
            <a:endParaRPr lang="it-CH" dirty="0"/>
          </a:p>
          <a:p>
            <a:r>
              <a:rPr lang="it-CH" dirty="0"/>
              <a:t>Valore minimo dei secondi e minuti. </a:t>
            </a:r>
          </a:p>
        </p:txBody>
      </p:sp>
      <p:cxnSp>
        <p:nvCxnSpPr>
          <p:cNvPr id="13" name="Connettore 2 12"/>
          <p:cNvCxnSpPr/>
          <p:nvPr/>
        </p:nvCxnSpPr>
        <p:spPr>
          <a:xfrm>
            <a:off x="6096000" y="3251891"/>
            <a:ext cx="737937" cy="633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6833937" y="3436557"/>
            <a:ext cx="404261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u="sng" dirty="0"/>
              <a:t>m</a:t>
            </a:r>
            <a:r>
              <a:rPr lang="it-CH" dirty="0"/>
              <a:t> rappresenta i minuti</a:t>
            </a:r>
          </a:p>
          <a:p>
            <a:r>
              <a:rPr lang="it-CH" u="sng" dirty="0"/>
              <a:t>s1</a:t>
            </a:r>
            <a:r>
              <a:rPr lang="it-CH" dirty="0"/>
              <a:t> rappresenta le decine dei secondi</a:t>
            </a:r>
          </a:p>
          <a:p>
            <a:r>
              <a:rPr lang="it-CH" u="sng" dirty="0"/>
              <a:t>s2</a:t>
            </a:r>
            <a:r>
              <a:rPr lang="it-CH" dirty="0"/>
              <a:t> rappresenta le unità dei secondi</a:t>
            </a:r>
            <a:endParaRPr lang="it-CH" u="sng" dirty="0"/>
          </a:p>
        </p:txBody>
      </p:sp>
      <p:cxnSp>
        <p:nvCxnSpPr>
          <p:cNvPr id="16" name="Connettore 2 15"/>
          <p:cNvCxnSpPr>
            <a:endCxn id="17" idx="1"/>
          </p:cNvCxnSpPr>
          <p:nvPr/>
        </p:nvCxnSpPr>
        <p:spPr>
          <a:xfrm>
            <a:off x="6096000" y="5334145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6833937" y="5192740"/>
            <a:ext cx="3910263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/>
              <a:t>Si blocca il conteggio</a:t>
            </a:r>
          </a:p>
        </p:txBody>
      </p:sp>
      <p:cxnSp>
        <p:nvCxnSpPr>
          <p:cNvPr id="23" name="Connettore 1 22"/>
          <p:cNvCxnSpPr/>
          <p:nvPr/>
        </p:nvCxnSpPr>
        <p:spPr>
          <a:xfrm>
            <a:off x="469482" y="4347845"/>
            <a:ext cx="5626518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CH" dirty="0"/>
              <a:t>Algoritmo di timer</a:t>
            </a:r>
          </a:p>
        </p:txBody>
      </p:sp>
    </p:spTree>
    <p:extLst>
      <p:ext uri="{BB962C8B-B14F-4D97-AF65-F5344CB8AC3E}">
        <p14:creationId xmlns:p14="http://schemas.microsoft.com/office/powerpoint/2010/main" val="333082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Algoritmo di timer - test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15836"/>
            <a:ext cx="10152887" cy="242632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750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Motori passo-passo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CH" dirty="0"/>
              <a:t>Componenti utilizzati</a:t>
            </a:r>
          </a:p>
          <a:p>
            <a:r>
              <a:rPr lang="it-CH" dirty="0"/>
              <a:t>1 - Arduino uno</a:t>
            </a:r>
          </a:p>
          <a:p>
            <a:r>
              <a:rPr lang="it-CH" dirty="0"/>
              <a:t>1 - </a:t>
            </a:r>
            <a:r>
              <a:rPr lang="it-CH" dirty="0" err="1"/>
              <a:t>Adafruit</a:t>
            </a:r>
            <a:r>
              <a:rPr lang="it-CH" dirty="0"/>
              <a:t> </a:t>
            </a:r>
            <a:r>
              <a:rPr lang="it-CH" dirty="0" err="1"/>
              <a:t>MotorShield</a:t>
            </a:r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8943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C0CEE5-07ED-4D90-9BE5-15F88A50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Motori passo-passo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39B916-5DB3-40F4-BB50-6D3FCB1AC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89" r="56115" b="40541"/>
          <a:stretch/>
        </p:blipFill>
        <p:spPr>
          <a:xfrm>
            <a:off x="-1" y="1176918"/>
            <a:ext cx="9053721" cy="5868540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18362A6-1C32-41F0-9480-BC81F2C1C65D}"/>
              </a:ext>
            </a:extLst>
          </p:cNvPr>
          <p:cNvCxnSpPr/>
          <p:nvPr/>
        </p:nvCxnSpPr>
        <p:spPr>
          <a:xfrm>
            <a:off x="4526860" y="2332532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BABBDD-FE7E-4C2F-B0A8-3F06D3E6A65B}"/>
              </a:ext>
            </a:extLst>
          </p:cNvPr>
          <p:cNvSpPr txBox="1"/>
          <p:nvPr/>
        </p:nvSpPr>
        <p:spPr>
          <a:xfrm>
            <a:off x="5344636" y="2115908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Includo le varie librerie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5C5E8CF-EFBE-40AD-81E4-8C5C05E0FB88}"/>
              </a:ext>
            </a:extLst>
          </p:cNvPr>
          <p:cNvCxnSpPr/>
          <p:nvPr/>
        </p:nvCxnSpPr>
        <p:spPr>
          <a:xfrm>
            <a:off x="4609083" y="3364896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BE37A25-A1D9-4DEA-B327-47CDD8901574}"/>
              </a:ext>
            </a:extLst>
          </p:cNvPr>
          <p:cNvCxnSpPr/>
          <p:nvPr/>
        </p:nvCxnSpPr>
        <p:spPr>
          <a:xfrm>
            <a:off x="4237731" y="5161916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8B018FB-05E7-4ECC-98A3-9113397C7FCC}"/>
              </a:ext>
            </a:extLst>
          </p:cNvPr>
          <p:cNvSpPr txBox="1"/>
          <p:nvPr/>
        </p:nvSpPr>
        <p:spPr>
          <a:xfrm>
            <a:off x="5414657" y="3180230"/>
            <a:ext cx="504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Creo le variabili ed eseguo le varie connessioni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B9FCF71-915C-466C-88A9-20452C6BFB3E}"/>
              </a:ext>
            </a:extLst>
          </p:cNvPr>
          <p:cNvSpPr txBox="1"/>
          <p:nvPr/>
        </p:nvSpPr>
        <p:spPr>
          <a:xfrm>
            <a:off x="5187671" y="4974813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Muovo i motori</a:t>
            </a:r>
          </a:p>
        </p:txBody>
      </p:sp>
    </p:spTree>
    <p:extLst>
      <p:ext uri="{BB962C8B-B14F-4D97-AF65-F5344CB8AC3E}">
        <p14:creationId xmlns:p14="http://schemas.microsoft.com/office/powerpoint/2010/main" val="423557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D84A69-BABE-4A94-95C8-63B1A61F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Motori passo-passo</a:t>
            </a:r>
            <a:br>
              <a:rPr lang="it-IT" dirty="0"/>
            </a:br>
            <a:r>
              <a:rPr lang="it-IT" sz="2400" dirty="0"/>
              <a:t>Movimenti motori con scheda </a:t>
            </a:r>
            <a:r>
              <a:rPr lang="it-IT" sz="2400" dirty="0" err="1"/>
              <a:t>JJRobots</a:t>
            </a: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766FF8-CD84-44CD-B612-38AB46B38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853380"/>
            <a:ext cx="4549302" cy="180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7CF811D3-A177-40F0-9320-CCD3815F1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5" y="4654094"/>
            <a:ext cx="3921170" cy="172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1E500D-DFDA-47AB-AADB-552D2E347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1797933"/>
            <a:ext cx="90762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digitalWrite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(dirM1Pin,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HIGH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	Inizialmente si abilita la direzione in cui si vogliono 				muovere i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motoricon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 questo comando: con “HIGH” 				si muove in avanti con “LOW” si muove indietro.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C8A7D5-5825-44BD-B78A-5D8001B5E4E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47989" y="3153571"/>
            <a:ext cx="46839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Con il primo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if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 si dice che quando si preme il bottone i motori devono muoversi anche in avanti.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3EDAD-8214-49FB-B0D2-6E5E6DD98B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47989" y="4906275"/>
            <a:ext cx="36304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In questo for si fa girare il motore per  un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gio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conpleto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 con 3200 impulsi.</a:t>
            </a:r>
          </a:p>
        </p:txBody>
      </p:sp>
    </p:spTree>
    <p:extLst>
      <p:ext uri="{BB962C8B-B14F-4D97-AF65-F5344CB8AC3E}">
        <p14:creationId xmlns:p14="http://schemas.microsoft.com/office/powerpoint/2010/main" val="2077339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779CA8-FF97-4D2D-973D-AE2F0626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Robot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D3ADF8-83DB-4D51-8D1C-EDA5C9A09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CH" dirty="0"/>
              <a:t>Componenti utilizzati</a:t>
            </a:r>
          </a:p>
          <a:p>
            <a:r>
              <a:rPr lang="it-CH" dirty="0"/>
              <a:t>1 – Arduino Mega 2560</a:t>
            </a:r>
          </a:p>
          <a:p>
            <a:r>
              <a:rPr lang="it-CH" dirty="0"/>
              <a:t>2 – Motori passo </a:t>
            </a:r>
            <a:r>
              <a:rPr lang="it-CH" dirty="0" err="1"/>
              <a:t>passo</a:t>
            </a:r>
            <a:endParaRPr lang="it-CH" dirty="0"/>
          </a:p>
          <a:p>
            <a:r>
              <a:rPr lang="it-CH" dirty="0"/>
              <a:t>1 – Scheda </a:t>
            </a:r>
            <a:r>
              <a:rPr lang="it-CH" dirty="0" err="1"/>
              <a:t>JJRobots</a:t>
            </a:r>
            <a:endParaRPr lang="it-CH" dirty="0"/>
          </a:p>
          <a:p>
            <a:r>
              <a:rPr lang="it-CH" dirty="0"/>
              <a:t>2 – </a:t>
            </a:r>
            <a:r>
              <a:rPr lang="it-CH" dirty="0" err="1"/>
              <a:t>MotorShield</a:t>
            </a:r>
            <a:r>
              <a:rPr lang="it-CH" dirty="0"/>
              <a:t> + 2 dissipatori</a:t>
            </a:r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r>
              <a:rPr lang="it-CH" dirty="0"/>
              <a:t>Software utilizzati</a:t>
            </a:r>
          </a:p>
          <a:p>
            <a:r>
              <a:rPr lang="it-CH" dirty="0"/>
              <a:t>AHR Robot (</a:t>
            </a:r>
            <a:r>
              <a:rPr lang="it-CH" dirty="0" err="1"/>
              <a:t>JJRobots</a:t>
            </a:r>
            <a:r>
              <a:rPr lang="it-CH" dirty="0"/>
              <a:t>)</a:t>
            </a:r>
          </a:p>
          <a:p>
            <a:r>
              <a:rPr lang="it-CH" dirty="0"/>
              <a:t>Arduino IDE</a:t>
            </a:r>
          </a:p>
        </p:txBody>
      </p:sp>
    </p:spTree>
    <p:extLst>
      <p:ext uri="{BB962C8B-B14F-4D97-AF65-F5344CB8AC3E}">
        <p14:creationId xmlns:p14="http://schemas.microsoft.com/office/powerpoint/2010/main" val="4260020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E3F679-6E0E-4926-8A3B-FE085CD1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Robot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8E0FA7-4816-4693-BE4A-9D1AA574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25" y="1488613"/>
            <a:ext cx="1299748" cy="441787"/>
          </a:xfrm>
        </p:spPr>
        <p:txBody>
          <a:bodyPr/>
          <a:lstStyle/>
          <a:p>
            <a:pPr marL="0" indent="0">
              <a:buNone/>
            </a:pPr>
            <a:r>
              <a:rPr lang="it-CH" dirty="0"/>
              <a:t>Montaggio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7E50C2D-8922-4072-B54C-6DBC100825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" r="327" b="34628"/>
          <a:stretch/>
        </p:blipFill>
        <p:spPr>
          <a:xfrm>
            <a:off x="797266" y="1930400"/>
            <a:ext cx="5751815" cy="2819199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0528231-C731-41D1-A2A8-F58316EBE086}"/>
              </a:ext>
            </a:extLst>
          </p:cNvPr>
          <p:cNvSpPr/>
          <p:nvPr/>
        </p:nvSpPr>
        <p:spPr>
          <a:xfrm>
            <a:off x="2607276" y="3719384"/>
            <a:ext cx="1668162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83896790-7DCD-4C57-895B-963E358859F3}"/>
              </a:ext>
            </a:extLst>
          </p:cNvPr>
          <p:cNvCxnSpPr>
            <a:cxnSpLocks/>
          </p:cNvCxnSpPr>
          <p:nvPr/>
        </p:nvCxnSpPr>
        <p:spPr>
          <a:xfrm>
            <a:off x="3393244" y="4586768"/>
            <a:ext cx="1054769" cy="494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BCEE407-72EF-48B0-90D0-A7BC74CA4844}"/>
              </a:ext>
            </a:extLst>
          </p:cNvPr>
          <p:cNvSpPr txBox="1"/>
          <p:nvPr/>
        </p:nvSpPr>
        <p:spPr>
          <a:xfrm>
            <a:off x="4621427" y="5080770"/>
            <a:ext cx="461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Arduino Mega 2650 con la scheda </a:t>
            </a:r>
            <a:r>
              <a:rPr lang="it-CH" dirty="0" err="1"/>
              <a:t>JJRobots</a:t>
            </a:r>
            <a:endParaRPr lang="it-CH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431CA28-A271-40D2-9CF5-33519B6F672D}"/>
              </a:ext>
            </a:extLst>
          </p:cNvPr>
          <p:cNvSpPr/>
          <p:nvPr/>
        </p:nvSpPr>
        <p:spPr>
          <a:xfrm>
            <a:off x="677334" y="1930400"/>
            <a:ext cx="1102039" cy="9981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2CFF234-AE5C-4C7F-B19C-DE07B0201BFA}"/>
              </a:ext>
            </a:extLst>
          </p:cNvPr>
          <p:cNvSpPr/>
          <p:nvPr/>
        </p:nvSpPr>
        <p:spPr>
          <a:xfrm>
            <a:off x="5566974" y="1961978"/>
            <a:ext cx="1102039" cy="9981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E4361CF-8410-4E1E-A351-16FABD3DCB08}"/>
              </a:ext>
            </a:extLst>
          </p:cNvPr>
          <p:cNvCxnSpPr>
            <a:cxnSpLocks/>
          </p:cNvCxnSpPr>
          <p:nvPr/>
        </p:nvCxnSpPr>
        <p:spPr>
          <a:xfrm flipV="1">
            <a:off x="1709188" y="1488613"/>
            <a:ext cx="5674969" cy="972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64DEF49-7C1F-42DD-93CC-0614CCA0B62E}"/>
              </a:ext>
            </a:extLst>
          </p:cNvPr>
          <p:cNvCxnSpPr>
            <a:cxnSpLocks/>
          </p:cNvCxnSpPr>
          <p:nvPr/>
        </p:nvCxnSpPr>
        <p:spPr>
          <a:xfrm flipV="1">
            <a:off x="6686162" y="1549392"/>
            <a:ext cx="635282" cy="554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636E835-1F5D-491D-98A2-CD92194A7838}"/>
              </a:ext>
            </a:extLst>
          </p:cNvPr>
          <p:cNvSpPr txBox="1"/>
          <p:nvPr/>
        </p:nvSpPr>
        <p:spPr>
          <a:xfrm>
            <a:off x="7401306" y="132126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Motori passo-passo</a:t>
            </a:r>
          </a:p>
        </p:txBody>
      </p:sp>
    </p:spTree>
    <p:extLst>
      <p:ext uri="{BB962C8B-B14F-4D97-AF65-F5344CB8AC3E}">
        <p14:creationId xmlns:p14="http://schemas.microsoft.com/office/powerpoint/2010/main" val="136188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DE9337-D241-41EB-AA80-283109BB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Robot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CE092209-4239-453E-B076-3A3DFFCA5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25" y="1488613"/>
            <a:ext cx="1497456" cy="44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CH" dirty="0"/>
              <a:t>Applicazione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2348BF5-29BC-4B4A-82CE-B2EBCC8CE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" t="5312" r="7771" b="780"/>
          <a:stretch/>
        </p:blipFill>
        <p:spPr>
          <a:xfrm>
            <a:off x="150355" y="1930400"/>
            <a:ext cx="8266670" cy="4348043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0B3EDB-2580-4103-8F09-D7240A96ADCE}"/>
              </a:ext>
            </a:extLst>
          </p:cNvPr>
          <p:cNvCxnSpPr>
            <a:cxnSpLocks/>
          </p:cNvCxnSpPr>
          <p:nvPr/>
        </p:nvCxnSpPr>
        <p:spPr>
          <a:xfrm flipV="1">
            <a:off x="5226908" y="2372187"/>
            <a:ext cx="3361038" cy="1022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7CECAB1-36DA-4081-BFF8-405ED768D151}"/>
              </a:ext>
            </a:extLst>
          </p:cNvPr>
          <p:cNvSpPr txBox="1"/>
          <p:nvPr/>
        </p:nvSpPr>
        <p:spPr>
          <a:xfrm>
            <a:off x="8587946" y="2187521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Rilevamento del campo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B8F8F3D-EAE5-4A40-8E36-424DD0DF8101}"/>
              </a:ext>
            </a:extLst>
          </p:cNvPr>
          <p:cNvCxnSpPr>
            <a:cxnSpLocks/>
          </p:cNvCxnSpPr>
          <p:nvPr/>
        </p:nvCxnSpPr>
        <p:spPr>
          <a:xfrm flipV="1">
            <a:off x="4596714" y="2767915"/>
            <a:ext cx="3991232" cy="102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5456C1-80AE-417F-A422-904EE09F9A6C}"/>
              </a:ext>
            </a:extLst>
          </p:cNvPr>
          <p:cNvSpPr txBox="1"/>
          <p:nvPr/>
        </p:nvSpPr>
        <p:spPr>
          <a:xfrm>
            <a:off x="8587946" y="2587775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Rilevamento del disco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2FA271C-AA02-494A-9B13-48E23AE778D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510216" y="3142634"/>
            <a:ext cx="4072119" cy="1486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513885F-BD49-4E06-852D-D19B0173656B}"/>
              </a:ext>
            </a:extLst>
          </p:cNvPr>
          <p:cNvSpPr txBox="1"/>
          <p:nvPr/>
        </p:nvSpPr>
        <p:spPr>
          <a:xfrm>
            <a:off x="8582335" y="2957968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Rilevamento del pusher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D99E6F7-C324-4B7B-8995-971E91687256}"/>
              </a:ext>
            </a:extLst>
          </p:cNvPr>
          <p:cNvCxnSpPr>
            <a:cxnSpLocks/>
          </p:cNvCxnSpPr>
          <p:nvPr/>
        </p:nvCxnSpPr>
        <p:spPr>
          <a:xfrm flipV="1">
            <a:off x="2829697" y="2058961"/>
            <a:ext cx="5752638" cy="10221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7D55D6A-1624-47D6-B396-10E3064CD289}"/>
              </a:ext>
            </a:extLst>
          </p:cNvPr>
          <p:cNvSpPr txBox="1"/>
          <p:nvPr/>
        </p:nvSpPr>
        <p:spPr>
          <a:xfrm>
            <a:off x="8582335" y="1833220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Coordinate del disco</a:t>
            </a:r>
          </a:p>
        </p:txBody>
      </p:sp>
    </p:spTree>
    <p:extLst>
      <p:ext uri="{BB962C8B-B14F-4D97-AF65-F5344CB8AC3E}">
        <p14:creationId xmlns:p14="http://schemas.microsoft.com/office/powerpoint/2010/main" val="42546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92A880-01B4-4BE3-959B-42BFC1AE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Robot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B58BABC-53E4-4D75-A524-44B6AA5D0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25" y="1488613"/>
            <a:ext cx="1522170" cy="44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CH" dirty="0"/>
              <a:t>Applicazione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EEC1BF7-6A5A-4ED3-9739-63424A4A3D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" t="8759" r="30992" b="15806"/>
          <a:stretch/>
        </p:blipFill>
        <p:spPr>
          <a:xfrm rot="5400000">
            <a:off x="908223" y="2245496"/>
            <a:ext cx="4510213" cy="388002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11D6DDC8-12F4-4B2C-BF2C-C03C23F1F39E}"/>
              </a:ext>
            </a:extLst>
          </p:cNvPr>
          <p:cNvSpPr/>
          <p:nvPr/>
        </p:nvSpPr>
        <p:spPr>
          <a:xfrm>
            <a:off x="2817341" y="4185507"/>
            <a:ext cx="778476" cy="8189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30C2001-0A24-4765-B38C-46C4F6BAB690}"/>
              </a:ext>
            </a:extLst>
          </p:cNvPr>
          <p:cNvCxnSpPr>
            <a:cxnSpLocks/>
          </p:cNvCxnSpPr>
          <p:nvPr/>
        </p:nvCxnSpPr>
        <p:spPr>
          <a:xfrm flipV="1">
            <a:off x="3506519" y="3744633"/>
            <a:ext cx="2142806" cy="561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8E7E879-EDB4-4BF5-B64F-8188220A59A0}"/>
              </a:ext>
            </a:extLst>
          </p:cNvPr>
          <p:cNvSpPr txBox="1"/>
          <p:nvPr/>
        </p:nvSpPr>
        <p:spPr>
          <a:xfrm>
            <a:off x="5792519" y="3435176"/>
            <a:ext cx="3671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Pusher mosso dai motori collegati</a:t>
            </a:r>
          </a:p>
          <a:p>
            <a:r>
              <a:rPr lang="it-CH" dirty="0"/>
              <a:t>con la cinghia dentata rilevato</a:t>
            </a:r>
          </a:p>
          <a:p>
            <a:r>
              <a:rPr lang="it-CH" dirty="0"/>
              <a:t>dall’applicazione con il colore blu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3761E93-6680-4299-9EFC-9E1DCE1E373C}"/>
              </a:ext>
            </a:extLst>
          </p:cNvPr>
          <p:cNvSpPr/>
          <p:nvPr/>
        </p:nvSpPr>
        <p:spPr>
          <a:xfrm>
            <a:off x="3076831" y="3429000"/>
            <a:ext cx="518985" cy="6411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F3625F5-935A-4C48-A887-37B28F90491E}"/>
              </a:ext>
            </a:extLst>
          </p:cNvPr>
          <p:cNvCxnSpPr>
            <a:cxnSpLocks/>
          </p:cNvCxnSpPr>
          <p:nvPr/>
        </p:nvCxnSpPr>
        <p:spPr>
          <a:xfrm flipV="1">
            <a:off x="3571102" y="3113367"/>
            <a:ext cx="1989439" cy="631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47742C0-EF52-4AF2-86D6-5B896442E2EC}"/>
              </a:ext>
            </a:extLst>
          </p:cNvPr>
          <p:cNvSpPr txBox="1"/>
          <p:nvPr/>
        </p:nvSpPr>
        <p:spPr>
          <a:xfrm>
            <a:off x="5792519" y="2631989"/>
            <a:ext cx="349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Disco rilevato dall’applicazione </a:t>
            </a:r>
          </a:p>
          <a:p>
            <a:r>
              <a:rPr lang="it-CH" dirty="0"/>
              <a:t>con il colore giallo</a:t>
            </a:r>
          </a:p>
        </p:txBody>
      </p:sp>
    </p:spTree>
    <p:extLst>
      <p:ext uri="{BB962C8B-B14F-4D97-AF65-F5344CB8AC3E}">
        <p14:creationId xmlns:p14="http://schemas.microsoft.com/office/powerpoint/2010/main" val="292670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Argomenti trattati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/>
              <a:t>Obbiettivo del progetto (QDC)</a:t>
            </a:r>
          </a:p>
          <a:p>
            <a:r>
              <a:rPr lang="it-CH" sz="2400" dirty="0"/>
              <a:t>GANNT iniziale</a:t>
            </a:r>
          </a:p>
          <a:p>
            <a:r>
              <a:rPr lang="it-CH" sz="2400" dirty="0"/>
              <a:t>Requisiti</a:t>
            </a:r>
          </a:p>
          <a:p>
            <a:r>
              <a:rPr lang="it-CH" sz="2400" dirty="0" err="1"/>
              <a:t>ImplementazioneTest</a:t>
            </a:r>
            <a:endParaRPr lang="it-CH" sz="2400" dirty="0"/>
          </a:p>
          <a:p>
            <a:r>
              <a:rPr lang="it-CH" sz="2400" dirty="0"/>
              <a:t>Conclusione (GANNT finale)</a:t>
            </a:r>
          </a:p>
          <a:p>
            <a:pPr lvl="1"/>
            <a:endParaRPr lang="it-CH" sz="2000" dirty="0"/>
          </a:p>
          <a:p>
            <a:pPr lvl="1"/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16869244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2C5209-3D8A-40BC-A383-3EDC3714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CH" dirty="0"/>
              <a:t>Robot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91587A-FCD3-4FAD-B392-0BF22A1C06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77" t="36114" r="49094" b="59165"/>
          <a:stretch/>
        </p:blipFill>
        <p:spPr>
          <a:xfrm>
            <a:off x="677334" y="1930399"/>
            <a:ext cx="2131937" cy="742091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5C901243-4575-4B73-AC6E-B567B2C56876}"/>
              </a:ext>
            </a:extLst>
          </p:cNvPr>
          <p:cNvCxnSpPr/>
          <p:nvPr/>
        </p:nvCxnSpPr>
        <p:spPr>
          <a:xfrm>
            <a:off x="2809271" y="2332532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E75E7B5E-EEDF-41F1-9A7B-3294D64E0B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13" t="33334" r="48446" b="63938"/>
          <a:stretch/>
        </p:blipFill>
        <p:spPr>
          <a:xfrm>
            <a:off x="720119" y="3196144"/>
            <a:ext cx="2224950" cy="4287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CB69A5C-47B0-49FC-8238-16A271D76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28" t="41254" r="48311" b="48308"/>
          <a:stretch/>
        </p:blipFill>
        <p:spPr>
          <a:xfrm>
            <a:off x="765385" y="3661856"/>
            <a:ext cx="2224950" cy="164070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8422C2F-064F-4FFA-A390-308839785207}"/>
              </a:ext>
            </a:extLst>
          </p:cNvPr>
          <p:cNvSpPr txBox="1"/>
          <p:nvPr/>
        </p:nvSpPr>
        <p:spPr>
          <a:xfrm>
            <a:off x="3547208" y="2191127"/>
            <a:ext cx="525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Definizioni delle variabili e configurazioni iniziali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A94B77DA-B3F6-40A3-A8FB-0229B4A918D0}"/>
              </a:ext>
            </a:extLst>
          </p:cNvPr>
          <p:cNvCxnSpPr/>
          <p:nvPr/>
        </p:nvCxnSpPr>
        <p:spPr>
          <a:xfrm>
            <a:off x="2990335" y="3447803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8A628CF-EF41-42B1-BEA2-FBEDC249F632}"/>
              </a:ext>
            </a:extLst>
          </p:cNvPr>
          <p:cNvSpPr txBox="1"/>
          <p:nvPr/>
        </p:nvSpPr>
        <p:spPr>
          <a:xfrm>
            <a:off x="3818805" y="3357116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Classe principale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F3E7577-18B1-4AB4-BF21-3124CDDBB4E8}"/>
              </a:ext>
            </a:extLst>
          </p:cNvPr>
          <p:cNvCxnSpPr/>
          <p:nvPr/>
        </p:nvCxnSpPr>
        <p:spPr>
          <a:xfrm>
            <a:off x="2963940" y="3888248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EE5662-11D3-41DA-A4A9-13BB799DB42C}"/>
              </a:ext>
            </a:extLst>
          </p:cNvPr>
          <p:cNvSpPr txBox="1"/>
          <p:nvPr/>
        </p:nvSpPr>
        <p:spPr>
          <a:xfrm>
            <a:off x="3818804" y="3783156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Classe che si occupa della connessione all’</a:t>
            </a:r>
            <a:r>
              <a:rPr lang="it-CH" dirty="0" err="1"/>
              <a:t>app</a:t>
            </a:r>
            <a:endParaRPr lang="it-CH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366DC5D-03E6-4D2B-8382-566EE2E3B461}"/>
              </a:ext>
            </a:extLst>
          </p:cNvPr>
          <p:cNvCxnSpPr/>
          <p:nvPr/>
        </p:nvCxnSpPr>
        <p:spPr>
          <a:xfrm>
            <a:off x="2937545" y="4335147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AE5A0ED-B9D0-474E-BBC3-7CCB3679B380}"/>
              </a:ext>
            </a:extLst>
          </p:cNvPr>
          <p:cNvSpPr txBox="1"/>
          <p:nvPr/>
        </p:nvSpPr>
        <p:spPr>
          <a:xfrm>
            <a:off x="3818804" y="4203298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Classe che si occupa di muovere il robot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21057E3-2A5F-4AC7-BE03-F5848BDD5F73}"/>
              </a:ext>
            </a:extLst>
          </p:cNvPr>
          <p:cNvCxnSpPr/>
          <p:nvPr/>
        </p:nvCxnSpPr>
        <p:spPr>
          <a:xfrm>
            <a:off x="2932447" y="4718215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B2678FD-DE2D-42B3-8058-82BC72DEC35E}"/>
              </a:ext>
            </a:extLst>
          </p:cNvPr>
          <p:cNvSpPr txBox="1"/>
          <p:nvPr/>
        </p:nvSpPr>
        <p:spPr>
          <a:xfrm>
            <a:off x="3818804" y="4623440"/>
            <a:ext cx="498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Classe che si occupa delle posizioni dei motori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13870D7-04CE-48F4-80EF-73F900D6AB57}"/>
              </a:ext>
            </a:extLst>
          </p:cNvPr>
          <p:cNvCxnSpPr/>
          <p:nvPr/>
        </p:nvCxnSpPr>
        <p:spPr>
          <a:xfrm>
            <a:off x="2932447" y="5155109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8FB1896-926D-469C-A8B6-997662A781E4}"/>
              </a:ext>
            </a:extLst>
          </p:cNvPr>
          <p:cNvSpPr txBox="1"/>
          <p:nvPr/>
        </p:nvSpPr>
        <p:spPr>
          <a:xfrm>
            <a:off x="3841387" y="5037684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Classe che si occupa delle traiettorie del disco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DE30BE5C-D0FB-4FA9-AB50-47E18B6A3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85" y="1334546"/>
            <a:ext cx="1522170" cy="44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CH" dirty="0"/>
              <a:t>Codice</a:t>
            </a:r>
          </a:p>
        </p:txBody>
      </p:sp>
    </p:spTree>
    <p:extLst>
      <p:ext uri="{BB962C8B-B14F-4D97-AF65-F5344CB8AC3E}">
        <p14:creationId xmlns:p14="http://schemas.microsoft.com/office/powerpoint/2010/main" val="142083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E4B1E3-5D06-4D7C-B56D-B813523C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Robot - test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C6B10C8-98AA-497C-9AF5-7909812DA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7" y="1570666"/>
            <a:ext cx="10407667" cy="407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31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35217" y="2883568"/>
            <a:ext cx="4321565" cy="1090863"/>
          </a:xfrm>
        </p:spPr>
        <p:txBody>
          <a:bodyPr>
            <a:noAutofit/>
          </a:bodyPr>
          <a:lstStyle/>
          <a:p>
            <a:r>
              <a:rPr lang="it-CH" sz="6000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4236013410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970" y="1191126"/>
            <a:ext cx="9828229" cy="444786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01" y="1191126"/>
            <a:ext cx="9824398" cy="441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5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Domande?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38845651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Obbiettivo del progetto (QDC)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677334" y="1930400"/>
            <a:ext cx="4087171" cy="4637390"/>
          </a:xfrm>
        </p:spPr>
        <p:txBody>
          <a:bodyPr>
            <a:normAutofit/>
          </a:bodyPr>
          <a:lstStyle/>
          <a:p>
            <a:r>
              <a:rPr lang="it-CH" sz="2400" dirty="0"/>
              <a:t>Fare campo da Air </a:t>
            </a:r>
            <a:r>
              <a:rPr lang="it-CH" sz="2400" dirty="0" err="1"/>
              <a:t>Ice</a:t>
            </a:r>
            <a:r>
              <a:rPr lang="it-CH" sz="2400" dirty="0"/>
              <a:t> Hockey</a:t>
            </a:r>
          </a:p>
          <a:p>
            <a:r>
              <a:rPr lang="it-CH" sz="2400" dirty="0"/>
              <a:t>L’avversario è un sistema robotizzato</a:t>
            </a:r>
          </a:p>
          <a:p>
            <a:r>
              <a:rPr lang="it-CH" sz="2400" dirty="0"/>
              <a:t>Programmazione tramite </a:t>
            </a:r>
            <a:r>
              <a:rPr lang="it-CH" sz="2400" dirty="0" err="1"/>
              <a:t>arduino</a:t>
            </a:r>
            <a:endParaRPr lang="it-CH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18367" t="13585" r="17625" b="12204"/>
          <a:stretch/>
        </p:blipFill>
        <p:spPr>
          <a:xfrm>
            <a:off x="4764505" y="1930400"/>
            <a:ext cx="7110663" cy="463739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551781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GANNT iniziale</a:t>
            </a: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712" y="1464218"/>
            <a:ext cx="11200576" cy="506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8115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CH" dirty="0"/>
              <a:t>Requisiti</a:t>
            </a: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289115"/>
            <a:ext cx="6435464" cy="627976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689351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45168" y="2768600"/>
            <a:ext cx="9949166" cy="1320800"/>
          </a:xfrm>
        </p:spPr>
        <p:txBody>
          <a:bodyPr anchor="ctr">
            <a:noAutofit/>
          </a:bodyPr>
          <a:lstStyle/>
          <a:p>
            <a:r>
              <a:rPr lang="it-CH" sz="5400" dirty="0"/>
              <a:t>Tavolo da gioco</a:t>
            </a:r>
          </a:p>
        </p:txBody>
      </p:sp>
    </p:spTree>
    <p:extLst>
      <p:ext uri="{BB962C8B-B14F-4D97-AF65-F5344CB8AC3E}">
        <p14:creationId xmlns:p14="http://schemas.microsoft.com/office/powerpoint/2010/main" val="380527333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F3290DE-7FAF-431F-836B-235F407D3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22"/>
          <a:stretch/>
        </p:blipFill>
        <p:spPr>
          <a:xfrm>
            <a:off x="360502" y="1078297"/>
            <a:ext cx="5735498" cy="47014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5B87206-EFC1-4A15-9090-BC444BC8A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14" y="217170"/>
            <a:ext cx="3714718" cy="251206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E4D885D-2EBA-4C2B-8218-6F38BF185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799" y="2906629"/>
            <a:ext cx="3705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4135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45168" y="2768600"/>
            <a:ext cx="9949166" cy="1320800"/>
          </a:xfrm>
        </p:spPr>
        <p:txBody>
          <a:bodyPr anchor="ctr">
            <a:noAutofit/>
          </a:bodyPr>
          <a:lstStyle/>
          <a:p>
            <a:r>
              <a:rPr lang="it-CH" sz="5400" dirty="0"/>
              <a:t>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9256494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Algoritmo di timer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CH" dirty="0"/>
              <a:t>Componenti utilizzati:</a:t>
            </a:r>
          </a:p>
          <a:p>
            <a:r>
              <a:rPr lang="it-CH" dirty="0"/>
              <a:t>1 - Arduino UNO</a:t>
            </a:r>
          </a:p>
          <a:p>
            <a:r>
              <a:rPr lang="it-CH" dirty="0"/>
              <a:t>1 – Bottone</a:t>
            </a:r>
          </a:p>
          <a:p>
            <a:r>
              <a:rPr lang="it-CH" dirty="0"/>
              <a:t>1 – Led blu</a:t>
            </a:r>
          </a:p>
          <a:p>
            <a:r>
              <a:rPr lang="it-CH" dirty="0"/>
              <a:t>2 – Resistenze</a:t>
            </a:r>
          </a:p>
          <a:p>
            <a:r>
              <a:rPr lang="it-CH" dirty="0"/>
              <a:t>1 - 7 segmenti </a:t>
            </a:r>
            <a:r>
              <a:rPr lang="it-CH" dirty="0" err="1"/>
              <a:t>Adafruit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8279670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Sfaccettatura">
  <a:themeElements>
    <a:clrScheme name="Personalizzato 2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AEDD71"/>
      </a:accent1>
      <a:accent2>
        <a:srgbClr val="E2F3CC"/>
      </a:accent2>
      <a:accent3>
        <a:srgbClr val="50771B"/>
      </a:accent3>
      <a:accent4>
        <a:srgbClr val="E2F3CC"/>
      </a:accent4>
      <a:accent5>
        <a:srgbClr val="E2F3CC"/>
      </a:accent5>
      <a:accent6>
        <a:srgbClr val="C5E799"/>
      </a:accent6>
      <a:hlink>
        <a:srgbClr val="6B9F25"/>
      </a:hlink>
      <a:folHlink>
        <a:srgbClr val="8C8C8C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456</TotalTime>
  <Words>392</Words>
  <Application>Microsoft Office PowerPoint</Application>
  <PresentationFormat>Widescreen</PresentationFormat>
  <Paragraphs>107</Paragraphs>
  <Slides>24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Wingdings</vt:lpstr>
      <vt:lpstr>Wingdings 3</vt:lpstr>
      <vt:lpstr>Sfaccettatura</vt:lpstr>
      <vt:lpstr>Air Ice Hockey</vt:lpstr>
      <vt:lpstr>Argomenti trattati</vt:lpstr>
      <vt:lpstr>Obbiettivo del progetto (QDC)</vt:lpstr>
      <vt:lpstr>GANNT iniziale</vt:lpstr>
      <vt:lpstr>Requisiti</vt:lpstr>
      <vt:lpstr>Tavolo da gioco</vt:lpstr>
      <vt:lpstr>Presentazione standard di PowerPoint</vt:lpstr>
      <vt:lpstr>Implementazione</vt:lpstr>
      <vt:lpstr>Algoritmo di timer</vt:lpstr>
      <vt:lpstr>Algoritmo di timer</vt:lpstr>
      <vt:lpstr>Algoritmo di timer</vt:lpstr>
      <vt:lpstr>Algoritmo di timer - test</vt:lpstr>
      <vt:lpstr>Motori passo-passo</vt:lpstr>
      <vt:lpstr>Motori passo-passo</vt:lpstr>
      <vt:lpstr>Motori passo-passo Movimenti motori con scheda JJRobots</vt:lpstr>
      <vt:lpstr>Robot</vt:lpstr>
      <vt:lpstr>Robot</vt:lpstr>
      <vt:lpstr>Robot</vt:lpstr>
      <vt:lpstr>Robot</vt:lpstr>
      <vt:lpstr>Robot</vt:lpstr>
      <vt:lpstr>Robot - test</vt:lpstr>
      <vt:lpstr>Conclusione</vt:lpstr>
      <vt:lpstr>Presentazione standard di PowerPoint</vt:lpstr>
      <vt:lpstr>Domande?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di inserimento dati Espoprofessioni</dc:title>
  <dc:creator>alessiasarak@hotmail.it</dc:creator>
  <cp:lastModifiedBy>Giairo</cp:lastModifiedBy>
  <cp:revision>83</cp:revision>
  <dcterms:created xsi:type="dcterms:W3CDTF">2017-10-06T14:15:43Z</dcterms:created>
  <dcterms:modified xsi:type="dcterms:W3CDTF">2018-01-19T14:36:19Z</dcterms:modified>
</cp:coreProperties>
</file>