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76" r:id="rId5"/>
    <p:sldId id="267" r:id="rId6"/>
    <p:sldId id="262" r:id="rId7"/>
    <p:sldId id="277" r:id="rId8"/>
    <p:sldId id="278" r:id="rId9"/>
    <p:sldId id="279" r:id="rId10"/>
    <p:sldId id="280" r:id="rId11"/>
    <p:sldId id="270" r:id="rId12"/>
    <p:sldId id="274" r:id="rId13"/>
    <p:sldId id="261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1671" autoAdjust="0"/>
  </p:normalViewPr>
  <p:slideViewPr>
    <p:cSldViewPr snapToGrid="0" showGuides="1">
      <p:cViewPr varScale="1">
        <p:scale>
          <a:sx n="64" d="100"/>
          <a:sy n="64" d="100"/>
        </p:scale>
        <p:origin x="1354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baseline="0" dirty="0" smtClean="0"/>
              <a:t>Giorni divisi in </a:t>
            </a:r>
            <a:r>
              <a:rPr lang="it-CH" baseline="0" smtClean="0"/>
              <a:t>3 gruppi da 2 ore</a:t>
            </a:r>
            <a:endParaRPr lang="it-CH" baseline="0" dirty="0" smtClean="0"/>
          </a:p>
          <a:p>
            <a:endParaRPr lang="it-CH" baseline="0" dirty="0" smtClean="0"/>
          </a:p>
          <a:p>
            <a:r>
              <a:rPr lang="it-CH" baseline="0" dirty="0" smtClean="0"/>
              <a:t>Colori:</a:t>
            </a:r>
          </a:p>
          <a:p>
            <a:r>
              <a:rPr lang="it-CH" baseline="0" dirty="0" smtClean="0"/>
              <a:t>Rosa – alessia</a:t>
            </a:r>
          </a:p>
          <a:p>
            <a:r>
              <a:rPr lang="it-CH" baseline="0" dirty="0" smtClean="0"/>
              <a:t>Blu – </a:t>
            </a:r>
            <a:r>
              <a:rPr lang="it-CH" baseline="0" dirty="0" err="1" smtClean="0"/>
              <a:t>Giairo</a:t>
            </a:r>
            <a:endParaRPr lang="it-CH" baseline="0" dirty="0" smtClean="0"/>
          </a:p>
          <a:p>
            <a:r>
              <a:rPr lang="it-CH" baseline="0" dirty="0" smtClean="0"/>
              <a:t>Giallo – Alessandro</a:t>
            </a:r>
          </a:p>
          <a:p>
            <a:r>
              <a:rPr lang="it-CH" baseline="0" dirty="0" smtClean="0"/>
              <a:t>Verde - Joey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4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792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508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Air </a:t>
            </a:r>
            <a:r>
              <a:rPr lang="it-CH" dirty="0" err="1" smtClean="0"/>
              <a:t>Ice</a:t>
            </a:r>
            <a:r>
              <a:rPr lang="it-CH" dirty="0" smtClean="0"/>
              <a:t> Hockey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7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73684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9191" y="509609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 smtClean="0"/>
              <a:t>Conclusione</a:t>
            </a:r>
            <a:endParaRPr lang="it-CH" sz="6000" dirty="0"/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Domande?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Grazie per 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Argomenti trattati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Obbiettivo del progetto (QDC)</a:t>
            </a:r>
          </a:p>
          <a:p>
            <a:r>
              <a:rPr lang="it-CH" sz="2400" dirty="0" smtClean="0"/>
              <a:t>GANNT iniziale</a:t>
            </a:r>
          </a:p>
          <a:p>
            <a:r>
              <a:rPr lang="it-CH" sz="2400" dirty="0" smtClean="0"/>
              <a:t>Requisiti</a:t>
            </a:r>
          </a:p>
          <a:p>
            <a:r>
              <a:rPr lang="it-CH" sz="2400" dirty="0" err="1" smtClean="0"/>
              <a:t>ImplementazioneTest</a:t>
            </a:r>
            <a:endParaRPr lang="it-CH" sz="2400" dirty="0" smtClean="0"/>
          </a:p>
          <a:p>
            <a:r>
              <a:rPr lang="it-CH" sz="2400" dirty="0" smtClean="0"/>
              <a:t>Conclusione (GANNT finale)</a:t>
            </a:r>
            <a:endParaRPr lang="it-CH" sz="2400" dirty="0"/>
          </a:p>
          <a:p>
            <a:pPr lvl="1"/>
            <a:endParaRPr lang="it-CH" sz="2000" dirty="0" smtClean="0"/>
          </a:p>
          <a:p>
            <a:pPr lvl="1"/>
            <a:endParaRPr lang="it-CH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Obbiettivo del progetto (QDC)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77334" y="1930400"/>
            <a:ext cx="4087171" cy="4637390"/>
          </a:xfrm>
        </p:spPr>
        <p:txBody>
          <a:bodyPr>
            <a:normAutofit/>
          </a:bodyPr>
          <a:lstStyle/>
          <a:p>
            <a:r>
              <a:rPr lang="it-CH" sz="2400" dirty="0" smtClean="0"/>
              <a:t>Fare campo da Air </a:t>
            </a:r>
            <a:r>
              <a:rPr lang="it-CH" sz="2400" dirty="0" err="1" smtClean="0"/>
              <a:t>Ice</a:t>
            </a:r>
            <a:r>
              <a:rPr lang="it-CH" sz="2400" dirty="0" smtClean="0"/>
              <a:t> Hockey</a:t>
            </a:r>
          </a:p>
          <a:p>
            <a:r>
              <a:rPr lang="it-CH" sz="2400" dirty="0" smtClean="0"/>
              <a:t>L’avversario è un sistema robotizzato</a:t>
            </a:r>
          </a:p>
          <a:p>
            <a:r>
              <a:rPr lang="it-CH" sz="2400" dirty="0" smtClean="0"/>
              <a:t>Programmazione tramite </a:t>
            </a:r>
            <a:r>
              <a:rPr lang="it-CH" sz="2400" dirty="0" err="1" smtClean="0"/>
              <a:t>arduino</a:t>
            </a:r>
            <a:endParaRPr lang="it-CH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8367" t="13585" r="17625" b="12204"/>
          <a:stretch/>
        </p:blipFill>
        <p:spPr>
          <a:xfrm>
            <a:off x="4764505" y="1930400"/>
            <a:ext cx="7110663" cy="463739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GANNT iniziale</a:t>
            </a:r>
            <a:endParaRPr lang="it-CH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712" y="1464218"/>
            <a:ext cx="11200576" cy="5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 smtClean="0"/>
              <a:t>Implementazione - Codice</a:t>
            </a:r>
            <a:endParaRPr lang="it-CH" sz="5400" dirty="0"/>
          </a:p>
        </p:txBody>
      </p:sp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Algoritmo di timer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 smtClean="0"/>
              <a:t>Componenti utilizzati:</a:t>
            </a:r>
          </a:p>
          <a:p>
            <a:r>
              <a:rPr lang="it-CH" dirty="0" smtClean="0"/>
              <a:t>1 - Arduino UNO</a:t>
            </a:r>
          </a:p>
          <a:p>
            <a:r>
              <a:rPr lang="it-CH" dirty="0" smtClean="0"/>
              <a:t>1 – Bottone</a:t>
            </a:r>
          </a:p>
          <a:p>
            <a:r>
              <a:rPr lang="it-CH" dirty="0" smtClean="0"/>
              <a:t>1 – Led blu</a:t>
            </a:r>
          </a:p>
          <a:p>
            <a:r>
              <a:rPr lang="it-CH" dirty="0"/>
              <a:t>2</a:t>
            </a:r>
            <a:r>
              <a:rPr lang="it-CH" dirty="0" smtClean="0"/>
              <a:t> – Resistenze</a:t>
            </a:r>
          </a:p>
          <a:p>
            <a:r>
              <a:rPr lang="it-CH" dirty="0"/>
              <a:t>1 - 7 </a:t>
            </a:r>
            <a:r>
              <a:rPr lang="it-CH" dirty="0" smtClean="0"/>
              <a:t>segmenti </a:t>
            </a:r>
            <a:r>
              <a:rPr lang="it-CH" dirty="0" err="1" smtClean="0"/>
              <a:t>Adafruit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2796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Algoritmo di timer</a:t>
            </a:r>
            <a:endParaRPr lang="it-CH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5418666" cy="13391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Connettore 2 6"/>
          <p:cNvCxnSpPr>
            <a:stCxn id="3" idx="3"/>
          </p:cNvCxnSpPr>
          <p:nvPr/>
        </p:nvCxnSpPr>
        <p:spPr>
          <a:xfrm flipV="1">
            <a:off x="6096000" y="2586789"/>
            <a:ext cx="737937" cy="1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33936" y="2276818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smtClean="0"/>
              <a:t>Importo pacchetti </a:t>
            </a:r>
            <a:r>
              <a:rPr lang="it-CH" dirty="0" err="1" smtClean="0"/>
              <a:t>Adafruit</a:t>
            </a:r>
            <a:r>
              <a:rPr lang="it-CH" dirty="0" smtClean="0"/>
              <a:t> </a:t>
            </a:r>
          </a:p>
          <a:p>
            <a:r>
              <a:rPr lang="it-CH" dirty="0" smtClean="0"/>
              <a:t>e inizializzo la 7 segmenti</a:t>
            </a:r>
            <a:endParaRPr lang="it-CH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677334" y="3561347"/>
            <a:ext cx="5418666" cy="290999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7" name="Connettore 2 16"/>
          <p:cNvCxnSpPr>
            <a:stCxn id="16" idx="3"/>
            <a:endCxn id="18" idx="1"/>
          </p:cNvCxnSpPr>
          <p:nvPr/>
        </p:nvCxnSpPr>
        <p:spPr>
          <a:xfrm flipV="1">
            <a:off x="6096000" y="4054981"/>
            <a:ext cx="737936" cy="96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33936" y="3731815"/>
            <a:ext cx="3441031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 smtClean="0"/>
              <a:t>m</a:t>
            </a:r>
            <a:r>
              <a:rPr lang="it-CH" dirty="0" smtClean="0"/>
              <a:t> rappresenta i minuti</a:t>
            </a:r>
          </a:p>
          <a:p>
            <a:r>
              <a:rPr lang="it-CH" u="sng" dirty="0" smtClean="0"/>
              <a:t>t</a:t>
            </a:r>
            <a:r>
              <a:rPr lang="it-CH" dirty="0" smtClean="0"/>
              <a:t> rappresenta i secondi totali</a:t>
            </a:r>
          </a:p>
        </p:txBody>
      </p:sp>
      <p:cxnSp>
        <p:nvCxnSpPr>
          <p:cNvPr id="21" name="Connettore 2 20"/>
          <p:cNvCxnSpPr>
            <a:stCxn id="16" idx="3"/>
            <a:endCxn id="22" idx="1"/>
          </p:cNvCxnSpPr>
          <p:nvPr/>
        </p:nvCxnSpPr>
        <p:spPr>
          <a:xfrm flipV="1">
            <a:off x="6096000" y="5011262"/>
            <a:ext cx="737936" cy="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833936" y="4826596"/>
            <a:ext cx="34410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 smtClean="0"/>
              <a:t>matrix.drawColon</a:t>
            </a:r>
            <a:r>
              <a:rPr lang="it-CH" dirty="0" smtClean="0"/>
              <a:t>(</a:t>
            </a:r>
            <a:r>
              <a:rPr lang="it-CH" dirty="0" err="1" smtClean="0"/>
              <a:t>duePunti</a:t>
            </a:r>
            <a:r>
              <a:rPr lang="it-CH" dirty="0" smtClean="0"/>
              <a:t>)</a:t>
            </a:r>
            <a:endParaRPr lang="it-CH" dirty="0"/>
          </a:p>
        </p:txBody>
      </p:sp>
      <p:cxnSp>
        <p:nvCxnSpPr>
          <p:cNvPr id="29" name="Connettore 2 28"/>
          <p:cNvCxnSpPr>
            <a:stCxn id="16" idx="3"/>
            <a:endCxn id="30" idx="1"/>
          </p:cNvCxnSpPr>
          <p:nvPr/>
        </p:nvCxnSpPr>
        <p:spPr>
          <a:xfrm>
            <a:off x="6096000" y="5016344"/>
            <a:ext cx="737936" cy="95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833936" y="5643265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 smtClean="0"/>
              <a:t>matrix.writeDigitNum</a:t>
            </a:r>
            <a:r>
              <a:rPr lang="it-CH" dirty="0" smtClean="0"/>
              <a:t>(colonna, valore, punto)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7901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9428" b="2910"/>
          <a:stretch/>
        </p:blipFill>
        <p:spPr>
          <a:xfrm>
            <a:off x="469482" y="1159242"/>
            <a:ext cx="5626518" cy="4539516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0" name="Connettore 2 9"/>
          <p:cNvCxnSpPr>
            <a:endCxn id="11" idx="1"/>
          </p:cNvCxnSpPr>
          <p:nvPr/>
        </p:nvCxnSpPr>
        <p:spPr>
          <a:xfrm flipV="1">
            <a:off x="6096000" y="1607714"/>
            <a:ext cx="737937" cy="1174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833937" y="1146049"/>
            <a:ext cx="3910263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smtClean="0"/>
              <a:t>MIN_SEC_MINUTE = 0;	</a:t>
            </a:r>
          </a:p>
          <a:p>
            <a:endParaRPr lang="it-CH" dirty="0"/>
          </a:p>
          <a:p>
            <a:r>
              <a:rPr lang="it-CH" dirty="0" smtClean="0"/>
              <a:t>Valore minimo dei secondi e minuti. </a:t>
            </a:r>
            <a:endParaRPr lang="it-CH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6096000" y="2782670"/>
            <a:ext cx="737937" cy="63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33937" y="2967336"/>
            <a:ext cx="404261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 smtClean="0"/>
              <a:t>m</a:t>
            </a:r>
            <a:r>
              <a:rPr lang="it-CH" dirty="0" smtClean="0"/>
              <a:t> rappresenta i minuti</a:t>
            </a:r>
          </a:p>
          <a:p>
            <a:r>
              <a:rPr lang="it-CH" u="sng" dirty="0" smtClean="0"/>
              <a:t>s1</a:t>
            </a:r>
            <a:r>
              <a:rPr lang="it-CH" dirty="0" smtClean="0"/>
              <a:t> rappresenta le decine dei secondi</a:t>
            </a:r>
          </a:p>
          <a:p>
            <a:r>
              <a:rPr lang="it-CH" u="sng" dirty="0"/>
              <a:t>s</a:t>
            </a:r>
            <a:r>
              <a:rPr lang="it-CH" u="sng" dirty="0" smtClean="0"/>
              <a:t>2</a:t>
            </a:r>
            <a:r>
              <a:rPr lang="it-CH" dirty="0" smtClean="0"/>
              <a:t> rappresenta le unità dei secondi</a:t>
            </a:r>
            <a:endParaRPr lang="it-CH" u="sng" dirty="0"/>
          </a:p>
        </p:txBody>
      </p:sp>
      <p:cxnSp>
        <p:nvCxnSpPr>
          <p:cNvPr id="16" name="Connettore 2 15"/>
          <p:cNvCxnSpPr>
            <a:endCxn id="17" idx="1"/>
          </p:cNvCxnSpPr>
          <p:nvPr/>
        </p:nvCxnSpPr>
        <p:spPr>
          <a:xfrm>
            <a:off x="6096000" y="4864924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833937" y="4723519"/>
            <a:ext cx="39102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smtClean="0"/>
              <a:t>Si blocca il conteggio</a:t>
            </a:r>
            <a:endParaRPr lang="it-CH" dirty="0"/>
          </a:p>
        </p:txBody>
      </p:sp>
      <p:cxnSp>
        <p:nvCxnSpPr>
          <p:cNvPr id="23" name="Connettore 1 22"/>
          <p:cNvCxnSpPr/>
          <p:nvPr/>
        </p:nvCxnSpPr>
        <p:spPr>
          <a:xfrm>
            <a:off x="469482" y="3898221"/>
            <a:ext cx="562651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EDD71"/>
      </a:accent1>
      <a:accent2>
        <a:srgbClr val="E2F3CC"/>
      </a:accent2>
      <a:accent3>
        <a:srgbClr val="50771B"/>
      </a:accent3>
      <a:accent4>
        <a:srgbClr val="E2F3CC"/>
      </a:accent4>
      <a:accent5>
        <a:srgbClr val="E2F3CC"/>
      </a:accent5>
      <a:accent6>
        <a:srgbClr val="C5E799"/>
      </a:accent6>
      <a:hlink>
        <a:srgbClr val="6B9F25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159</Words>
  <Application>Microsoft Office PowerPoint</Application>
  <PresentationFormat>Widescreen</PresentationFormat>
  <Paragraphs>53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Sfaccettatura</vt:lpstr>
      <vt:lpstr>Air Ice Hockey</vt:lpstr>
      <vt:lpstr>Argomenti trattati</vt:lpstr>
      <vt:lpstr>Obbiettivo del progetto (QDC)</vt:lpstr>
      <vt:lpstr>GANNT iniziale</vt:lpstr>
      <vt:lpstr>Requisiti</vt:lpstr>
      <vt:lpstr>Implementazione - Codice</vt:lpstr>
      <vt:lpstr>Algoritmo di timer</vt:lpstr>
      <vt:lpstr>Algoritmo di timer</vt:lpstr>
      <vt:lpstr>Presentazione standard di PowerPoint</vt:lpstr>
      <vt:lpstr>Presentazione standard di PowerPoint</vt:lpstr>
      <vt:lpstr>Test</vt:lpstr>
      <vt:lpstr>Conclusione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52</cp:revision>
  <dcterms:created xsi:type="dcterms:W3CDTF">2017-10-06T14:15:43Z</dcterms:created>
  <dcterms:modified xsi:type="dcterms:W3CDTF">2018-01-12T10:20:50Z</dcterms:modified>
</cp:coreProperties>
</file>