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7" r:id="rId6"/>
    <p:sldId id="26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8" r:id="rId16"/>
    <p:sldId id="287" r:id="rId17"/>
    <p:sldId id="284" r:id="rId18"/>
    <p:sldId id="274" r:id="rId19"/>
    <p:sldId id="261" r:id="rId2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1671" autoAdjust="0"/>
  </p:normalViewPr>
  <p:slideViewPr>
    <p:cSldViewPr snapToGrid="0" showGuides="1">
      <p:cViewPr varScale="1">
        <p:scale>
          <a:sx n="62" d="100"/>
          <a:sy n="62" d="100"/>
        </p:scale>
        <p:origin x="1416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baseline="0" dirty="0"/>
              <a:t>Giorni divisi in 3 gruppi da 2 ore</a:t>
            </a:r>
          </a:p>
          <a:p>
            <a:endParaRPr lang="it-CH" baseline="0" dirty="0"/>
          </a:p>
          <a:p>
            <a:r>
              <a:rPr lang="it-CH" baseline="0" dirty="0"/>
              <a:t>Colori:</a:t>
            </a:r>
          </a:p>
          <a:p>
            <a:r>
              <a:rPr lang="it-CH" baseline="0" dirty="0"/>
              <a:t>Rosa – alessia</a:t>
            </a:r>
          </a:p>
          <a:p>
            <a:r>
              <a:rPr lang="it-CH" baseline="0" dirty="0"/>
              <a:t>Blu – </a:t>
            </a:r>
            <a:r>
              <a:rPr lang="it-CH" baseline="0" dirty="0" err="1"/>
              <a:t>Giairo</a:t>
            </a:r>
            <a:endParaRPr lang="it-CH" baseline="0" dirty="0"/>
          </a:p>
          <a:p>
            <a:r>
              <a:rPr lang="it-CH" baseline="0" dirty="0"/>
              <a:t>Giallo – Alessandro</a:t>
            </a:r>
          </a:p>
          <a:p>
            <a:r>
              <a:rPr lang="it-CH" baseline="0" dirty="0"/>
              <a:t>Verde - Joey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4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792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0512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466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Air </a:t>
            </a:r>
            <a:r>
              <a:rPr lang="it-CH" dirty="0" err="1"/>
              <a:t>Ice</a:t>
            </a:r>
            <a:r>
              <a:rPr lang="it-CH" dirty="0"/>
              <a:t> Hockey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Alessia </a:t>
            </a:r>
            <a:r>
              <a:rPr lang="it-CH" dirty="0" err="1"/>
              <a:t>Sarak</a:t>
            </a:r>
            <a:r>
              <a:rPr lang="it-CH" dirty="0"/>
              <a:t>, Joey </a:t>
            </a:r>
            <a:r>
              <a:rPr lang="it-CH" dirty="0" err="1"/>
              <a:t>Biancardi</a:t>
            </a:r>
            <a:r>
              <a:rPr lang="it-CH" dirty="0"/>
              <a:t>, </a:t>
            </a:r>
            <a:r>
              <a:rPr lang="it-CH" dirty="0" err="1"/>
              <a:t>Giairo</a:t>
            </a:r>
            <a:r>
              <a:rPr lang="it-CH" dirty="0"/>
              <a:t> Mauro, Alessandro Spagnuolo</a:t>
            </a:r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 - test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15836"/>
            <a:ext cx="10152887" cy="24263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75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Motori passo-passo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</a:t>
            </a:r>
          </a:p>
          <a:p>
            <a:r>
              <a:rPr lang="it-CH" dirty="0"/>
              <a:t>1 - Arduino uno</a:t>
            </a:r>
          </a:p>
          <a:p>
            <a:r>
              <a:rPr lang="it-CH" dirty="0"/>
              <a:t>1 - </a:t>
            </a:r>
            <a:r>
              <a:rPr lang="it-CH" dirty="0" err="1"/>
              <a:t>Adafruit</a:t>
            </a:r>
            <a:r>
              <a:rPr lang="it-CH" dirty="0"/>
              <a:t> </a:t>
            </a:r>
            <a:r>
              <a:rPr lang="it-CH" dirty="0" err="1"/>
              <a:t>MotorShield</a:t>
            </a:r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8943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0CEE5-07ED-4D90-9BE5-15F88A5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Motori passo-passo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9B916-5DB3-40F4-BB50-6D3FCB1A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56115" b="40541"/>
          <a:stretch/>
        </p:blipFill>
        <p:spPr>
          <a:xfrm>
            <a:off x="-1" y="1176918"/>
            <a:ext cx="9053721" cy="586854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18362A6-1C32-41F0-9480-BC81F2C1C65D}"/>
              </a:ext>
            </a:extLst>
          </p:cNvPr>
          <p:cNvCxnSpPr/>
          <p:nvPr/>
        </p:nvCxnSpPr>
        <p:spPr>
          <a:xfrm>
            <a:off x="4526860" y="2332532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BABBDD-FE7E-4C2F-B0A8-3F06D3E6A65B}"/>
              </a:ext>
            </a:extLst>
          </p:cNvPr>
          <p:cNvSpPr txBox="1"/>
          <p:nvPr/>
        </p:nvSpPr>
        <p:spPr>
          <a:xfrm>
            <a:off x="5344636" y="211590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Includo le varie librerie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5C5E8CF-EFBE-40AD-81E4-8C5C05E0FB88}"/>
              </a:ext>
            </a:extLst>
          </p:cNvPr>
          <p:cNvCxnSpPr/>
          <p:nvPr/>
        </p:nvCxnSpPr>
        <p:spPr>
          <a:xfrm>
            <a:off x="4609083" y="3364896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BE37A25-A1D9-4DEA-B327-47CDD8901574}"/>
              </a:ext>
            </a:extLst>
          </p:cNvPr>
          <p:cNvCxnSpPr/>
          <p:nvPr/>
        </p:nvCxnSpPr>
        <p:spPr>
          <a:xfrm>
            <a:off x="4237731" y="5161916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8B018FB-05E7-4ECC-98A3-9113397C7FCC}"/>
              </a:ext>
            </a:extLst>
          </p:cNvPr>
          <p:cNvSpPr txBox="1"/>
          <p:nvPr/>
        </p:nvSpPr>
        <p:spPr>
          <a:xfrm>
            <a:off x="5414657" y="3180230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Creo le variabili ed eseguo le varie connessioni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9FCF71-915C-466C-88A9-20452C6BFB3E}"/>
              </a:ext>
            </a:extLst>
          </p:cNvPr>
          <p:cNvSpPr txBox="1"/>
          <p:nvPr/>
        </p:nvSpPr>
        <p:spPr>
          <a:xfrm>
            <a:off x="5187671" y="497481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Muovo i motori</a:t>
            </a:r>
          </a:p>
        </p:txBody>
      </p:sp>
    </p:spTree>
    <p:extLst>
      <p:ext uri="{BB962C8B-B14F-4D97-AF65-F5344CB8AC3E}">
        <p14:creationId xmlns:p14="http://schemas.microsoft.com/office/powerpoint/2010/main" val="42355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79CA8-FF97-4D2D-973D-AE2F062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D3ADF8-83DB-4D51-8D1C-EDA5C9A0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</a:t>
            </a:r>
          </a:p>
          <a:p>
            <a:r>
              <a:rPr lang="it-CH" dirty="0"/>
              <a:t>1 – Arduino Mega 2560</a:t>
            </a:r>
          </a:p>
          <a:p>
            <a:r>
              <a:rPr lang="it-CH" dirty="0"/>
              <a:t>2 – Motori passo </a:t>
            </a:r>
            <a:r>
              <a:rPr lang="it-CH" dirty="0" err="1"/>
              <a:t>passo</a:t>
            </a:r>
            <a:endParaRPr lang="it-CH" dirty="0"/>
          </a:p>
          <a:p>
            <a:r>
              <a:rPr lang="it-CH" dirty="0"/>
              <a:t>1 – Scheda </a:t>
            </a:r>
            <a:r>
              <a:rPr lang="it-CH" dirty="0" err="1"/>
              <a:t>JJRobots</a:t>
            </a:r>
            <a:endParaRPr lang="it-CH" dirty="0"/>
          </a:p>
          <a:p>
            <a:r>
              <a:rPr lang="it-CH" dirty="0"/>
              <a:t>2 – </a:t>
            </a:r>
            <a:r>
              <a:rPr lang="it-CH" dirty="0" err="1"/>
              <a:t>MotorShield</a:t>
            </a:r>
            <a:r>
              <a:rPr lang="it-CH" dirty="0"/>
              <a:t> + 2 dissipatori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Software utilizzati</a:t>
            </a:r>
          </a:p>
          <a:p>
            <a:r>
              <a:rPr lang="it-CH" dirty="0"/>
              <a:t>AHR Robot (</a:t>
            </a:r>
            <a:r>
              <a:rPr lang="it-CH" dirty="0" err="1"/>
              <a:t>JJRobots</a:t>
            </a:r>
            <a:r>
              <a:rPr lang="it-CH" dirty="0"/>
              <a:t>)</a:t>
            </a:r>
          </a:p>
          <a:p>
            <a:r>
              <a:rPr lang="it-CH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426002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E3F679-6E0E-4926-8A3B-FE085CD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8E0FA7-4816-4693-BE4A-9D1AA574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299748" cy="441787"/>
          </a:xfrm>
        </p:spPr>
        <p:txBody>
          <a:bodyPr/>
          <a:lstStyle/>
          <a:p>
            <a:pPr marL="0" indent="0">
              <a:buNone/>
            </a:pPr>
            <a:r>
              <a:rPr lang="it-CH" dirty="0"/>
              <a:t>Montaggio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E50C2D-8922-4072-B54C-6DBC10082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r="327" b="34628"/>
          <a:stretch/>
        </p:blipFill>
        <p:spPr>
          <a:xfrm>
            <a:off x="797266" y="1930400"/>
            <a:ext cx="5751815" cy="281919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0528231-C731-41D1-A2A8-F58316EBE086}"/>
              </a:ext>
            </a:extLst>
          </p:cNvPr>
          <p:cNvSpPr/>
          <p:nvPr/>
        </p:nvSpPr>
        <p:spPr>
          <a:xfrm>
            <a:off x="2607276" y="3719384"/>
            <a:ext cx="1668162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3896790-7DCD-4C57-895B-963E358859F3}"/>
              </a:ext>
            </a:extLst>
          </p:cNvPr>
          <p:cNvCxnSpPr>
            <a:cxnSpLocks/>
          </p:cNvCxnSpPr>
          <p:nvPr/>
        </p:nvCxnSpPr>
        <p:spPr>
          <a:xfrm>
            <a:off x="3393244" y="4586768"/>
            <a:ext cx="1054769" cy="494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CEE407-72EF-48B0-90D0-A7BC74CA4844}"/>
              </a:ext>
            </a:extLst>
          </p:cNvPr>
          <p:cNvSpPr txBox="1"/>
          <p:nvPr/>
        </p:nvSpPr>
        <p:spPr>
          <a:xfrm>
            <a:off x="4621427" y="5080770"/>
            <a:ext cx="461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Arduino Mega 2650 con la scheda </a:t>
            </a:r>
            <a:r>
              <a:rPr lang="it-CH" dirty="0" err="1"/>
              <a:t>JJRobots</a:t>
            </a:r>
            <a:endParaRPr lang="it-CH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431CA28-A271-40D2-9CF5-33519B6F672D}"/>
              </a:ext>
            </a:extLst>
          </p:cNvPr>
          <p:cNvSpPr/>
          <p:nvPr/>
        </p:nvSpPr>
        <p:spPr>
          <a:xfrm>
            <a:off x="677334" y="1930400"/>
            <a:ext cx="1102039" cy="998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2CFF234-AE5C-4C7F-B19C-DE07B0201BFA}"/>
              </a:ext>
            </a:extLst>
          </p:cNvPr>
          <p:cNvSpPr/>
          <p:nvPr/>
        </p:nvSpPr>
        <p:spPr>
          <a:xfrm>
            <a:off x="5566974" y="1961978"/>
            <a:ext cx="1102039" cy="998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E4361CF-8410-4E1E-A351-16FABD3DCB08}"/>
              </a:ext>
            </a:extLst>
          </p:cNvPr>
          <p:cNvCxnSpPr>
            <a:cxnSpLocks/>
          </p:cNvCxnSpPr>
          <p:nvPr/>
        </p:nvCxnSpPr>
        <p:spPr>
          <a:xfrm flipV="1">
            <a:off x="1709188" y="1488613"/>
            <a:ext cx="5674969" cy="972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64DEF49-7C1F-42DD-93CC-0614CCA0B62E}"/>
              </a:ext>
            </a:extLst>
          </p:cNvPr>
          <p:cNvCxnSpPr>
            <a:cxnSpLocks/>
          </p:cNvCxnSpPr>
          <p:nvPr/>
        </p:nvCxnSpPr>
        <p:spPr>
          <a:xfrm flipV="1">
            <a:off x="6686162" y="1549392"/>
            <a:ext cx="635282" cy="554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636E835-1F5D-491D-98A2-CD92194A7838}"/>
              </a:ext>
            </a:extLst>
          </p:cNvPr>
          <p:cNvSpPr txBox="1"/>
          <p:nvPr/>
        </p:nvSpPr>
        <p:spPr>
          <a:xfrm>
            <a:off x="7401306" y="13212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Motori passo-passo</a:t>
            </a:r>
          </a:p>
        </p:txBody>
      </p:sp>
    </p:spTree>
    <p:extLst>
      <p:ext uri="{BB962C8B-B14F-4D97-AF65-F5344CB8AC3E}">
        <p14:creationId xmlns:p14="http://schemas.microsoft.com/office/powerpoint/2010/main" val="13618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DE9337-D241-41EB-AA80-283109BB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E092209-4239-453E-B076-3A3DFFCA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497456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Applicazione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348BF5-29BC-4B4A-82CE-B2EBCC8C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5312" r="7771" b="780"/>
          <a:stretch/>
        </p:blipFill>
        <p:spPr>
          <a:xfrm>
            <a:off x="150355" y="1930400"/>
            <a:ext cx="8266670" cy="4348043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0B3EDB-2580-4103-8F09-D7240A96ADCE}"/>
              </a:ext>
            </a:extLst>
          </p:cNvPr>
          <p:cNvCxnSpPr>
            <a:cxnSpLocks/>
          </p:cNvCxnSpPr>
          <p:nvPr/>
        </p:nvCxnSpPr>
        <p:spPr>
          <a:xfrm flipV="1">
            <a:off x="5226908" y="2372187"/>
            <a:ext cx="3361038" cy="1022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CECAB1-36DA-4081-BFF8-405ED768D151}"/>
              </a:ext>
            </a:extLst>
          </p:cNvPr>
          <p:cNvSpPr txBox="1"/>
          <p:nvPr/>
        </p:nvSpPr>
        <p:spPr>
          <a:xfrm>
            <a:off x="8587946" y="218752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campo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B8F8F3D-EAE5-4A40-8E36-424DD0DF8101}"/>
              </a:ext>
            </a:extLst>
          </p:cNvPr>
          <p:cNvCxnSpPr>
            <a:cxnSpLocks/>
          </p:cNvCxnSpPr>
          <p:nvPr/>
        </p:nvCxnSpPr>
        <p:spPr>
          <a:xfrm flipV="1">
            <a:off x="4596714" y="2767915"/>
            <a:ext cx="3991232" cy="102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5456C1-80AE-417F-A422-904EE09F9A6C}"/>
              </a:ext>
            </a:extLst>
          </p:cNvPr>
          <p:cNvSpPr txBox="1"/>
          <p:nvPr/>
        </p:nvSpPr>
        <p:spPr>
          <a:xfrm>
            <a:off x="8587946" y="258777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disco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2FA271C-AA02-494A-9B13-48E23AE778D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510216" y="3142634"/>
            <a:ext cx="4072119" cy="1486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13885F-BD49-4E06-852D-D19B0173656B}"/>
              </a:ext>
            </a:extLst>
          </p:cNvPr>
          <p:cNvSpPr txBox="1"/>
          <p:nvPr/>
        </p:nvSpPr>
        <p:spPr>
          <a:xfrm>
            <a:off x="8582335" y="295796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pusher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D99E6F7-C324-4B7B-8995-971E91687256}"/>
              </a:ext>
            </a:extLst>
          </p:cNvPr>
          <p:cNvCxnSpPr>
            <a:cxnSpLocks/>
          </p:cNvCxnSpPr>
          <p:nvPr/>
        </p:nvCxnSpPr>
        <p:spPr>
          <a:xfrm flipV="1">
            <a:off x="2829697" y="2058961"/>
            <a:ext cx="5752638" cy="1022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7D55D6A-1624-47D6-B396-10E3064CD289}"/>
              </a:ext>
            </a:extLst>
          </p:cNvPr>
          <p:cNvSpPr txBox="1"/>
          <p:nvPr/>
        </p:nvSpPr>
        <p:spPr>
          <a:xfrm>
            <a:off x="8582335" y="183322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Coordinate del disco</a:t>
            </a:r>
          </a:p>
        </p:txBody>
      </p:sp>
    </p:spTree>
    <p:extLst>
      <p:ext uri="{BB962C8B-B14F-4D97-AF65-F5344CB8AC3E}">
        <p14:creationId xmlns:p14="http://schemas.microsoft.com/office/powerpoint/2010/main" val="42546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2A880-01B4-4BE3-959B-42BFC1AE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58BABC-53E4-4D75-A524-44B6AA5D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522170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Applicazione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EC1BF7-6A5A-4ED3-9739-63424A4A3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t="8759" r="30992" b="15806"/>
          <a:stretch/>
        </p:blipFill>
        <p:spPr>
          <a:xfrm rot="5400000">
            <a:off x="908223" y="2245496"/>
            <a:ext cx="4510213" cy="388002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1D6DDC8-12F4-4B2C-BF2C-C03C23F1F39E}"/>
              </a:ext>
            </a:extLst>
          </p:cNvPr>
          <p:cNvSpPr/>
          <p:nvPr/>
        </p:nvSpPr>
        <p:spPr>
          <a:xfrm>
            <a:off x="2817341" y="4185507"/>
            <a:ext cx="778476" cy="8189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30C2001-0A24-4765-B38C-46C4F6BAB690}"/>
              </a:ext>
            </a:extLst>
          </p:cNvPr>
          <p:cNvCxnSpPr>
            <a:cxnSpLocks/>
          </p:cNvCxnSpPr>
          <p:nvPr/>
        </p:nvCxnSpPr>
        <p:spPr>
          <a:xfrm flipV="1">
            <a:off x="3506519" y="3744633"/>
            <a:ext cx="2142806" cy="56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E7E879-EDB4-4BF5-B64F-8188220A59A0}"/>
              </a:ext>
            </a:extLst>
          </p:cNvPr>
          <p:cNvSpPr txBox="1"/>
          <p:nvPr/>
        </p:nvSpPr>
        <p:spPr>
          <a:xfrm>
            <a:off x="5792519" y="3435176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Pusher mosso dai motori collegati</a:t>
            </a:r>
          </a:p>
          <a:p>
            <a:r>
              <a:rPr lang="it-CH" dirty="0"/>
              <a:t>con la cinghia dentata rilevato</a:t>
            </a:r>
          </a:p>
          <a:p>
            <a:r>
              <a:rPr lang="it-CH" dirty="0"/>
              <a:t>dall’applicazione con il colore blu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761E93-6680-4299-9EFC-9E1DCE1E373C}"/>
              </a:ext>
            </a:extLst>
          </p:cNvPr>
          <p:cNvSpPr/>
          <p:nvPr/>
        </p:nvSpPr>
        <p:spPr>
          <a:xfrm>
            <a:off x="3076831" y="3429000"/>
            <a:ext cx="518985" cy="6411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F3625F5-935A-4C48-A887-37B28F90491E}"/>
              </a:ext>
            </a:extLst>
          </p:cNvPr>
          <p:cNvCxnSpPr>
            <a:cxnSpLocks/>
          </p:cNvCxnSpPr>
          <p:nvPr/>
        </p:nvCxnSpPr>
        <p:spPr>
          <a:xfrm flipV="1">
            <a:off x="3571102" y="3113367"/>
            <a:ext cx="1989439" cy="631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47742C0-EF52-4AF2-86D6-5B896442E2EC}"/>
              </a:ext>
            </a:extLst>
          </p:cNvPr>
          <p:cNvSpPr txBox="1"/>
          <p:nvPr/>
        </p:nvSpPr>
        <p:spPr>
          <a:xfrm>
            <a:off x="5792519" y="2631989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Disco rilevato dall’applicazione </a:t>
            </a:r>
          </a:p>
          <a:p>
            <a:r>
              <a:rPr lang="it-CH" dirty="0"/>
              <a:t>con il colore giallo</a:t>
            </a:r>
          </a:p>
        </p:txBody>
      </p:sp>
    </p:spTree>
    <p:extLst>
      <p:ext uri="{BB962C8B-B14F-4D97-AF65-F5344CB8AC3E}">
        <p14:creationId xmlns:p14="http://schemas.microsoft.com/office/powerpoint/2010/main" val="29267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C5209-3D8A-40BC-A383-3EDC3714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Robot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91587A-FCD3-4FAD-B392-0BF22A1C0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77" t="36114" r="49094" b="59165"/>
          <a:stretch/>
        </p:blipFill>
        <p:spPr>
          <a:xfrm>
            <a:off x="677334" y="1930399"/>
            <a:ext cx="2131937" cy="742091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C901243-4575-4B73-AC6E-B567B2C56876}"/>
              </a:ext>
            </a:extLst>
          </p:cNvPr>
          <p:cNvCxnSpPr/>
          <p:nvPr/>
        </p:nvCxnSpPr>
        <p:spPr>
          <a:xfrm>
            <a:off x="2809271" y="2332532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E75E7B5E-EEDF-41F1-9A7B-3294D64E0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13" t="33334" r="48446" b="63938"/>
          <a:stretch/>
        </p:blipFill>
        <p:spPr>
          <a:xfrm>
            <a:off x="720119" y="3196144"/>
            <a:ext cx="2224950" cy="4287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B69A5C-47B0-49FC-8238-16A271D76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28" t="41254" r="48311" b="48308"/>
          <a:stretch/>
        </p:blipFill>
        <p:spPr>
          <a:xfrm>
            <a:off x="765385" y="3661856"/>
            <a:ext cx="2224950" cy="164070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422C2F-064F-4FFA-A390-308839785207}"/>
              </a:ext>
            </a:extLst>
          </p:cNvPr>
          <p:cNvSpPr txBox="1"/>
          <p:nvPr/>
        </p:nvSpPr>
        <p:spPr>
          <a:xfrm>
            <a:off x="3547208" y="2191127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Definizioni delle variabili e configurazioni iniziali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94B77DA-B3F6-40A3-A8FB-0229B4A918D0}"/>
              </a:ext>
            </a:extLst>
          </p:cNvPr>
          <p:cNvCxnSpPr/>
          <p:nvPr/>
        </p:nvCxnSpPr>
        <p:spPr>
          <a:xfrm>
            <a:off x="2990335" y="3447803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A628CF-EF41-42B1-BEA2-FBEDC249F632}"/>
              </a:ext>
            </a:extLst>
          </p:cNvPr>
          <p:cNvSpPr txBox="1"/>
          <p:nvPr/>
        </p:nvSpPr>
        <p:spPr>
          <a:xfrm>
            <a:off x="3818805" y="335711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principale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F3E7577-18B1-4AB4-BF21-3124CDDBB4E8}"/>
              </a:ext>
            </a:extLst>
          </p:cNvPr>
          <p:cNvCxnSpPr/>
          <p:nvPr/>
        </p:nvCxnSpPr>
        <p:spPr>
          <a:xfrm>
            <a:off x="2963940" y="3888248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EE5662-11D3-41DA-A4A9-13BB799DB42C}"/>
              </a:ext>
            </a:extLst>
          </p:cNvPr>
          <p:cNvSpPr txBox="1"/>
          <p:nvPr/>
        </p:nvSpPr>
        <p:spPr>
          <a:xfrm>
            <a:off x="3818804" y="378315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della connessione all’</a:t>
            </a:r>
            <a:r>
              <a:rPr lang="it-CH" dirty="0" err="1"/>
              <a:t>app</a:t>
            </a:r>
            <a:endParaRPr lang="it-CH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366DC5D-03E6-4D2B-8382-566EE2E3B461}"/>
              </a:ext>
            </a:extLst>
          </p:cNvPr>
          <p:cNvCxnSpPr/>
          <p:nvPr/>
        </p:nvCxnSpPr>
        <p:spPr>
          <a:xfrm>
            <a:off x="2937545" y="4335147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E5A0ED-B9D0-474E-BBC3-7CCB3679B380}"/>
              </a:ext>
            </a:extLst>
          </p:cNvPr>
          <p:cNvSpPr txBox="1"/>
          <p:nvPr/>
        </p:nvSpPr>
        <p:spPr>
          <a:xfrm>
            <a:off x="3818804" y="4203298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di muovere il robot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21057E3-2A5F-4AC7-BE03-F5848BDD5F73}"/>
              </a:ext>
            </a:extLst>
          </p:cNvPr>
          <p:cNvCxnSpPr/>
          <p:nvPr/>
        </p:nvCxnSpPr>
        <p:spPr>
          <a:xfrm>
            <a:off x="2932447" y="471821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2678FD-DE2D-42B3-8058-82BC72DEC35E}"/>
              </a:ext>
            </a:extLst>
          </p:cNvPr>
          <p:cNvSpPr txBox="1"/>
          <p:nvPr/>
        </p:nvSpPr>
        <p:spPr>
          <a:xfrm>
            <a:off x="3818804" y="462344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delle posizioni dei motori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13870D7-04CE-48F4-80EF-73F900D6AB57}"/>
              </a:ext>
            </a:extLst>
          </p:cNvPr>
          <p:cNvCxnSpPr/>
          <p:nvPr/>
        </p:nvCxnSpPr>
        <p:spPr>
          <a:xfrm>
            <a:off x="2932447" y="5155109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8FB1896-926D-469C-A8B6-997662A781E4}"/>
              </a:ext>
            </a:extLst>
          </p:cNvPr>
          <p:cNvSpPr txBox="1"/>
          <p:nvPr/>
        </p:nvSpPr>
        <p:spPr>
          <a:xfrm>
            <a:off x="3841387" y="5037684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delle traiettorie del disco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DE30BE5C-D0FB-4FA9-AB50-47E18B6A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85" y="1334546"/>
            <a:ext cx="1522170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Codice</a:t>
            </a:r>
          </a:p>
        </p:txBody>
      </p:sp>
    </p:spTree>
    <p:extLst>
      <p:ext uri="{BB962C8B-B14F-4D97-AF65-F5344CB8AC3E}">
        <p14:creationId xmlns:p14="http://schemas.microsoft.com/office/powerpoint/2010/main" val="142083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9191" y="509609"/>
            <a:ext cx="4321565" cy="1090863"/>
          </a:xfrm>
        </p:spPr>
        <p:txBody>
          <a:bodyPr>
            <a:noAutofit/>
          </a:bodyPr>
          <a:lstStyle/>
          <a:p>
            <a:r>
              <a:rPr lang="it-CH" sz="60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Domande?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Argomenti trattati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/>
              <a:t>Obbiettivo del progetto (QDC)</a:t>
            </a:r>
          </a:p>
          <a:p>
            <a:r>
              <a:rPr lang="it-CH" sz="2400" dirty="0"/>
              <a:t>GANNT iniziale</a:t>
            </a:r>
          </a:p>
          <a:p>
            <a:r>
              <a:rPr lang="it-CH" sz="2400" dirty="0"/>
              <a:t>Requisiti</a:t>
            </a:r>
          </a:p>
          <a:p>
            <a:r>
              <a:rPr lang="it-CH" sz="2400" dirty="0" err="1"/>
              <a:t>ImplementazioneTest</a:t>
            </a:r>
            <a:endParaRPr lang="it-CH" sz="2400" dirty="0"/>
          </a:p>
          <a:p>
            <a:r>
              <a:rPr lang="it-CH" sz="2400" dirty="0"/>
              <a:t>Conclusione (GANNT finale)</a:t>
            </a:r>
          </a:p>
          <a:p>
            <a:pPr lvl="1"/>
            <a:endParaRPr lang="it-CH" sz="2000" dirty="0"/>
          </a:p>
          <a:p>
            <a:pPr lvl="1"/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Obbiettivo del progetto (QDC)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77334" y="1930400"/>
            <a:ext cx="4087171" cy="4637390"/>
          </a:xfrm>
        </p:spPr>
        <p:txBody>
          <a:bodyPr>
            <a:normAutofit/>
          </a:bodyPr>
          <a:lstStyle/>
          <a:p>
            <a:r>
              <a:rPr lang="it-CH" sz="2400" dirty="0"/>
              <a:t>Fare campo da Air </a:t>
            </a:r>
            <a:r>
              <a:rPr lang="it-CH" sz="2400" dirty="0" err="1"/>
              <a:t>Ice</a:t>
            </a:r>
            <a:r>
              <a:rPr lang="it-CH" sz="2400" dirty="0"/>
              <a:t> Hockey</a:t>
            </a:r>
          </a:p>
          <a:p>
            <a:r>
              <a:rPr lang="it-CH" sz="2400" dirty="0"/>
              <a:t>L’avversario è un sistema robotizzato</a:t>
            </a:r>
          </a:p>
          <a:p>
            <a:r>
              <a:rPr lang="it-CH" sz="2400" dirty="0"/>
              <a:t>Programmazione tramite </a:t>
            </a:r>
            <a:r>
              <a:rPr lang="it-CH" sz="2400" dirty="0" err="1"/>
              <a:t>arduino</a:t>
            </a:r>
            <a:endParaRPr lang="it-CH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8367" t="13585" r="17625" b="12204"/>
          <a:stretch/>
        </p:blipFill>
        <p:spPr>
          <a:xfrm>
            <a:off x="4764505" y="1930400"/>
            <a:ext cx="7110663" cy="463739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GANNT iniziale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712" y="1464218"/>
            <a:ext cx="11200576" cy="50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Requisiti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89115"/>
            <a:ext cx="6435464" cy="62797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/>
              <a:t>Implementazione - Codice</a:t>
            </a:r>
          </a:p>
        </p:txBody>
      </p:sp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utilizzati:</a:t>
            </a:r>
          </a:p>
          <a:p>
            <a:r>
              <a:rPr lang="it-CH" dirty="0"/>
              <a:t>1 - Arduino UNO</a:t>
            </a:r>
          </a:p>
          <a:p>
            <a:r>
              <a:rPr lang="it-CH" dirty="0"/>
              <a:t>1 – Bottone</a:t>
            </a:r>
          </a:p>
          <a:p>
            <a:r>
              <a:rPr lang="it-CH" dirty="0"/>
              <a:t>1 – Led blu</a:t>
            </a:r>
          </a:p>
          <a:p>
            <a:r>
              <a:rPr lang="it-CH" dirty="0"/>
              <a:t>2 – Resistenze</a:t>
            </a:r>
          </a:p>
          <a:p>
            <a:r>
              <a:rPr lang="it-CH" dirty="0"/>
              <a:t>1 - 7 segmenti </a:t>
            </a:r>
            <a:r>
              <a:rPr lang="it-CH" dirty="0" err="1"/>
              <a:t>Adafruit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27967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5418666" cy="13391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7" name="Connettore 2 6"/>
          <p:cNvCxnSpPr>
            <a:stCxn id="3" idx="3"/>
          </p:cNvCxnSpPr>
          <p:nvPr/>
        </p:nvCxnSpPr>
        <p:spPr>
          <a:xfrm flipV="1">
            <a:off x="6096000" y="2586789"/>
            <a:ext cx="737937" cy="13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833936" y="2276818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Importo pacchetti </a:t>
            </a:r>
            <a:r>
              <a:rPr lang="it-CH" dirty="0" err="1"/>
              <a:t>Adafruit</a:t>
            </a:r>
            <a:r>
              <a:rPr lang="it-CH" dirty="0"/>
              <a:t> </a:t>
            </a:r>
          </a:p>
          <a:p>
            <a:r>
              <a:rPr lang="it-CH" dirty="0"/>
              <a:t>e inizializzo la 7 segmenti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4"/>
          <a:srcRect b="61619"/>
          <a:stretch/>
        </p:blipFill>
        <p:spPr>
          <a:xfrm>
            <a:off x="677334" y="3561347"/>
            <a:ext cx="5418666" cy="2909993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7" name="Connettore 2 16"/>
          <p:cNvCxnSpPr>
            <a:stCxn id="16" idx="3"/>
            <a:endCxn id="18" idx="1"/>
          </p:cNvCxnSpPr>
          <p:nvPr/>
        </p:nvCxnSpPr>
        <p:spPr>
          <a:xfrm flipV="1">
            <a:off x="6096000" y="4054981"/>
            <a:ext cx="737936" cy="96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833936" y="3731815"/>
            <a:ext cx="3441031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t</a:t>
            </a:r>
            <a:r>
              <a:rPr lang="it-CH" dirty="0"/>
              <a:t> rappresenta i secondi totali</a:t>
            </a:r>
          </a:p>
        </p:txBody>
      </p:sp>
      <p:cxnSp>
        <p:nvCxnSpPr>
          <p:cNvPr id="21" name="Connettore 2 20"/>
          <p:cNvCxnSpPr>
            <a:stCxn id="16" idx="3"/>
            <a:endCxn id="22" idx="1"/>
          </p:cNvCxnSpPr>
          <p:nvPr/>
        </p:nvCxnSpPr>
        <p:spPr>
          <a:xfrm flipV="1">
            <a:off x="6096000" y="5011262"/>
            <a:ext cx="737936" cy="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833936" y="4826596"/>
            <a:ext cx="344103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matrix.drawColon</a:t>
            </a:r>
            <a:r>
              <a:rPr lang="it-CH" dirty="0"/>
              <a:t>(</a:t>
            </a:r>
            <a:r>
              <a:rPr lang="it-CH" dirty="0" err="1"/>
              <a:t>duePunti</a:t>
            </a:r>
            <a:r>
              <a:rPr lang="it-CH" dirty="0"/>
              <a:t>)</a:t>
            </a:r>
          </a:p>
        </p:txBody>
      </p:sp>
      <p:cxnSp>
        <p:nvCxnSpPr>
          <p:cNvPr id="29" name="Connettore 2 28"/>
          <p:cNvCxnSpPr>
            <a:stCxn id="16" idx="3"/>
            <a:endCxn id="30" idx="1"/>
          </p:cNvCxnSpPr>
          <p:nvPr/>
        </p:nvCxnSpPr>
        <p:spPr>
          <a:xfrm>
            <a:off x="6096000" y="5016344"/>
            <a:ext cx="737936" cy="95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833936" y="5643265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matrix.writeDigitNum</a:t>
            </a:r>
            <a:r>
              <a:rPr lang="it-CH" dirty="0"/>
              <a:t>(colonna, valore, punto)</a:t>
            </a:r>
          </a:p>
        </p:txBody>
      </p:sp>
    </p:spTree>
    <p:extLst>
      <p:ext uri="{BB962C8B-B14F-4D97-AF65-F5344CB8AC3E}">
        <p14:creationId xmlns:p14="http://schemas.microsoft.com/office/powerpoint/2010/main" val="197901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2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9428" b="2910"/>
          <a:stretch/>
        </p:blipFill>
        <p:spPr>
          <a:xfrm>
            <a:off x="469482" y="1628463"/>
            <a:ext cx="5626518" cy="4539516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0" name="Connettore 2 9"/>
          <p:cNvCxnSpPr>
            <a:endCxn id="11" idx="1"/>
          </p:cNvCxnSpPr>
          <p:nvPr/>
        </p:nvCxnSpPr>
        <p:spPr>
          <a:xfrm flipV="1">
            <a:off x="6096000" y="2076935"/>
            <a:ext cx="737937" cy="1174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833937" y="1615270"/>
            <a:ext cx="3910263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MIN_SEC_MINUTE = 0;	</a:t>
            </a:r>
          </a:p>
          <a:p>
            <a:endParaRPr lang="it-CH" dirty="0"/>
          </a:p>
          <a:p>
            <a:r>
              <a:rPr lang="it-CH" dirty="0"/>
              <a:t>Valore minimo dei secondi e minuti. </a:t>
            </a:r>
          </a:p>
        </p:txBody>
      </p:sp>
      <p:cxnSp>
        <p:nvCxnSpPr>
          <p:cNvPr id="13" name="Connettore 2 12"/>
          <p:cNvCxnSpPr/>
          <p:nvPr/>
        </p:nvCxnSpPr>
        <p:spPr>
          <a:xfrm>
            <a:off x="6096000" y="3251891"/>
            <a:ext cx="737937" cy="63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833937" y="3436557"/>
            <a:ext cx="404261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s1</a:t>
            </a:r>
            <a:r>
              <a:rPr lang="it-CH" dirty="0"/>
              <a:t> rappresenta le decine dei secondi</a:t>
            </a:r>
          </a:p>
          <a:p>
            <a:r>
              <a:rPr lang="it-CH" u="sng" dirty="0"/>
              <a:t>s2</a:t>
            </a:r>
            <a:r>
              <a:rPr lang="it-CH" dirty="0"/>
              <a:t> rappresenta le unità dei secondi</a:t>
            </a:r>
            <a:endParaRPr lang="it-CH" u="sng" dirty="0"/>
          </a:p>
        </p:txBody>
      </p:sp>
      <p:cxnSp>
        <p:nvCxnSpPr>
          <p:cNvPr id="16" name="Connettore 2 15"/>
          <p:cNvCxnSpPr>
            <a:endCxn id="17" idx="1"/>
          </p:cNvCxnSpPr>
          <p:nvPr/>
        </p:nvCxnSpPr>
        <p:spPr>
          <a:xfrm>
            <a:off x="6096000" y="533414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833937" y="5192740"/>
            <a:ext cx="39102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Si blocca il conteggio</a:t>
            </a:r>
          </a:p>
        </p:txBody>
      </p:sp>
      <p:cxnSp>
        <p:nvCxnSpPr>
          <p:cNvPr id="23" name="Connettore 1 22"/>
          <p:cNvCxnSpPr/>
          <p:nvPr/>
        </p:nvCxnSpPr>
        <p:spPr>
          <a:xfrm>
            <a:off x="469482" y="4347845"/>
            <a:ext cx="5626518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Algoritmo di timer</a:t>
            </a:r>
          </a:p>
        </p:txBody>
      </p:sp>
    </p:spTree>
    <p:extLst>
      <p:ext uri="{BB962C8B-B14F-4D97-AF65-F5344CB8AC3E}">
        <p14:creationId xmlns:p14="http://schemas.microsoft.com/office/powerpoint/2010/main" val="33308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EDD71"/>
      </a:accent1>
      <a:accent2>
        <a:srgbClr val="E2F3CC"/>
      </a:accent2>
      <a:accent3>
        <a:srgbClr val="50771B"/>
      </a:accent3>
      <a:accent4>
        <a:srgbClr val="E2F3CC"/>
      </a:accent4>
      <a:accent5>
        <a:srgbClr val="E2F3CC"/>
      </a:accent5>
      <a:accent6>
        <a:srgbClr val="C5E799"/>
      </a:accent6>
      <a:hlink>
        <a:srgbClr val="6B9F25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342</Words>
  <Application>Microsoft Office PowerPoint</Application>
  <PresentationFormat>Widescreen</PresentationFormat>
  <Paragraphs>99</Paragraphs>
  <Slides>19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Sfaccettatura</vt:lpstr>
      <vt:lpstr>Air Ice Hockey</vt:lpstr>
      <vt:lpstr>Argomenti trattati</vt:lpstr>
      <vt:lpstr>Obbiettivo del progetto (QDC)</vt:lpstr>
      <vt:lpstr>GANNT iniziale</vt:lpstr>
      <vt:lpstr>Requisiti</vt:lpstr>
      <vt:lpstr>Implementazione - Codice</vt:lpstr>
      <vt:lpstr>Algoritmo di timer</vt:lpstr>
      <vt:lpstr>Algoritmo di timer</vt:lpstr>
      <vt:lpstr>Algoritmo di timer</vt:lpstr>
      <vt:lpstr>Algoritmo di timer - test</vt:lpstr>
      <vt:lpstr>Motori passo-passo</vt:lpstr>
      <vt:lpstr>Motori passo-passo</vt:lpstr>
      <vt:lpstr>Robot</vt:lpstr>
      <vt:lpstr>Robot</vt:lpstr>
      <vt:lpstr>Robot</vt:lpstr>
      <vt:lpstr>Robot</vt:lpstr>
      <vt:lpstr>Robot</vt:lpstr>
      <vt:lpstr>Conclusione</vt:lpstr>
      <vt:lpstr>Domande?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Alessandro</cp:lastModifiedBy>
  <cp:revision>78</cp:revision>
  <dcterms:created xsi:type="dcterms:W3CDTF">2017-10-06T14:15:43Z</dcterms:created>
  <dcterms:modified xsi:type="dcterms:W3CDTF">2018-01-19T13:15:58Z</dcterms:modified>
</cp:coreProperties>
</file>