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57" r:id="rId3"/>
    <p:sldId id="258" r:id="rId4"/>
    <p:sldId id="276" r:id="rId5"/>
    <p:sldId id="267" r:id="rId6"/>
    <p:sldId id="262" r:id="rId7"/>
    <p:sldId id="277" r:id="rId8"/>
    <p:sldId id="278" r:id="rId9"/>
    <p:sldId id="279" r:id="rId10"/>
    <p:sldId id="280" r:id="rId11"/>
    <p:sldId id="281" r:id="rId12"/>
    <p:sldId id="274" r:id="rId13"/>
    <p:sldId id="261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1671" autoAdjust="0"/>
  </p:normalViewPr>
  <p:slideViewPr>
    <p:cSldViewPr snapToGrid="0" showGuides="1">
      <p:cViewPr varScale="1">
        <p:scale>
          <a:sx n="64" d="100"/>
          <a:sy n="64" d="100"/>
        </p:scale>
        <p:origin x="1354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baseline="0" dirty="0" smtClean="0"/>
              <a:t>Giorni divisi in </a:t>
            </a:r>
            <a:r>
              <a:rPr lang="it-CH" baseline="0" smtClean="0"/>
              <a:t>3 gruppi da 2 ore</a:t>
            </a:r>
            <a:endParaRPr lang="it-CH" baseline="0" dirty="0" smtClean="0"/>
          </a:p>
          <a:p>
            <a:endParaRPr lang="it-CH" baseline="0" dirty="0" smtClean="0"/>
          </a:p>
          <a:p>
            <a:r>
              <a:rPr lang="it-CH" baseline="0" dirty="0" smtClean="0"/>
              <a:t>Colori:</a:t>
            </a:r>
          </a:p>
          <a:p>
            <a:r>
              <a:rPr lang="it-CH" baseline="0" dirty="0" smtClean="0"/>
              <a:t>Rosa – alessia</a:t>
            </a:r>
          </a:p>
          <a:p>
            <a:r>
              <a:rPr lang="it-CH" baseline="0" dirty="0" smtClean="0"/>
              <a:t>Blu – </a:t>
            </a:r>
            <a:r>
              <a:rPr lang="it-CH" baseline="0" dirty="0" err="1" smtClean="0"/>
              <a:t>Giairo</a:t>
            </a:r>
            <a:endParaRPr lang="it-CH" baseline="0" dirty="0" smtClean="0"/>
          </a:p>
          <a:p>
            <a:r>
              <a:rPr lang="it-CH" baseline="0" dirty="0" smtClean="0"/>
              <a:t>Giallo – Alessandro</a:t>
            </a:r>
          </a:p>
          <a:p>
            <a:r>
              <a:rPr lang="it-CH" baseline="0" dirty="0" smtClean="0"/>
              <a:t>Verde - Joey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667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994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0792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235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44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11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40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34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0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02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242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26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1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89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28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87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40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1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94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17.01.2018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61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Air </a:t>
            </a:r>
            <a:r>
              <a:rPr lang="it-CH" dirty="0" err="1" smtClean="0"/>
              <a:t>Ice</a:t>
            </a:r>
            <a:r>
              <a:rPr lang="it-CH" dirty="0" smtClean="0"/>
              <a:t> Hockey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Di Alessia </a:t>
            </a:r>
            <a:r>
              <a:rPr lang="it-CH" dirty="0" err="1" smtClean="0"/>
              <a:t>Sarak</a:t>
            </a:r>
            <a:r>
              <a:rPr lang="it-CH" dirty="0" smtClean="0"/>
              <a:t>, Joey </a:t>
            </a:r>
            <a:r>
              <a:rPr lang="it-CH" dirty="0" err="1" smtClean="0"/>
              <a:t>Biancardi</a:t>
            </a:r>
            <a:r>
              <a:rPr lang="it-CH" dirty="0" smtClean="0"/>
              <a:t>, </a:t>
            </a:r>
            <a:r>
              <a:rPr lang="it-CH" dirty="0" err="1" smtClean="0"/>
              <a:t>Giairo</a:t>
            </a:r>
            <a:r>
              <a:rPr lang="it-CH" dirty="0" smtClean="0"/>
              <a:t> Mauro, Alessandro Spagnuolo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Algoritmo di timer - test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15836"/>
            <a:ext cx="10152887" cy="242632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7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94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9191" y="509609"/>
            <a:ext cx="4321565" cy="1090863"/>
          </a:xfrm>
        </p:spPr>
        <p:txBody>
          <a:bodyPr>
            <a:noAutofit/>
          </a:bodyPr>
          <a:lstStyle/>
          <a:p>
            <a:r>
              <a:rPr lang="it-CH" sz="6000" dirty="0" smtClean="0"/>
              <a:t>Conclusione</a:t>
            </a:r>
            <a:endParaRPr lang="it-CH" sz="6000" dirty="0"/>
          </a:p>
        </p:txBody>
      </p:sp>
    </p:spTree>
    <p:extLst>
      <p:ext uri="{BB962C8B-B14F-4D97-AF65-F5344CB8AC3E}">
        <p14:creationId xmlns:p14="http://schemas.microsoft.com/office/powerpoint/2010/main" val="4236013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Domande?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Grazie per l’attenzione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Argomenti trattati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Obbiettivo del progetto (QDC)</a:t>
            </a:r>
          </a:p>
          <a:p>
            <a:r>
              <a:rPr lang="it-CH" sz="2400" dirty="0" smtClean="0"/>
              <a:t>GANNT iniziale</a:t>
            </a:r>
          </a:p>
          <a:p>
            <a:r>
              <a:rPr lang="it-CH" sz="2400" dirty="0" smtClean="0"/>
              <a:t>Requisiti</a:t>
            </a:r>
          </a:p>
          <a:p>
            <a:r>
              <a:rPr lang="it-CH" sz="2400" dirty="0" err="1" smtClean="0"/>
              <a:t>ImplementazioneTest</a:t>
            </a:r>
            <a:endParaRPr lang="it-CH" sz="2400" dirty="0" smtClean="0"/>
          </a:p>
          <a:p>
            <a:r>
              <a:rPr lang="it-CH" sz="2400" dirty="0" smtClean="0"/>
              <a:t>Conclusione (GANNT finale)</a:t>
            </a:r>
            <a:endParaRPr lang="it-CH" sz="2400" dirty="0"/>
          </a:p>
          <a:p>
            <a:pPr lvl="1"/>
            <a:endParaRPr lang="it-CH" sz="2000" dirty="0" smtClean="0"/>
          </a:p>
          <a:p>
            <a:pPr lvl="1"/>
            <a:endParaRPr lang="it-CH" sz="2000" dirty="0" smtClean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Obbiettivo del progetto (QDC)</a:t>
            </a:r>
            <a:endParaRPr lang="it-CH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77334" y="1930400"/>
            <a:ext cx="4087171" cy="4637390"/>
          </a:xfrm>
        </p:spPr>
        <p:txBody>
          <a:bodyPr>
            <a:normAutofit/>
          </a:bodyPr>
          <a:lstStyle/>
          <a:p>
            <a:r>
              <a:rPr lang="it-CH" sz="2400" dirty="0" smtClean="0"/>
              <a:t>Fare campo da Air </a:t>
            </a:r>
            <a:r>
              <a:rPr lang="it-CH" sz="2400" dirty="0" err="1" smtClean="0"/>
              <a:t>Ice</a:t>
            </a:r>
            <a:r>
              <a:rPr lang="it-CH" sz="2400" dirty="0" smtClean="0"/>
              <a:t> Hockey</a:t>
            </a:r>
          </a:p>
          <a:p>
            <a:r>
              <a:rPr lang="it-CH" sz="2400" dirty="0" smtClean="0"/>
              <a:t>L’avversario è un sistema robotizzato</a:t>
            </a:r>
          </a:p>
          <a:p>
            <a:r>
              <a:rPr lang="it-CH" sz="2400" dirty="0" smtClean="0"/>
              <a:t>Programmazione tramite </a:t>
            </a:r>
            <a:r>
              <a:rPr lang="it-CH" sz="2400" dirty="0" err="1" smtClean="0"/>
              <a:t>arduino</a:t>
            </a:r>
            <a:endParaRPr lang="it-CH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8367" t="13585" r="17625" b="12204"/>
          <a:stretch/>
        </p:blipFill>
        <p:spPr>
          <a:xfrm>
            <a:off x="4764505" y="1930400"/>
            <a:ext cx="7110663" cy="463739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GANNT iniziale</a:t>
            </a:r>
            <a:endParaRPr lang="it-CH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712" y="1464218"/>
            <a:ext cx="11200576" cy="50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89115"/>
            <a:ext cx="6435464" cy="62797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5168" y="2768600"/>
            <a:ext cx="9949166" cy="1320800"/>
          </a:xfrm>
        </p:spPr>
        <p:txBody>
          <a:bodyPr anchor="ctr">
            <a:noAutofit/>
          </a:bodyPr>
          <a:lstStyle/>
          <a:p>
            <a:r>
              <a:rPr lang="it-CH" sz="5400" dirty="0" smtClean="0"/>
              <a:t>Implementazione - Codice</a:t>
            </a:r>
            <a:endParaRPr lang="it-CH" sz="5400" dirty="0"/>
          </a:p>
        </p:txBody>
      </p:sp>
    </p:spTree>
    <p:extLst>
      <p:ext uri="{BB962C8B-B14F-4D97-AF65-F5344CB8AC3E}">
        <p14:creationId xmlns:p14="http://schemas.microsoft.com/office/powerpoint/2010/main" val="3805273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Algoritmo di timer</a:t>
            </a:r>
            <a:endParaRPr lang="it-CH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 smtClean="0"/>
              <a:t>Componenti utilizzati:</a:t>
            </a:r>
          </a:p>
          <a:p>
            <a:r>
              <a:rPr lang="it-CH" dirty="0" smtClean="0"/>
              <a:t>1 - Arduino UNO</a:t>
            </a:r>
          </a:p>
          <a:p>
            <a:r>
              <a:rPr lang="it-CH" dirty="0" smtClean="0"/>
              <a:t>1 – Bottone</a:t>
            </a:r>
          </a:p>
          <a:p>
            <a:r>
              <a:rPr lang="it-CH" dirty="0" smtClean="0"/>
              <a:t>1 – Led blu</a:t>
            </a:r>
          </a:p>
          <a:p>
            <a:r>
              <a:rPr lang="it-CH" dirty="0"/>
              <a:t>2</a:t>
            </a:r>
            <a:r>
              <a:rPr lang="it-CH" dirty="0" smtClean="0"/>
              <a:t> – Resistenze</a:t>
            </a:r>
          </a:p>
          <a:p>
            <a:r>
              <a:rPr lang="it-CH" dirty="0"/>
              <a:t>1 - 7 </a:t>
            </a:r>
            <a:r>
              <a:rPr lang="it-CH" dirty="0" smtClean="0"/>
              <a:t>segmenti </a:t>
            </a:r>
            <a:r>
              <a:rPr lang="it-CH" dirty="0" err="1" smtClean="0"/>
              <a:t>Adafruit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2796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Algoritmo di timer</a:t>
            </a:r>
            <a:endParaRPr lang="it-CH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5418666" cy="13391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7" name="Connettore 2 6"/>
          <p:cNvCxnSpPr>
            <a:stCxn id="3" idx="3"/>
          </p:cNvCxnSpPr>
          <p:nvPr/>
        </p:nvCxnSpPr>
        <p:spPr>
          <a:xfrm flipV="1">
            <a:off x="6096000" y="2586789"/>
            <a:ext cx="737937" cy="13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833936" y="2276818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smtClean="0"/>
              <a:t>Importo pacchetti </a:t>
            </a:r>
            <a:r>
              <a:rPr lang="it-CH" dirty="0" err="1" smtClean="0"/>
              <a:t>Adafruit</a:t>
            </a:r>
            <a:r>
              <a:rPr lang="it-CH" dirty="0" smtClean="0"/>
              <a:t> </a:t>
            </a:r>
          </a:p>
          <a:p>
            <a:r>
              <a:rPr lang="it-CH" dirty="0" smtClean="0"/>
              <a:t>e inizializzo la 7 segmenti</a:t>
            </a:r>
            <a:endParaRPr lang="it-CH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4"/>
          <a:srcRect b="61619"/>
          <a:stretch/>
        </p:blipFill>
        <p:spPr>
          <a:xfrm>
            <a:off x="677334" y="3561347"/>
            <a:ext cx="5418666" cy="2909993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7" name="Connettore 2 16"/>
          <p:cNvCxnSpPr>
            <a:stCxn id="16" idx="3"/>
            <a:endCxn id="18" idx="1"/>
          </p:cNvCxnSpPr>
          <p:nvPr/>
        </p:nvCxnSpPr>
        <p:spPr>
          <a:xfrm flipV="1">
            <a:off x="6096000" y="4054981"/>
            <a:ext cx="737936" cy="961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833936" y="3731815"/>
            <a:ext cx="3441031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 smtClean="0"/>
              <a:t>m</a:t>
            </a:r>
            <a:r>
              <a:rPr lang="it-CH" dirty="0" smtClean="0"/>
              <a:t> rappresenta i minuti</a:t>
            </a:r>
          </a:p>
          <a:p>
            <a:r>
              <a:rPr lang="it-CH" u="sng" dirty="0" smtClean="0"/>
              <a:t>t</a:t>
            </a:r>
            <a:r>
              <a:rPr lang="it-CH" dirty="0" smtClean="0"/>
              <a:t> rappresenta i secondi totali</a:t>
            </a:r>
          </a:p>
        </p:txBody>
      </p:sp>
      <p:cxnSp>
        <p:nvCxnSpPr>
          <p:cNvPr id="21" name="Connettore 2 20"/>
          <p:cNvCxnSpPr>
            <a:stCxn id="16" idx="3"/>
            <a:endCxn id="22" idx="1"/>
          </p:cNvCxnSpPr>
          <p:nvPr/>
        </p:nvCxnSpPr>
        <p:spPr>
          <a:xfrm flipV="1">
            <a:off x="6096000" y="5011262"/>
            <a:ext cx="737936" cy="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833936" y="4826596"/>
            <a:ext cx="344103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 smtClean="0"/>
              <a:t>matrix.drawColon</a:t>
            </a:r>
            <a:r>
              <a:rPr lang="it-CH" dirty="0" smtClean="0"/>
              <a:t>(</a:t>
            </a:r>
            <a:r>
              <a:rPr lang="it-CH" dirty="0" err="1" smtClean="0"/>
              <a:t>duePunti</a:t>
            </a:r>
            <a:r>
              <a:rPr lang="it-CH" dirty="0" smtClean="0"/>
              <a:t>)</a:t>
            </a:r>
            <a:endParaRPr lang="it-CH" dirty="0"/>
          </a:p>
        </p:txBody>
      </p:sp>
      <p:cxnSp>
        <p:nvCxnSpPr>
          <p:cNvPr id="29" name="Connettore 2 28"/>
          <p:cNvCxnSpPr>
            <a:stCxn id="16" idx="3"/>
            <a:endCxn id="30" idx="1"/>
          </p:cNvCxnSpPr>
          <p:nvPr/>
        </p:nvCxnSpPr>
        <p:spPr>
          <a:xfrm>
            <a:off x="6096000" y="5016344"/>
            <a:ext cx="737936" cy="95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6833936" y="5643265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 smtClean="0"/>
              <a:t>matrix.writeDigitNum</a:t>
            </a:r>
            <a:r>
              <a:rPr lang="it-CH" dirty="0" smtClean="0"/>
              <a:t>(colonna, valore, punto)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979014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2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9428" b="2910"/>
          <a:stretch/>
        </p:blipFill>
        <p:spPr>
          <a:xfrm>
            <a:off x="469482" y="1628463"/>
            <a:ext cx="5626518" cy="4539516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0" name="Connettore 2 9"/>
          <p:cNvCxnSpPr>
            <a:endCxn id="11" idx="1"/>
          </p:cNvCxnSpPr>
          <p:nvPr/>
        </p:nvCxnSpPr>
        <p:spPr>
          <a:xfrm flipV="1">
            <a:off x="6096000" y="2076935"/>
            <a:ext cx="737937" cy="1174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833937" y="1615270"/>
            <a:ext cx="3910263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smtClean="0"/>
              <a:t>MIN_SEC_MINUTE = 0;	</a:t>
            </a:r>
          </a:p>
          <a:p>
            <a:endParaRPr lang="it-CH" dirty="0"/>
          </a:p>
          <a:p>
            <a:r>
              <a:rPr lang="it-CH" dirty="0" smtClean="0"/>
              <a:t>Valore minimo dei secondi e minuti. </a:t>
            </a:r>
            <a:endParaRPr lang="it-CH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6096000" y="3251891"/>
            <a:ext cx="737937" cy="63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833937" y="3436557"/>
            <a:ext cx="404261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 smtClean="0"/>
              <a:t>m</a:t>
            </a:r>
            <a:r>
              <a:rPr lang="it-CH" dirty="0" smtClean="0"/>
              <a:t> rappresenta i minuti</a:t>
            </a:r>
          </a:p>
          <a:p>
            <a:r>
              <a:rPr lang="it-CH" u="sng" dirty="0" smtClean="0"/>
              <a:t>s1</a:t>
            </a:r>
            <a:r>
              <a:rPr lang="it-CH" dirty="0" smtClean="0"/>
              <a:t> rappresenta le decine dei secondi</a:t>
            </a:r>
          </a:p>
          <a:p>
            <a:r>
              <a:rPr lang="it-CH" u="sng" dirty="0"/>
              <a:t>s</a:t>
            </a:r>
            <a:r>
              <a:rPr lang="it-CH" u="sng" dirty="0" smtClean="0"/>
              <a:t>2</a:t>
            </a:r>
            <a:r>
              <a:rPr lang="it-CH" dirty="0" smtClean="0"/>
              <a:t> rappresenta le unità dei secondi</a:t>
            </a:r>
            <a:endParaRPr lang="it-CH" u="sng" dirty="0"/>
          </a:p>
        </p:txBody>
      </p:sp>
      <p:cxnSp>
        <p:nvCxnSpPr>
          <p:cNvPr id="16" name="Connettore 2 15"/>
          <p:cNvCxnSpPr>
            <a:endCxn id="17" idx="1"/>
          </p:cNvCxnSpPr>
          <p:nvPr/>
        </p:nvCxnSpPr>
        <p:spPr>
          <a:xfrm>
            <a:off x="6096000" y="5334145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833937" y="5192740"/>
            <a:ext cx="39102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smtClean="0"/>
              <a:t>Si blocca il conteggio</a:t>
            </a:r>
            <a:endParaRPr lang="it-CH" dirty="0"/>
          </a:p>
        </p:txBody>
      </p:sp>
      <p:cxnSp>
        <p:nvCxnSpPr>
          <p:cNvPr id="23" name="Connettore 1 22"/>
          <p:cNvCxnSpPr/>
          <p:nvPr/>
        </p:nvCxnSpPr>
        <p:spPr>
          <a:xfrm>
            <a:off x="469482" y="4347845"/>
            <a:ext cx="5626518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 smtClean="0"/>
              <a:t>Algoritmo di timer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308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Sfaccettatura">
  <a:themeElements>
    <a:clrScheme name="Personalizzat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AEDD71"/>
      </a:accent1>
      <a:accent2>
        <a:srgbClr val="E2F3CC"/>
      </a:accent2>
      <a:accent3>
        <a:srgbClr val="50771B"/>
      </a:accent3>
      <a:accent4>
        <a:srgbClr val="E2F3CC"/>
      </a:accent4>
      <a:accent5>
        <a:srgbClr val="E2F3CC"/>
      </a:accent5>
      <a:accent6>
        <a:srgbClr val="C5E799"/>
      </a:accent6>
      <a:hlink>
        <a:srgbClr val="6B9F25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177</Words>
  <Application>Microsoft Office PowerPoint</Application>
  <PresentationFormat>Widescreen</PresentationFormat>
  <Paragraphs>54</Paragraphs>
  <Slides>13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Sfaccettatura</vt:lpstr>
      <vt:lpstr>Air Ice Hockey</vt:lpstr>
      <vt:lpstr>Argomenti trattati</vt:lpstr>
      <vt:lpstr>Obbiettivo del progetto (QDC)</vt:lpstr>
      <vt:lpstr>GANNT iniziale</vt:lpstr>
      <vt:lpstr>Requisiti</vt:lpstr>
      <vt:lpstr>Implementazione - Codice</vt:lpstr>
      <vt:lpstr>Algoritmo di timer</vt:lpstr>
      <vt:lpstr>Algoritmo di timer</vt:lpstr>
      <vt:lpstr>Algoritmo di timer</vt:lpstr>
      <vt:lpstr>Algoritmo di timer - test</vt:lpstr>
      <vt:lpstr>Presentazione standard di PowerPoint</vt:lpstr>
      <vt:lpstr>Conclusione</vt:lpstr>
      <vt:lpstr>Domande?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alessiasarak@hotmail.it</cp:lastModifiedBy>
  <cp:revision>58</cp:revision>
  <dcterms:created xsi:type="dcterms:W3CDTF">2017-10-06T14:15:43Z</dcterms:created>
  <dcterms:modified xsi:type="dcterms:W3CDTF">2018-01-17T08:24:03Z</dcterms:modified>
</cp:coreProperties>
</file>