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4" r:id="rId5"/>
    <p:sldId id="261" r:id="rId6"/>
    <p:sldId id="266" r:id="rId7"/>
    <p:sldId id="267" r:id="rId8"/>
    <p:sldId id="268" r:id="rId9"/>
    <p:sldId id="269" r:id="rId10"/>
    <p:sldId id="260" r:id="rId11"/>
    <p:sldId id="271" r:id="rId12"/>
    <p:sldId id="270" r:id="rId13"/>
    <p:sldId id="262" r:id="rId14"/>
    <p:sldId id="263" r:id="rId15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652209309" val="1042" rev64="64" revOS="3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652209309" val="0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652209309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76" autoAdjust="0"/>
  </p:normalViewPr>
  <p:slideViewPr>
    <p:cSldViewPr snapToGrid="0">
      <p:cViewPr varScale="1">
        <p:scale>
          <a:sx n="67" d="100"/>
          <a:sy n="67" d="100"/>
        </p:scale>
        <p:origin x="126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111" d="100"/>
          <a:sy n="111" d="100"/>
        </p:scale>
        <p:origin x="382" y="258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it-ch" cap="none"/>
          </a:p>
        </p:txBody>
      </p:sp>
      <p:sp>
        <p:nvSpPr>
          <p:cNvPr id="3" name="Segnaposto data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cA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6BAFBE2-ACFB-EF0D-B502-5A58B54C430F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4" name="Segnaposto immagine diapositiva 3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5" name="Segnaposto note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it-it" cap="none"/>
              <a:t>Fare clic per modificare gli stili del testo dello schema</a:t>
            </a:r>
          </a:p>
          <a:p>
            <a:pPr lvl="1">
              <a:defRPr lang="en-us"/>
            </a:pPr>
            <a:r>
              <a:rPr lang="it-it" cap="none"/>
              <a:t>Secondo livello</a:t>
            </a:r>
          </a:p>
          <a:p>
            <a:pPr lvl="2">
              <a:defRPr lang="en-us"/>
            </a:pPr>
            <a:r>
              <a:rPr lang="it-it" cap="none"/>
              <a:t>Terzo livello</a:t>
            </a:r>
          </a:p>
          <a:p>
            <a:pPr lvl="3">
              <a:defRPr lang="en-us"/>
            </a:pPr>
            <a:r>
              <a:rPr lang="it-it" cap="none"/>
              <a:t>Quarto livello</a:t>
            </a:r>
          </a:p>
          <a:p>
            <a:pPr lvl="4">
              <a:defRPr lang="en-us"/>
            </a:pPr>
            <a:r>
              <a:rPr lang="it-it" cap="none"/>
              <a:t>Quinto livello</a:t>
            </a:r>
            <a:endParaRPr lang="it-ch" cap="none"/>
          </a:p>
        </p:txBody>
      </p:sp>
      <p:sp>
        <p:nvSpPr>
          <p:cNvPr id="6" name="Segnaposto piè di pagina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it-ch" cap="none"/>
          </a:p>
        </p:txBody>
      </p:sp>
      <p:sp>
        <p:nvSpPr>
          <p:cNvPr id="7" name="Segnaposto numero diapositiva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B5DA4B1-FF86-0852-C8E5-0907EAAB3E5C}" type="slidenum">
              <a:rPr lang="it-ch" cap="none"/>
              <a:t>‹N›</a:t>
            </a:fld>
            <a:endParaRPr lang="it-ch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////AA0NK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////AA0NK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075767A-34FD-2080-B3CD-C2D538834597}" type="slidenum">
              <a:rPr lang="it-ch" cap="none"/>
              <a:t>1</a:t>
            </a:fld>
            <a:endParaRPr lang="it-ch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D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AE8F400-4E97-BD02-D950-B857BA1E2FED}" type="slidenum">
              <a:rPr lang="it-ch" cap="none"/>
              <a:t>10</a:t>
            </a:fld>
            <a:endParaRPr lang="it-ch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8A6B390-DE95-F345-DB1E-2810FD502D7D}" type="slidenum">
              <a:rPr lang="it-ch" cap="none"/>
              <a:t>11</a:t>
            </a:fld>
            <a:endParaRPr lang="it-ch" cap="none"/>
          </a:p>
        </p:txBody>
      </p:sp>
    </p:spTree>
    <p:extLst>
      <p:ext uri="{BB962C8B-B14F-4D97-AF65-F5344CB8AC3E}">
        <p14:creationId xmlns:p14="http://schemas.microsoft.com/office/powerpoint/2010/main" val="7967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8A6B390-DE95-F345-DB1E-2810FD502D7D}" type="slidenum">
              <a:rPr lang="it-ch" cap="none"/>
              <a:t>12</a:t>
            </a:fld>
            <a:endParaRPr lang="it-ch" cap="none"/>
          </a:p>
        </p:txBody>
      </p:sp>
    </p:spTree>
    <p:extLst>
      <p:ext uri="{BB962C8B-B14F-4D97-AF65-F5344CB8AC3E}">
        <p14:creationId xmlns:p14="http://schemas.microsoft.com/office/powerpoint/2010/main" val="119277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0CA3E32B-65E1-F615-AF1B-9340AD5559C6}" type="slidenum">
              <a:rPr lang="it-ch" cap="none"/>
              <a:t>13</a:t>
            </a:fld>
            <a:endParaRPr lang="it-ch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 lang="en-us"/>
            </a:pPr>
            <a:fld id="{16BAFBE2-ACFB-EF0D-B502-5A58B54C430F}" type="datetime1">
              <a:rPr lang="it-ch" cap="none" smtClean="0"/>
              <a:t>11.05.2022</a:t>
            </a:fld>
            <a:endParaRPr lang="it-ch" cap="non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en-us"/>
            </a:pPr>
            <a:fld id="{6B5DA4B1-FF86-0852-C8E5-0907EAAB3E5C}" type="slidenum">
              <a:rPr lang="it-ch" cap="none" smtClean="0"/>
              <a:t>14</a:t>
            </a:fld>
            <a:endParaRPr lang="it-ch" cap="none"/>
          </a:p>
        </p:txBody>
      </p:sp>
    </p:spTree>
    <p:extLst>
      <p:ext uri="{BB962C8B-B14F-4D97-AF65-F5344CB8AC3E}">
        <p14:creationId xmlns:p14="http://schemas.microsoft.com/office/powerpoint/2010/main" val="42019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G0A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B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6D36BCEF-A180-634A-CE8E-571FF2C03802}" type="slidenum">
              <a:rPr lang="it-ch" cap="none"/>
              <a:t>2</a:t>
            </a:fld>
            <a:endParaRPr lang="it-ch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Cv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69B3175-3BDB-CEC7-9523-CD927F6D6398}" type="slidenum">
              <a:rPr lang="it-ch" cap="none"/>
              <a:t>3</a:t>
            </a:fld>
            <a:endParaRPr lang="it-ch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Cv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69B3175-3BDB-CEC7-9523-CD927F6D6398}" type="slidenum">
              <a:rPr lang="it-ch" cap="none"/>
              <a:t>4</a:t>
            </a:fld>
            <a:endParaRPr lang="it-ch" cap="none"/>
          </a:p>
        </p:txBody>
      </p:sp>
    </p:spTree>
    <p:extLst>
      <p:ext uri="{BB962C8B-B14F-4D97-AF65-F5344CB8AC3E}">
        <p14:creationId xmlns:p14="http://schemas.microsoft.com/office/powerpoint/2010/main" val="332089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8A6B390-DE95-F345-DB1E-2810FD502D7D}" type="slidenum">
              <a:rPr lang="it-ch" cap="none"/>
              <a:t>5</a:t>
            </a:fld>
            <a:endParaRPr lang="it-ch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8A6B390-DE95-F345-DB1E-2810FD502D7D}" type="slidenum">
              <a:rPr lang="it-ch" cap="none"/>
              <a:t>6</a:t>
            </a:fld>
            <a:endParaRPr lang="it-ch" cap="none"/>
          </a:p>
        </p:txBody>
      </p:sp>
    </p:spTree>
    <p:extLst>
      <p:ext uri="{BB962C8B-B14F-4D97-AF65-F5344CB8AC3E}">
        <p14:creationId xmlns:p14="http://schemas.microsoft.com/office/powerpoint/2010/main" val="156053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8A6B390-DE95-F345-DB1E-2810FD502D7D}" type="slidenum">
              <a:rPr lang="it-ch" cap="none"/>
              <a:t>7</a:t>
            </a:fld>
            <a:endParaRPr lang="it-ch" cap="none"/>
          </a:p>
        </p:txBody>
      </p:sp>
    </p:spTree>
    <p:extLst>
      <p:ext uri="{BB962C8B-B14F-4D97-AF65-F5344CB8AC3E}">
        <p14:creationId xmlns:p14="http://schemas.microsoft.com/office/powerpoint/2010/main" val="1194308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8A6B390-DE95-F345-DB1E-2810FD502D7D}" type="slidenum">
              <a:rPr lang="it-ch" cap="none"/>
              <a:t>8</a:t>
            </a:fld>
            <a:endParaRPr lang="it-ch" cap="none"/>
          </a:p>
        </p:txBody>
      </p:sp>
    </p:spTree>
    <p:extLst>
      <p:ext uri="{BB962C8B-B14F-4D97-AF65-F5344CB8AC3E}">
        <p14:creationId xmlns:p14="http://schemas.microsoft.com/office/powerpoint/2010/main" val="305319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C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  <a:endParaRPr lang="it-ch" cap="none" dirty="0"/>
          </a:p>
        </p:txBody>
      </p:sp>
      <p:sp>
        <p:nvSpPr>
          <p:cNvPr id="4" name="Segnaposto numero diapositiv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8A6B390-DE95-F345-DB1E-2810FD502D7D}" type="slidenum">
              <a:rPr lang="it-ch" cap="none"/>
              <a:t>9</a:t>
            </a:fld>
            <a:endParaRPr lang="it-ch" cap="none"/>
          </a:p>
        </p:txBody>
      </p:sp>
    </p:spTree>
    <p:extLst>
      <p:ext uri="{BB962C8B-B14F-4D97-AF65-F5344CB8AC3E}">
        <p14:creationId xmlns:p14="http://schemas.microsoft.com/office/powerpoint/2010/main" val="173292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GlkRm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rPr lang="it-it" cap="none"/>
              <a:t>Fare clic per modificare lo stile del sottotitolo dello schema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44CC291-DFB9-1934-F7F4-29618CBA017C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EDA6B-25D9-0B2C-97E6-D37994A86186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Q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it-it" cap="none"/>
              <a:t>Modifica gli stili del testo dello schema</a:t>
            </a:r>
          </a:p>
          <a:p>
            <a:pPr lvl="1">
              <a:defRPr lang="en-us"/>
            </a:pPr>
            <a:r>
              <a:rPr lang="it-it" cap="none"/>
              <a:t>Secondo livello</a:t>
            </a:r>
          </a:p>
          <a:p>
            <a:pPr lvl="2">
              <a:defRPr lang="en-us"/>
            </a:pPr>
            <a:r>
              <a:rPr lang="it-it" cap="none"/>
              <a:t>Terzo livello</a:t>
            </a:r>
          </a:p>
          <a:p>
            <a:pPr lvl="3">
              <a:defRPr lang="en-us"/>
            </a:pPr>
            <a:r>
              <a:rPr lang="it-it" cap="none"/>
              <a:t>Quarto livello</a:t>
            </a:r>
          </a:p>
          <a:p>
            <a:pPr lvl="4">
              <a:defRPr lang="en-us"/>
            </a:pPr>
            <a:r>
              <a:rPr lang="it-it" cap="none"/>
              <a:t>Quinto livello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9B7FDC2-8C84-E20B-CA0F-7A5EB3413C2F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89629EE-A0D5-C3DF-9B2E-568A67606D03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Q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Q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it-it" cap="none"/>
              <a:t>Modifica gli stili del testo dello schema</a:t>
            </a:r>
          </a:p>
          <a:p>
            <a:pPr lvl="1">
              <a:defRPr lang="en-us"/>
            </a:pPr>
            <a:r>
              <a:rPr lang="it-it" cap="none"/>
              <a:t>Secondo livello</a:t>
            </a:r>
          </a:p>
          <a:p>
            <a:pPr lvl="2">
              <a:defRPr lang="en-us"/>
            </a:pPr>
            <a:r>
              <a:rPr lang="it-it" cap="none"/>
              <a:t>Terzo livello</a:t>
            </a:r>
          </a:p>
          <a:p>
            <a:pPr lvl="3">
              <a:defRPr lang="en-us"/>
            </a:pPr>
            <a:r>
              <a:rPr lang="it-it" cap="none"/>
              <a:t>Quarto livello</a:t>
            </a:r>
          </a:p>
          <a:p>
            <a:pPr lvl="4">
              <a:defRPr lang="en-us"/>
            </a:pPr>
            <a:r>
              <a:rPr lang="it-it" cap="none"/>
              <a:t>Quinto livello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C3A22B2-FCF1-6FD4-BF82-0A816CCC495F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B31DD54-1AB6-642B-F889-EC7E93C70EB9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EAWJ+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rPr lang="it-it" cap="none"/>
              <a:t>Modifica gli stili del testo dello schema</a:t>
            </a:r>
          </a:p>
          <a:p>
            <a:pPr lvl="1">
              <a:defRPr lang="en-us"/>
            </a:pPr>
            <a:r>
              <a:rPr lang="it-it" cap="none"/>
              <a:t>Secondo livello</a:t>
            </a:r>
          </a:p>
          <a:p>
            <a:pPr lvl="2">
              <a:defRPr lang="en-us"/>
            </a:pPr>
            <a:r>
              <a:rPr lang="it-it" cap="none"/>
              <a:t>Terzo livello</a:t>
            </a:r>
          </a:p>
          <a:p>
            <a:pPr lvl="3">
              <a:defRPr lang="en-us"/>
            </a:pPr>
            <a:r>
              <a:rPr lang="it-it" cap="none"/>
              <a:t>Quarto livello</a:t>
            </a:r>
          </a:p>
          <a:p>
            <a:pPr lvl="4">
              <a:defRPr lang="en-us"/>
            </a:pPr>
            <a:r>
              <a:rPr lang="it-it" cap="none"/>
              <a:t>Quinto livello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FB4318F-C1E2-E1C7-AC0C-37927F425A62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g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B7BBA5-EB99-E24D-D70F-1D18F5412148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FFFFFF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FFFFFF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FFFFFF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FFFFFF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FFFFFF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FFFFFF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FFFFFF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FFFFFF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FFFFFF"/>
                </a:solidFill>
              </a:defRPr>
            </a:lvl9pPr>
          </a:lstStyle>
          <a:p>
            <a:pPr>
              <a:defRPr lang="en-us"/>
            </a:pPr>
            <a:r>
              <a:rPr lang="it-it" cap="none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D3F1121-6FF0-6AE7-BE87-99B25FC948CC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0F0ACF-81F8-5AFC-B6B7-77A944F94022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rPr lang="it-it" cap="none"/>
              <a:t>Modifica gli stili del testo dello schema</a:t>
            </a:r>
          </a:p>
          <a:p>
            <a:pPr lvl="1">
              <a:defRPr lang="en-us"/>
            </a:pPr>
            <a:r>
              <a:rPr lang="it-it" cap="none"/>
              <a:t>Secondo livello</a:t>
            </a:r>
          </a:p>
          <a:p>
            <a:pPr lvl="2">
              <a:defRPr lang="en-us"/>
            </a:pPr>
            <a:r>
              <a:rPr lang="it-it" cap="none"/>
              <a:t>Terzo livello</a:t>
            </a:r>
          </a:p>
          <a:p>
            <a:pPr lvl="3">
              <a:defRPr lang="en-us"/>
            </a:pPr>
            <a:r>
              <a:rPr lang="it-it" cap="none"/>
              <a:t>Quarto livello</a:t>
            </a:r>
          </a:p>
          <a:p>
            <a:pPr lvl="4">
              <a:defRPr lang="en-us"/>
            </a:pPr>
            <a:r>
              <a:rPr lang="it-it" cap="none"/>
              <a:t>Quinto livello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rPr lang="it-it" cap="none"/>
              <a:t>Modifica gli stili del testo dello schema</a:t>
            </a:r>
          </a:p>
          <a:p>
            <a:pPr lvl="1">
              <a:defRPr lang="en-us"/>
            </a:pPr>
            <a:r>
              <a:rPr lang="it-it" cap="none"/>
              <a:t>Secondo livello</a:t>
            </a:r>
          </a:p>
          <a:p>
            <a:pPr lvl="2">
              <a:defRPr lang="en-us"/>
            </a:pPr>
            <a:r>
              <a:rPr lang="it-it" cap="none"/>
              <a:t>Terzo livello</a:t>
            </a:r>
          </a:p>
          <a:p>
            <a:pPr lvl="3">
              <a:defRPr lang="en-us"/>
            </a:pPr>
            <a:r>
              <a:rPr lang="it-it" cap="none"/>
              <a:t>Quarto livello</a:t>
            </a:r>
          </a:p>
          <a:p>
            <a:pPr lvl="4">
              <a:defRPr lang="en-us"/>
            </a:pPr>
            <a:r>
              <a:rPr lang="it-it" cap="none"/>
              <a:t>Quinto livello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A8EEB83-CD97-DB1D-D936-3B48A5782F6E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169902F-618C-3C66-C2D1-9733DE9F34C2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it-it" cap="none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rPr lang="it-it" cap="none"/>
              <a:t>Modifica gli stili del testo dello schema</a:t>
            </a:r>
          </a:p>
          <a:p>
            <a:pPr lvl="1">
              <a:defRPr lang="en-us"/>
            </a:pPr>
            <a:r>
              <a:rPr lang="it-it" cap="none"/>
              <a:t>Secondo livello</a:t>
            </a:r>
          </a:p>
          <a:p>
            <a:pPr lvl="2">
              <a:defRPr lang="en-us"/>
            </a:pPr>
            <a:r>
              <a:rPr lang="it-it" cap="none"/>
              <a:t>Terzo livello</a:t>
            </a:r>
          </a:p>
          <a:p>
            <a:pPr lvl="3">
              <a:defRPr lang="en-us"/>
            </a:pPr>
            <a:r>
              <a:rPr lang="it-it" cap="none"/>
              <a:t>Quarto livello</a:t>
            </a:r>
          </a:p>
          <a:p>
            <a:pPr lvl="4">
              <a:defRPr lang="en-us"/>
            </a:pPr>
            <a:r>
              <a:rPr lang="it-it" cap="none"/>
              <a:t>Quinto livello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it-it" cap="none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rPr lang="it-it" cap="none"/>
              <a:t>Modifica gli stili del testo dello schema</a:t>
            </a:r>
          </a:p>
          <a:p>
            <a:pPr lvl="1">
              <a:defRPr lang="en-us"/>
            </a:pPr>
            <a:r>
              <a:rPr lang="it-it" cap="none"/>
              <a:t>Secondo livello</a:t>
            </a:r>
          </a:p>
          <a:p>
            <a:pPr lvl="2">
              <a:defRPr lang="en-us"/>
            </a:pPr>
            <a:r>
              <a:rPr lang="it-it" cap="none"/>
              <a:t>Terzo livello</a:t>
            </a:r>
          </a:p>
          <a:p>
            <a:pPr lvl="3">
              <a:defRPr lang="en-us"/>
            </a:pPr>
            <a:r>
              <a:rPr lang="it-it" cap="none"/>
              <a:t>Quarto livello</a:t>
            </a:r>
          </a:p>
          <a:p>
            <a:pPr lvl="4">
              <a:defRPr lang="en-us"/>
            </a:pPr>
            <a:r>
              <a:rPr lang="it-it" cap="none"/>
              <a:t>Quinto livello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41BD8FF-B189-4E2E-C7A3-477B96ED3112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A3B3827-69F7-6ECE-B983-9F9B76CD4FCA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E660849-07E3-33FE-ADDE-F1AB46905BA4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7D1997-D9C1-28EF-8FC5-2FBA578B797A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FDB4AAC-E2C2-8EBC-8C63-14E9042D7A41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9142595-DBE4-41D3-AAAC-2D866BE25C78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rPr lang="it-it" cap="none"/>
              <a:t>Modifica gli stili del testo dello schema</a:t>
            </a:r>
          </a:p>
          <a:p>
            <a:pPr lvl="1">
              <a:defRPr lang="en-us"/>
            </a:pPr>
            <a:r>
              <a:rPr lang="it-it" cap="none"/>
              <a:t>Secondo livello</a:t>
            </a:r>
          </a:p>
          <a:p>
            <a:pPr lvl="2">
              <a:defRPr lang="en-us"/>
            </a:pPr>
            <a:r>
              <a:rPr lang="it-it" cap="none"/>
              <a:t>Terzo livello</a:t>
            </a:r>
          </a:p>
          <a:p>
            <a:pPr lvl="3">
              <a:defRPr lang="en-us"/>
            </a:pPr>
            <a:r>
              <a:rPr lang="it-it" cap="none"/>
              <a:t>Quarto livello</a:t>
            </a:r>
          </a:p>
          <a:p>
            <a:pPr lvl="4">
              <a:defRPr lang="en-us"/>
            </a:pPr>
            <a:r>
              <a:rPr lang="it-it" cap="none"/>
              <a:t>Quinto livello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II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it-it" cap="none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03180B1-FF8D-6476-C389-0923CEC7355C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66107C9-87EB-34F1-A5D9-71A449975324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r>
              <a:rPr lang="it-it" cap="none"/>
              <a:t>Fare clic sull'icona per inserire un'immagine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it-it" cap="none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F35CCB2-FC82-603A-CC8D-0A6F82C33A5F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it-ch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C1E7116-58D1-4B87-9FA6-AED23FE869FB}" type="slidenum">
              <a:rPr lang="it-ch" cap="none"/>
              <a:t>‹N›</a:t>
            </a:fld>
            <a:endParaRPr lang="it-ch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////AA0NK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it-it" cap="none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////AA0NK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it-it" cap="none"/>
              <a:t>Modifica gli stili del testo dello schema</a:t>
            </a:r>
          </a:p>
          <a:p>
            <a:pPr lvl="1">
              <a:defRPr lang="en-us"/>
            </a:pPr>
            <a:r>
              <a:rPr lang="it-it" cap="none"/>
              <a:t>Secondo livello</a:t>
            </a:r>
          </a:p>
          <a:p>
            <a:pPr lvl="2">
              <a:defRPr lang="en-us"/>
            </a:pPr>
            <a:r>
              <a:rPr lang="it-it" cap="none"/>
              <a:t>Terzo livello</a:t>
            </a:r>
          </a:p>
          <a:p>
            <a:pPr lvl="3">
              <a:defRPr lang="en-us"/>
            </a:pPr>
            <a:r>
              <a:rPr lang="it-it" cap="none"/>
              <a:t>Quarto livello</a:t>
            </a:r>
          </a:p>
          <a:p>
            <a:pPr lvl="4">
              <a:defRPr lang="en-us"/>
            </a:pPr>
            <a:r>
              <a:rPr lang="it-it" cap="none"/>
              <a:t>Quinto livello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////AA0NK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Gw9Ij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E41FFA4-EA83-1409-CDF9-1C5CB1B73B49}" type="datetime1">
              <a:rPr lang="it-ch" cap="none"/>
              <a:t>11.05.2022</a:t>
            </a:fld>
            <a:endParaRPr lang="it-ch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////AA0NK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EJlb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it-ch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////AA0NK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GE6Zm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F58C264-2AF2-0D34-BCE0-DC618CAE4A89}" type="slidenum">
              <a:rPr lang="it-ch" cap="none"/>
              <a:t>‹N›</a:t>
            </a:fld>
            <a:endParaRPr lang="it-ch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charset="0"/>
          <a:ea typeface="Calibri Light" charset="0"/>
          <a:cs typeface="Calibri Light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bitcoin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meprogrammingpatterns.com/bytecode.html" TargetMode="External"/><Relationship Id="rId4" Type="http://schemas.openxmlformats.org/officeDocument/2006/relationships/hyperlink" Target="https://ethereum.org/en/developers/doc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C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YAkAAOgGAACgQQAAmBU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rPr lang="it-ch" cap="none">
                <a:latin typeface="Arial" pitchFamily="2" charset="0"/>
                <a:ea typeface="Calibri Light" charset="0"/>
                <a:cs typeface="Arial" pitchFamily="2" charset="0"/>
              </a:rPr>
              <a:t>BLOCKCHAIN</a:t>
            </a:r>
          </a:p>
        </p:txBody>
      </p:sp>
      <p:sp>
        <p:nvSpPr>
          <p:cNvPr id="3" name="Sottotitolo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YAkAACkWAACgQQAAWCA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r>
              <a:rPr lang="it-ch" cap="none">
                <a:latin typeface="Arial" pitchFamily="2" charset="0"/>
                <a:ea typeface="Calibri" pitchFamily="2" charset="0"/>
                <a:cs typeface="Arial" pitchFamily="2" charset="0"/>
              </a:rPr>
              <a:t>Gianni Grasso, Paolo Bettelini, </a:t>
            </a:r>
            <a:r>
              <a:rPr lang="it-ch" strike="sngStrike" cap="none">
                <a:latin typeface="Arial" pitchFamily="2" charset="0"/>
                <a:ea typeface="Calibri" pitchFamily="2" charset="0"/>
                <a:cs typeface="Arial" pitchFamily="2" charset="0"/>
              </a:rPr>
              <a:t>Giacinto Di Santis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BAAAAAAAAAAEAAABQAAAAAAAAAAAA4D8AAAAAAADgPwAAAAAAAOA/AAAAAAAA4D8AAAAAAADgPwAAAAAAAOA/AAAAAAAA4D8AAAAAAADgPwAAAAAAAOA/AAAAAAAA4D8CAAAAjAAAAAEAAAAJAAAA////AA0NK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0NKwEAAAAAAAAAAAAAAAAAAAAAAAAAAAAAAAAAAAAAAAAAADJVkQB/f38ARFRq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/>
          </a:p>
        </p:txBody>
      </p:sp>
      <p:sp>
        <p:nvSpPr>
          <p:cNvPr id="3" name="Titolo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SAoAABAAAAAmAAAACAAAAAEg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061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it-ch" sz="4000" cap="none" dirty="0">
                <a:latin typeface="Arial" pitchFamily="2" charset="0"/>
                <a:ea typeface="Calibri Light" charset="0"/>
                <a:cs typeface="Arial" pitchFamily="2" charset="0"/>
              </a:rPr>
              <a:t>Smart </a:t>
            </a:r>
            <a:r>
              <a:rPr lang="it-ch" sz="4000" cap="none" dirty="0" err="1">
                <a:latin typeface="Arial" pitchFamily="2" charset="0"/>
                <a:ea typeface="Calibri Light" charset="0"/>
                <a:cs typeface="Arial" pitchFamily="2" charset="0"/>
              </a:rPr>
              <a:t>Contracts</a:t>
            </a:r>
            <a:endParaRPr lang="it-ch" sz="4000" cap="none" dirty="0">
              <a:latin typeface="Arial" pitchFamily="2" charset="0"/>
              <a:ea typeface="Calibri Light" charset="0"/>
              <a:cs typeface="Arial" pitchFamily="2" charset="0"/>
            </a:endParaRPr>
          </a:p>
        </p:txBody>
      </p:sp>
      <p:sp>
        <p:nvSpPr>
          <p:cNvPr id="4" name="Segnaposto contenuto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gF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sLAAC0HgAAtCUAABAAAAAmAAAACAAAAAEg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4152900" cy="430339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it-CH" sz="2000" cap="none" dirty="0">
                <a:latin typeface="Arial" pitchFamily="2" charset="0"/>
                <a:ea typeface="Calibri" pitchFamily="2" charset="0"/>
                <a:cs typeface="Arial" pitchFamily="2" charset="0"/>
              </a:rPr>
              <a:t>Salvadanaio</a:t>
            </a:r>
          </a:p>
          <a:p>
            <a:pPr>
              <a:defRPr lang="en-us"/>
            </a:pPr>
            <a:endParaRPr lang="it-CH" sz="2000" dirty="0">
              <a:latin typeface="Arial" pitchFamily="2" charset="0"/>
              <a:cs typeface="Arial" pitchFamily="2" charset="0"/>
            </a:endParaRPr>
          </a:p>
          <a:p>
            <a:pPr>
              <a:defRPr lang="en-us"/>
            </a:pPr>
            <a:r>
              <a:rPr lang="it-CH" sz="2000" cap="none" dirty="0">
                <a:latin typeface="Arial" pitchFamily="2" charset="0"/>
                <a:ea typeface="Calibri" pitchFamily="2" charset="0"/>
                <a:cs typeface="Arial" pitchFamily="2" charset="0"/>
              </a:rPr>
              <a:t>NFT</a:t>
            </a:r>
          </a:p>
          <a:p>
            <a:pPr>
              <a:defRPr lang="en-us"/>
            </a:pPr>
            <a:endParaRPr lang="it-CH" sz="2000" dirty="0">
              <a:latin typeface="Arial" pitchFamily="2" charset="0"/>
              <a:cs typeface="Arial" pitchFamily="2" charset="0"/>
            </a:endParaRPr>
          </a:p>
          <a:p>
            <a:pPr>
              <a:defRPr lang="en-us"/>
            </a:pPr>
            <a:r>
              <a:rPr lang="it-CH" sz="2000" dirty="0">
                <a:latin typeface="Arial" pitchFamily="2" charset="0"/>
                <a:cs typeface="Arial" pitchFamily="2" charset="0"/>
              </a:rPr>
              <a:t>Crowdfunding</a:t>
            </a:r>
          </a:p>
          <a:p>
            <a:pPr>
              <a:defRPr lang="en-us"/>
            </a:pPr>
            <a:endParaRPr lang="it-CH" sz="2000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defRPr lang="en-us"/>
            </a:pPr>
            <a:r>
              <a:rPr lang="it-CH" sz="2000" cap="none" dirty="0">
                <a:latin typeface="Arial" pitchFamily="2" charset="0"/>
                <a:ea typeface="Calibri" pitchFamily="2" charset="0"/>
                <a:cs typeface="Arial" pitchFamily="2" charset="0"/>
              </a:rPr>
              <a:t>[…]</a:t>
            </a:r>
            <a:endParaRPr lang="it-ch" sz="2000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555022-6D0A-5C8C-CC8B-7593832FF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2" y="1824037"/>
            <a:ext cx="3400425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gF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it-ch" cap="none" dirty="0">
                <a:latin typeface="Arial" pitchFamily="2" charset="0"/>
                <a:ea typeface="Calibri Light" charset="0"/>
                <a:cs typeface="Arial" pitchFamily="2" charset="0"/>
              </a:rPr>
              <a:t>Linguaggio di programmazione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E3E7981-C7C8-7467-5057-6AA49E1104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" y="1762970"/>
            <a:ext cx="1714668" cy="171466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CAA612B-82D7-3220-5B27-721E6BFF15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" y="4375740"/>
            <a:ext cx="1714668" cy="171466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2BECD86-0AE4-D286-4B5B-612EC11D2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89" y="1580527"/>
            <a:ext cx="2192302" cy="2007602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83EED7-8503-C812-E1FB-BC0C42ADF7B9}"/>
              </a:ext>
            </a:extLst>
          </p:cNvPr>
          <p:cNvSpPr txBox="1"/>
          <p:nvPr/>
        </p:nvSpPr>
        <p:spPr>
          <a:xfrm>
            <a:off x="6713220" y="3678280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400" dirty="0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6227754-7A6F-7CFD-4ACC-4044CD610FAC}"/>
              </a:ext>
            </a:extLst>
          </p:cNvPr>
          <p:cNvSpPr txBox="1"/>
          <p:nvPr/>
        </p:nvSpPr>
        <p:spPr>
          <a:xfrm>
            <a:off x="2312754" y="367153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40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5C2E10C-611E-58A8-8550-E09ACD222664}"/>
              </a:ext>
            </a:extLst>
          </p:cNvPr>
          <p:cNvSpPr txBox="1"/>
          <p:nvPr/>
        </p:nvSpPr>
        <p:spPr>
          <a:xfrm>
            <a:off x="2312754" y="6155624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400" dirty="0" err="1">
                <a:latin typeface="Arial" panose="020B0604020202020204" pitchFamily="34" charset="0"/>
                <a:cs typeface="Arial" panose="020B0604020202020204" pitchFamily="34" charset="0"/>
              </a:rPr>
              <a:t>Bytecode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62037D9B-EBCE-C71F-D11D-E2E4B4EB07EC}"/>
              </a:ext>
            </a:extLst>
          </p:cNvPr>
          <p:cNvSpPr/>
          <p:nvPr/>
        </p:nvSpPr>
        <p:spPr>
          <a:xfrm>
            <a:off x="4787913" y="2203109"/>
            <a:ext cx="1588770" cy="83439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41BEC2A0-FA0C-EF4B-24A5-68382CFFF394}"/>
              </a:ext>
            </a:extLst>
          </p:cNvPr>
          <p:cNvSpPr/>
          <p:nvPr/>
        </p:nvSpPr>
        <p:spPr>
          <a:xfrm>
            <a:off x="9427196" y="2167133"/>
            <a:ext cx="3534423" cy="83439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B5088A14-12A5-2C97-0EB0-7DACBAA6E410}"/>
              </a:ext>
            </a:extLst>
          </p:cNvPr>
          <p:cNvSpPr/>
          <p:nvPr/>
        </p:nvSpPr>
        <p:spPr>
          <a:xfrm>
            <a:off x="4787913" y="4852182"/>
            <a:ext cx="1588770" cy="83439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8C85CEB9-F20F-AF3F-7C5F-9F47FB1B33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88" y="4375740"/>
            <a:ext cx="2330311" cy="1829023"/>
          </a:xfrm>
          <a:prstGeom prst="rect">
            <a:avLst/>
          </a:prstGeom>
        </p:spPr>
      </p:pic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D3729A2F-CE0E-1E81-D448-A3CB8137F5A2}"/>
              </a:ext>
            </a:extLst>
          </p:cNvPr>
          <p:cNvSpPr/>
          <p:nvPr/>
        </p:nvSpPr>
        <p:spPr>
          <a:xfrm>
            <a:off x="-597225" y="4959863"/>
            <a:ext cx="2812260" cy="83439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BCFFDAB-5D7E-BE5F-48B2-CD6C392607BD}"/>
              </a:ext>
            </a:extLst>
          </p:cNvPr>
          <p:cNvSpPr txBox="1"/>
          <p:nvPr/>
        </p:nvSpPr>
        <p:spPr>
          <a:xfrm>
            <a:off x="6805788" y="6155623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400" dirty="0">
                <a:latin typeface="Arial" panose="020B0604020202020204" pitchFamily="34" charset="0"/>
                <a:cs typeface="Arial" panose="020B0604020202020204" pitchFamily="34" charset="0"/>
              </a:rPr>
              <a:t>Virtual Machine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 animBg="1"/>
      <p:bldP spid="26" grpId="0" animBg="1"/>
      <p:bldP spid="27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gF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>
          <a:xfrm>
            <a:off x="838200" y="342265"/>
            <a:ext cx="10515600" cy="1325880"/>
          </a:xfrm>
        </p:spPr>
        <p:txBody>
          <a:bodyPr/>
          <a:lstStyle/>
          <a:p>
            <a:pPr algn="ctr">
              <a:defRPr lang="en-us"/>
            </a:pPr>
            <a:r>
              <a:rPr lang="it-ch" cap="none" dirty="0">
                <a:latin typeface="Arial" pitchFamily="2" charset="0"/>
                <a:ea typeface="Calibri Light" charset="0"/>
                <a:cs typeface="Arial" pitchFamily="2" charset="0"/>
              </a:rPr>
              <a:t>Compiler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D23A3A-3FD6-66C0-205B-B724F866DC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76" y="642001"/>
            <a:ext cx="843163" cy="772127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1D650941-8C91-7DDD-3264-C0FC3400111F}"/>
              </a:ext>
            </a:extLst>
          </p:cNvPr>
          <p:cNvSpPr/>
          <p:nvPr/>
        </p:nvSpPr>
        <p:spPr>
          <a:xfrm>
            <a:off x="569598" y="2665142"/>
            <a:ext cx="2343150" cy="124587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C65201-28C9-BD6A-86EE-A60CC2EE2810}"/>
              </a:ext>
            </a:extLst>
          </p:cNvPr>
          <p:cNvSpPr txBox="1"/>
          <p:nvPr/>
        </p:nvSpPr>
        <p:spPr>
          <a:xfrm>
            <a:off x="3482343" y="2564802"/>
            <a:ext cx="3577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it-CH" sz="4400" dirty="0" err="1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it-CH" sz="4400" dirty="0">
                <a:latin typeface="Arial" panose="020B0604020202020204" pitchFamily="34" charset="0"/>
                <a:cs typeface="Arial" panose="020B0604020202020204" pitchFamily="34" charset="0"/>
              </a:rPr>
              <a:t>:.</a:t>
            </a:r>
          </a:p>
          <a:p>
            <a:r>
              <a:rPr lang="it-CH" sz="4400" dirty="0">
                <a:latin typeface="Arial" panose="020B0604020202020204" pitchFamily="34" charset="0"/>
                <a:cs typeface="Arial" panose="020B0604020202020204" pitchFamily="34" charset="0"/>
              </a:rPr>
              <a:t>""{}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96D0C7-9D99-8A9F-D0DE-634600D38FF8}"/>
              </a:ext>
            </a:extLst>
          </p:cNvPr>
          <p:cNvSpPr txBox="1"/>
          <p:nvPr/>
        </p:nvSpPr>
        <p:spPr>
          <a:xfrm>
            <a:off x="834868" y="3026467"/>
            <a:ext cx="108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Lexer</a:t>
            </a:r>
            <a:endParaRPr lang="it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480623C-2E3C-9FB0-575B-C6110DDEEFED}"/>
              </a:ext>
            </a:extLst>
          </p:cNvPr>
          <p:cNvSpPr/>
          <p:nvPr/>
        </p:nvSpPr>
        <p:spPr>
          <a:xfrm>
            <a:off x="5625468" y="2765482"/>
            <a:ext cx="2343150" cy="124587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2B2B55-C1C4-FF6F-DBF7-E1E0772869DA}"/>
              </a:ext>
            </a:extLst>
          </p:cNvPr>
          <p:cNvSpPr txBox="1"/>
          <p:nvPr/>
        </p:nvSpPr>
        <p:spPr>
          <a:xfrm>
            <a:off x="5739769" y="3126807"/>
            <a:ext cx="149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endParaRPr lang="it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E2A48B7-F85A-DBA5-39E7-AC22B8659E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948" y="2029470"/>
            <a:ext cx="3577590" cy="2517214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FB2B831-2B23-48F7-C17F-DEFAE21803AC}"/>
              </a:ext>
            </a:extLst>
          </p:cNvPr>
          <p:cNvSpPr/>
          <p:nvPr/>
        </p:nvSpPr>
        <p:spPr>
          <a:xfrm>
            <a:off x="3124119" y="4850785"/>
            <a:ext cx="2343150" cy="124587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C437CC-4260-7811-D825-DAA5DDB9D210}"/>
              </a:ext>
            </a:extLst>
          </p:cNvPr>
          <p:cNvSpPr txBox="1"/>
          <p:nvPr/>
        </p:nvSpPr>
        <p:spPr>
          <a:xfrm>
            <a:off x="3270807" y="5212110"/>
            <a:ext cx="2196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  <a:endParaRPr lang="it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2E5A67B-A9E9-EC52-7EBD-768862A8CE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99" y="4372677"/>
            <a:ext cx="1950889" cy="1950889"/>
          </a:xfrm>
          <a:prstGeom prst="rect">
            <a:avLst/>
          </a:prstGeom>
        </p:spPr>
      </p:pic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E76ADBFD-1B5B-81DC-315E-9D2D467C5BF0}"/>
              </a:ext>
            </a:extLst>
          </p:cNvPr>
          <p:cNvSpPr/>
          <p:nvPr/>
        </p:nvSpPr>
        <p:spPr>
          <a:xfrm>
            <a:off x="569598" y="4850785"/>
            <a:ext cx="2200191" cy="1138535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64E8348-8E4A-7CF9-4D63-D38F79EB9CAC}"/>
              </a:ext>
            </a:extLst>
          </p:cNvPr>
          <p:cNvSpPr txBox="1"/>
          <p:nvPr/>
        </p:nvSpPr>
        <p:spPr>
          <a:xfrm>
            <a:off x="716286" y="5158442"/>
            <a:ext cx="200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Checker</a:t>
            </a:r>
            <a:endParaRPr lang="it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2" grpId="0" animBg="1"/>
      <p:bldP spid="13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it-ch" cap="none" dirty="0"/>
              <a:t>Prodotto finale</a:t>
            </a:r>
          </a:p>
        </p:txBody>
      </p:sp>
      <p:sp>
        <p:nvSpPr>
          <p:cNvPr id="3" name="Segnaposto contenuto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>
          <a:xfrm>
            <a:off x="1956787" y="1691005"/>
            <a:ext cx="4701465" cy="4351655"/>
          </a:xfrm>
        </p:spPr>
        <p:txBody>
          <a:bodyPr/>
          <a:lstStyle/>
          <a:p>
            <a:pPr>
              <a:defRPr lang="en-us"/>
            </a:pPr>
            <a:r>
              <a:rPr lang="it-ch" dirty="0" err="1">
                <a:latin typeface="Arial" pitchFamily="2" charset="0"/>
                <a:cs typeface="Arial" pitchFamily="2" charset="0"/>
              </a:rPr>
              <a:t>Node</a:t>
            </a:r>
            <a:endParaRPr lang="it-ch" dirty="0">
              <a:latin typeface="Arial" pitchFamily="2" charset="0"/>
              <a:cs typeface="Arial" pitchFamily="2" charset="0"/>
            </a:endParaRPr>
          </a:p>
          <a:p>
            <a:pPr>
              <a:defRPr lang="en-us"/>
            </a:pPr>
            <a:r>
              <a:rPr lang="it-CH" cap="none" dirty="0" err="1">
                <a:latin typeface="Arial" pitchFamily="2" charset="0"/>
                <a:ea typeface="Calibri" pitchFamily="2" charset="0"/>
                <a:cs typeface="Arial" pitchFamily="2" charset="0"/>
              </a:rPr>
              <a:t>Node</a:t>
            </a:r>
            <a:r>
              <a:rPr lang="it-CH" cap="none" dirty="0">
                <a:latin typeface="Arial" pitchFamily="2" charset="0"/>
                <a:ea typeface="Calibri" pitchFamily="2" charset="0"/>
                <a:cs typeface="Arial" pitchFamily="2" charset="0"/>
              </a:rPr>
              <a:t> + </a:t>
            </a:r>
            <a:r>
              <a:rPr lang="it-CH" cap="none" dirty="0" err="1">
                <a:latin typeface="Arial" pitchFamily="2" charset="0"/>
                <a:ea typeface="Calibri" pitchFamily="2" charset="0"/>
                <a:cs typeface="Arial" pitchFamily="2" charset="0"/>
              </a:rPr>
              <a:t>Miner</a:t>
            </a:r>
            <a:endParaRPr lang="it-CH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defRPr lang="en-us"/>
            </a:pPr>
            <a:r>
              <a:rPr lang="it-CH" dirty="0" err="1">
                <a:latin typeface="Arial" pitchFamily="2" charset="0"/>
                <a:cs typeface="Arial" pitchFamily="2" charset="0"/>
              </a:rPr>
              <a:t>Node</a:t>
            </a:r>
            <a:r>
              <a:rPr lang="it-CH" dirty="0">
                <a:latin typeface="Arial" pitchFamily="2" charset="0"/>
                <a:cs typeface="Arial" pitchFamily="2" charset="0"/>
              </a:rPr>
              <a:t> + API HTTP</a:t>
            </a:r>
          </a:p>
          <a:p>
            <a:pPr>
              <a:defRPr lang="en-us"/>
            </a:pPr>
            <a:r>
              <a:rPr lang="it-CH" cap="none" dirty="0" err="1">
                <a:latin typeface="Arial" pitchFamily="2" charset="0"/>
                <a:ea typeface="Calibri" pitchFamily="2" charset="0"/>
                <a:cs typeface="Arial" pitchFamily="2" charset="0"/>
              </a:rPr>
              <a:t>Seeder</a:t>
            </a:r>
            <a:endParaRPr lang="it-CH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defRPr lang="en-us"/>
            </a:pPr>
            <a:r>
              <a:rPr lang="it-CH" dirty="0" err="1">
                <a:latin typeface="Arial" pitchFamily="2" charset="0"/>
                <a:cs typeface="Arial" pitchFamily="2" charset="0"/>
              </a:rPr>
              <a:t>Forger</a:t>
            </a:r>
            <a:endParaRPr lang="it-CH" dirty="0">
              <a:latin typeface="Arial" pitchFamily="2" charset="0"/>
              <a:cs typeface="Arial" pitchFamily="2" charset="0"/>
            </a:endParaRPr>
          </a:p>
          <a:p>
            <a:pPr>
              <a:defRPr lang="en-us"/>
            </a:pPr>
            <a:r>
              <a:rPr lang="it-CH" dirty="0" err="1">
                <a:latin typeface="Arial" pitchFamily="2" charset="0"/>
                <a:cs typeface="Arial" pitchFamily="2" charset="0"/>
              </a:rPr>
              <a:t>Webserver</a:t>
            </a:r>
            <a:endParaRPr lang="it-CH" dirty="0">
              <a:latin typeface="Arial" pitchFamily="2" charset="0"/>
              <a:cs typeface="Arial" pitchFamily="2" charset="0"/>
            </a:endParaRPr>
          </a:p>
          <a:p>
            <a:pPr>
              <a:defRPr lang="en-us"/>
            </a:pPr>
            <a:endParaRPr lang="it-ch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0" indent="0">
              <a:buNone/>
              <a:defRPr lang="en-us"/>
            </a:pPr>
            <a:r>
              <a:rPr lang="it-ch" dirty="0">
                <a:latin typeface="Arial" pitchFamily="2" charset="0"/>
                <a:cs typeface="Arial" pitchFamily="2" charset="0"/>
              </a:rPr>
              <a:t>Sito Web</a:t>
            </a:r>
            <a:endParaRPr lang="it-ch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it-ch" cap="none">
                <a:latin typeface="Arial" pitchFamily="2" charset="0"/>
                <a:ea typeface="Calibri Light" charset="0"/>
                <a:cs typeface="Arial" pitchFamily="2" charset="0"/>
              </a:rPr>
              <a:t>Fonti</a:t>
            </a:r>
          </a:p>
        </p:txBody>
      </p:sp>
      <p:sp>
        <p:nvSpPr>
          <p:cNvPr id="3" name="Segnaposto contenuto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Y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it-CH" cap="none" dirty="0">
                <a:latin typeface="Arial" pitchFamily="2" charset="0"/>
                <a:ea typeface="Calibri" pitchFamily="2" charset="0"/>
                <a:cs typeface="Arial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https://bitcoin.org/bitcoin.pdf</a:t>
            </a:r>
            <a:endParaRPr lang="it-CH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defRPr lang="en-us"/>
            </a:pPr>
            <a:endParaRPr lang="it-CH" dirty="0">
              <a:latin typeface="Arial" pitchFamily="2" charset="0"/>
              <a:cs typeface="Arial" pitchFamily="2" charset="0"/>
            </a:endParaRPr>
          </a:p>
          <a:p>
            <a:pPr>
              <a:defRPr lang="en-us"/>
            </a:pPr>
            <a:r>
              <a:rPr lang="it-CH" dirty="0">
                <a:latin typeface="Arial" pitchFamily="2" charset="0"/>
                <a:cs typeface="Arial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https://ethereum.org/en/developers/docs/</a:t>
            </a:r>
            <a:endParaRPr lang="it-CH" dirty="0">
              <a:latin typeface="Arial" pitchFamily="2" charset="0"/>
              <a:cs typeface="Arial" pitchFamily="2" charset="0"/>
            </a:endParaRPr>
          </a:p>
          <a:p>
            <a:pPr>
              <a:defRPr lang="en-us"/>
            </a:pPr>
            <a:endParaRPr lang="it-CH" dirty="0">
              <a:latin typeface="Arial" pitchFamily="2" charset="0"/>
              <a:cs typeface="Arial" pitchFamily="2" charset="0"/>
            </a:endParaRPr>
          </a:p>
          <a:p>
            <a:pPr>
              <a:defRPr lang="en-us"/>
            </a:pPr>
            <a:r>
              <a:rPr lang="it-CH" dirty="0">
                <a:latin typeface="Arial" pitchFamily="2" charset="0"/>
                <a:cs typeface="Arial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https://gameprogrammingpatterns.com/bytecode.html</a:t>
            </a:r>
            <a:endParaRPr lang="it-CH" dirty="0">
              <a:latin typeface="Arial" pitchFamily="2" charset="0"/>
              <a:cs typeface="Arial" pitchFamily="2" charset="0"/>
            </a:endParaRPr>
          </a:p>
          <a:p>
            <a:pPr>
              <a:defRPr lang="en-us"/>
            </a:pPr>
            <a:endParaRPr lang="it-ch" dirty="0">
              <a:latin typeface="Arial" pitchFamily="2" charset="0"/>
              <a:cs typeface="Arial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C0AAAAAkAAAAEgAAACQAAAASAAAAAAAAAABAAAAAAAAAAEAAABQAAAAAAAAAAAA4D8AAAAAAADgPwAAAAAAAOA/AAAAAAAA4D8AAAAAAADgPwAAAAAAAOA/AAAAAAAA4D8AAAAAAADgPwAAAAAAAOA/AAAAAAAA4D8CAAAAjAAAAAEAAAAJAAAA////AA0NKwgAAAAAAAAAAAAAAAAAAAAAAAAAAAAAAAAAAAAAeAAAAAEAAABAAAAAAAAAAAAAAAB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0NKwEAAAAAAAAAAAAAAAAAAAAAAAAAAAAAAAAAAAAAAAAAADJVkQB/f38ARFRqA8zMzADAwP8Af39/AAAAAAAAAAAAAAAAAAAAAAAAAAAAIQAAABgAAAAUAAAAAAAAAAAAAAD7SgAAMCoAABAAAAAmAAAACAAAAP//////////"/>
              </a:ext>
            </a:extLst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/>
          </a:p>
        </p:txBody>
      </p:sp>
      <p:pic>
        <p:nvPicPr>
          <p:cNvPr id="3" name="Elemento grafico 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nbZ6YhMAAAAlAAAAEQAAAC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AcAAAA4AAAAAAAAAAAAAAAAAAAA////AAAAAAAAAAAAAAAAAAAAAAAAAAAAAAAAAAAAAABkAAAAZAAAAAAAAAAjAAAABAAAAGQAAAAXAAAAFAAAAAAAAAAAAAAA/38AAP9/AAAAAAAACQAAAAQAAABzCNFD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UNDSsBAAAAAAAAAAAAAAAAAAAAAAAAAAAAAAAAAAAAAAAAAAD///8Cf39/AERUagPMzMwAwMD/AH9/fwAAAAAAAAAAAAAAAAD///8AAAAAACEAAAAYAAAAFAAAANckAAB4BAAA2EUAAH0kAAAQAAAAJgAAAAgAAAD//////////w==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8685" y="726440"/>
            <a:ext cx="5365115" cy="5205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itoloDiapositiv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KvBjk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/wYAAPsPAADhJQAAIxgAAAAAAAAmAAAACAAAAAEAAAAAAAAA"/>
              </a:ext>
            </a:extLst>
          </p:cNvSpPr>
          <p:nvPr>
            <p:ph type="title"/>
          </p:nvPr>
        </p:nvSpPr>
        <p:spPr>
          <a:xfrm>
            <a:off x="1137285" y="2597785"/>
            <a:ext cx="5020310" cy="1325880"/>
          </a:xfrm>
        </p:spPr>
        <p:txBody>
          <a:bodyPr/>
          <a:lstStyle/>
          <a:p>
            <a:pPr>
              <a:defRPr lang="en-us"/>
            </a:pPr>
            <a:r>
              <a:t>Cos’è una blockchain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it-ch" cap="none" dirty="0" err="1">
                <a:latin typeface="Arial" pitchFamily="2" charset="0"/>
                <a:ea typeface="Calibri Light" charset="0"/>
                <a:cs typeface="Arial" pitchFamily="2" charset="0"/>
              </a:rPr>
              <a:t>Wallet</a:t>
            </a:r>
            <a:endParaRPr lang="it-ch" cap="none" dirty="0">
              <a:latin typeface="Arial" pitchFamily="2" charset="0"/>
              <a:ea typeface="Calibri Light" charset="0"/>
              <a:cs typeface="Arial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1EE5466-5869-47CE-BA11-FFDE9B391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4173"/>
            <a:ext cx="3238500" cy="27336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13B8A99-9694-4E68-BA71-B47AC3DD4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3429000"/>
            <a:ext cx="3114675" cy="2676525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7D90112E-01FD-4FAC-905D-7F65F40D17BE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/>
        </p:nvSpPr>
        <p:spPr>
          <a:xfrm>
            <a:off x="0" y="1798070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" cap="none" spc="0" baseline="0">
                <a:solidFill>
                  <a:schemeClr val="tx1"/>
                </a:solidFill>
                <a:effectLst/>
                <a:latin typeface="Calibri Light" charset="0"/>
                <a:ea typeface="Calibri Light" charset="0"/>
                <a:cs typeface="Calibri Light" charset="0"/>
              </a:defRPr>
            </a:lvl1pPr>
            <a:lvl2pPr marL="4572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rPr lang="it-ch" dirty="0">
                <a:latin typeface="Arial" pitchFamily="2" charset="0"/>
                <a:cs typeface="Arial" pitchFamily="2" charset="0"/>
              </a:rPr>
              <a:t>Public Key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E4A70FA-4914-4F7D-AA61-41BD30EF51A5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/>
        </p:nvSpPr>
        <p:spPr>
          <a:xfrm>
            <a:off x="0" y="4132898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" cap="none" spc="0" baseline="0">
                <a:solidFill>
                  <a:schemeClr val="tx1"/>
                </a:solidFill>
                <a:effectLst/>
                <a:latin typeface="Calibri Light" charset="0"/>
                <a:ea typeface="Calibri Light" charset="0"/>
                <a:cs typeface="Calibri Light" charset="0"/>
              </a:defRPr>
            </a:lvl1pPr>
            <a:lvl2pPr marL="4572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rPr lang="it-ch" dirty="0">
                <a:latin typeface="Arial" pitchFamily="2" charset="0"/>
                <a:cs typeface="Arial" pitchFamily="2" charset="0"/>
              </a:rPr>
              <a:t>Private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 wrap="square" anchor="ctr">
            <a:normAutofit/>
          </a:bodyPr>
          <a:lstStyle/>
          <a:p>
            <a:pPr>
              <a:defRPr lang="en-us"/>
            </a:pPr>
            <a:r>
              <a:rPr lang="it-ch" cap="none"/>
              <a:t>Nodi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10E644-8435-42F0-9038-598484C55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38" y="1691005"/>
            <a:ext cx="6799462" cy="4351655"/>
          </a:xfrm>
          <a:prstGeom prst="rect">
            <a:avLst/>
          </a:prstGeom>
          <a:noFill/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3909D26-913B-4402-8036-0DFF47E776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16" y="1181722"/>
            <a:ext cx="2413186" cy="24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gF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it-ch" cap="none" dirty="0">
                <a:latin typeface="Arial" pitchFamily="2" charset="0"/>
                <a:ea typeface="Calibri Light" charset="0"/>
                <a:cs typeface="Arial" pitchFamily="2" charset="0"/>
              </a:rPr>
              <a:t>Problemi</a:t>
            </a:r>
          </a:p>
        </p:txBody>
      </p:sp>
      <p:sp>
        <p:nvSpPr>
          <p:cNvPr id="3" name="Segnaposto contenuto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it-ch" sz="4800" cap="none" dirty="0">
                <a:latin typeface="Arial" pitchFamily="2" charset="0"/>
                <a:ea typeface="Calibri" pitchFamily="2" charset="0"/>
                <a:cs typeface="Arial" pitchFamily="2" charset="0"/>
              </a:rPr>
              <a:t> Da dove arrivano i soldi?</a:t>
            </a:r>
          </a:p>
          <a:p>
            <a:pPr>
              <a:defRPr lang="en-us"/>
            </a:pPr>
            <a:r>
              <a:rPr lang="it-ch" sz="4800" cap="none" dirty="0">
                <a:latin typeface="Arial" pitchFamily="2" charset="0"/>
                <a:ea typeface="Calibri" pitchFamily="2" charset="0"/>
                <a:cs typeface="Arial" pitchFamily="2" charset="0"/>
              </a:rPr>
              <a:t> Come garantire affidabilità?</a:t>
            </a:r>
          </a:p>
          <a:p>
            <a:pPr marL="0" indent="0">
              <a:buNone/>
              <a:defRPr lang="en-us"/>
            </a:pPr>
            <a:r>
              <a:rPr lang="it-ch" cap="none" dirty="0">
                <a:latin typeface="Arial" pitchFamily="2" charset="0"/>
                <a:ea typeface="Calibri" pitchFamily="2" charset="0"/>
                <a:cs typeface="Arial" pitchFamily="2" charset="0"/>
              </a:rPr>
              <a:t>	- </a:t>
            </a:r>
            <a:r>
              <a:rPr lang="it-ch" cap="none" dirty="0" err="1">
                <a:latin typeface="Arial" pitchFamily="2" charset="0"/>
                <a:ea typeface="Calibri" pitchFamily="2" charset="0"/>
                <a:cs typeface="Arial" pitchFamily="2" charset="0"/>
              </a:rPr>
              <a:t>Proof</a:t>
            </a:r>
            <a:r>
              <a:rPr lang="it-ch" dirty="0">
                <a:latin typeface="Arial" pitchFamily="2" charset="0"/>
                <a:cs typeface="Arial" pitchFamily="2" charset="0"/>
              </a:rPr>
              <a:t>-of-Work</a:t>
            </a:r>
            <a:endParaRPr lang="it-ch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gF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it-ch" cap="none" dirty="0">
                <a:latin typeface="Arial" pitchFamily="2" charset="0"/>
                <a:ea typeface="Calibri Light" charset="0"/>
                <a:cs typeface="Arial" pitchFamily="2" charset="0"/>
              </a:rPr>
              <a:t>Blocchi</a:t>
            </a:r>
          </a:p>
        </p:txBody>
      </p:sp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B5A5C5DA-FD5C-4B80-AED9-024E111AF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32" y="3826090"/>
            <a:ext cx="2228850" cy="2428875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FBDB8E13-69A0-4869-B363-9F8B41BBE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82" y="3859427"/>
            <a:ext cx="2419350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B251894-E00D-4FA6-B8CB-E581D312A5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0" y="1691005"/>
            <a:ext cx="1183768" cy="121063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9AFAFD7-D686-4DE6-A99A-FD277E8B3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53" y="1691005"/>
            <a:ext cx="1183768" cy="121063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FEFB2C-1AAE-43E9-8FD2-545EF84202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46" y="1691005"/>
            <a:ext cx="1183768" cy="121063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D97AA24-F100-4A14-92A9-26CCDB843F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80" y="1715222"/>
            <a:ext cx="1183768" cy="121063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A323694-4BCB-4B67-B1B7-D367FCE88A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73" y="1751435"/>
            <a:ext cx="1183768" cy="121063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BB043A5-E293-4A3E-9870-C0678C6DB5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007" y="1751434"/>
            <a:ext cx="1183768" cy="1210631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5695E21-C38E-44E6-8904-8CEFABEFD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879" y="1751434"/>
            <a:ext cx="1183768" cy="1210631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98FA48D-981F-4CE2-9A9A-B65171BC63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34" y="1751434"/>
            <a:ext cx="1183768" cy="1210631"/>
          </a:xfrm>
          <a:prstGeom prst="rect">
            <a:avLst/>
          </a:prstGeom>
        </p:spPr>
      </p:pic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F1C91280-6E46-4682-A06C-58D939C28E23}"/>
              </a:ext>
            </a:extLst>
          </p:cNvPr>
          <p:cNvSpPr/>
          <p:nvPr/>
        </p:nvSpPr>
        <p:spPr>
          <a:xfrm rot="2382741">
            <a:off x="848967" y="2941776"/>
            <a:ext cx="1090559" cy="753073"/>
          </a:xfrm>
          <a:prstGeom prst="rightArrow">
            <a:avLst>
              <a:gd name="adj1" fmla="val 26921"/>
              <a:gd name="adj2" fmla="val 4672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FD943C54-E488-4DD2-A6E8-C92D610B92AE}"/>
              </a:ext>
            </a:extLst>
          </p:cNvPr>
          <p:cNvSpPr/>
          <p:nvPr/>
        </p:nvSpPr>
        <p:spPr>
          <a:xfrm rot="8703084">
            <a:off x="2905105" y="2964483"/>
            <a:ext cx="1024340" cy="761098"/>
          </a:xfrm>
          <a:prstGeom prst="rightArrow">
            <a:avLst>
              <a:gd name="adj1" fmla="val 26921"/>
              <a:gd name="adj2" fmla="val 4672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F9212860-FF8E-4DF4-A982-6374F73C71FC}"/>
              </a:ext>
            </a:extLst>
          </p:cNvPr>
          <p:cNvSpPr/>
          <p:nvPr/>
        </p:nvSpPr>
        <p:spPr>
          <a:xfrm rot="5400000">
            <a:off x="2020036" y="2943604"/>
            <a:ext cx="807494" cy="605936"/>
          </a:xfrm>
          <a:prstGeom prst="rightArrow">
            <a:avLst>
              <a:gd name="adj1" fmla="val 26921"/>
              <a:gd name="adj2" fmla="val 4672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EA50640B-7857-4C98-935A-930432B2DF83}"/>
              </a:ext>
            </a:extLst>
          </p:cNvPr>
          <p:cNvSpPr/>
          <p:nvPr/>
        </p:nvSpPr>
        <p:spPr>
          <a:xfrm rot="2382741">
            <a:off x="5404702" y="3094176"/>
            <a:ext cx="1090559" cy="753073"/>
          </a:xfrm>
          <a:prstGeom prst="rightArrow">
            <a:avLst>
              <a:gd name="adj1" fmla="val 26921"/>
              <a:gd name="adj2" fmla="val 4672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2B3AD009-8E66-4C84-BE8D-E474E54D76C0}"/>
              </a:ext>
            </a:extLst>
          </p:cNvPr>
          <p:cNvSpPr/>
          <p:nvPr/>
        </p:nvSpPr>
        <p:spPr>
          <a:xfrm rot="8703084">
            <a:off x="7460840" y="3116883"/>
            <a:ext cx="1024340" cy="761098"/>
          </a:xfrm>
          <a:prstGeom prst="rightArrow">
            <a:avLst>
              <a:gd name="adj1" fmla="val 26921"/>
              <a:gd name="adj2" fmla="val 4672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8B220171-AB86-4EF7-B830-4482F13DE39E}"/>
              </a:ext>
            </a:extLst>
          </p:cNvPr>
          <p:cNvSpPr/>
          <p:nvPr/>
        </p:nvSpPr>
        <p:spPr>
          <a:xfrm rot="5400000">
            <a:off x="6575771" y="3096004"/>
            <a:ext cx="807494" cy="605936"/>
          </a:xfrm>
          <a:prstGeom prst="rightArrow">
            <a:avLst>
              <a:gd name="adj1" fmla="val 26921"/>
              <a:gd name="adj2" fmla="val 4672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FED82EB1-A96C-48AF-8F0D-8CDE555D612A}"/>
              </a:ext>
            </a:extLst>
          </p:cNvPr>
          <p:cNvSpPr/>
          <p:nvPr/>
        </p:nvSpPr>
        <p:spPr>
          <a:xfrm>
            <a:off x="3493345" y="4696091"/>
            <a:ext cx="2419349" cy="605936"/>
          </a:xfrm>
          <a:prstGeom prst="rightArrow">
            <a:avLst>
              <a:gd name="adj1" fmla="val 26921"/>
              <a:gd name="adj2" fmla="val 7016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it-CH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108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gF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it-ch" cap="none" dirty="0" err="1">
                <a:latin typeface="Arial" pitchFamily="2" charset="0"/>
                <a:ea typeface="Calibri Light" charset="0"/>
                <a:cs typeface="Arial" pitchFamily="2" charset="0"/>
              </a:rPr>
              <a:t>Proof</a:t>
            </a:r>
            <a:r>
              <a:rPr lang="it-ch" cap="none" dirty="0">
                <a:latin typeface="Arial" pitchFamily="2" charset="0"/>
                <a:ea typeface="Calibri Light" charset="0"/>
                <a:cs typeface="Arial" pitchFamily="2" charset="0"/>
              </a:rPr>
              <a:t>-of-Work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5A98052-0153-4B2F-8A24-40F4B2F6EEDA}"/>
                  </a:ext>
                </a:extLst>
              </p:cNvPr>
              <p:cNvSpPr txBox="1"/>
              <p:nvPr/>
            </p:nvSpPr>
            <p:spPr>
              <a:xfrm>
                <a:off x="1216239" y="1750902"/>
                <a:ext cx="4550313" cy="703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tx</m:t>
                              </m:r>
                            </m:sub>
                          </m:s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</m:oMath>
                  </m:oMathPara>
                </a14:m>
                <a:endParaRPr lang="it-CH" sz="40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5A98052-0153-4B2F-8A24-40F4B2F6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39" y="1750902"/>
                <a:ext cx="4550313" cy="703591"/>
              </a:xfrm>
              <a:prstGeom prst="rect">
                <a:avLst/>
              </a:prstGeom>
              <a:blipFill>
                <a:blip r:embed="rId3"/>
                <a:stretch>
                  <a:fillRect l="-268" r="-2815"/>
                </a:stretch>
              </a:blipFill>
            </p:spPr>
            <p:txBody>
              <a:bodyPr/>
              <a:lstStyle/>
              <a:p>
                <a:r>
                  <a:rPr lang="it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E2C6A6B-9149-4F63-AC55-579A0A6B512F}"/>
                  </a:ext>
                </a:extLst>
              </p:cNvPr>
              <p:cNvSpPr txBox="1"/>
              <p:nvPr/>
            </p:nvSpPr>
            <p:spPr>
              <a:xfrm>
                <a:off x="1137820" y="2586883"/>
                <a:ext cx="4550313" cy="703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tx</m:t>
                              </m:r>
                            </m:sub>
                          </m:s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40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</m:oMath>
                  </m:oMathPara>
                </a14:m>
                <a:endParaRPr lang="it-CH" sz="40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E2C6A6B-9149-4F63-AC55-579A0A6B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20" y="2586883"/>
                <a:ext cx="4550313" cy="703591"/>
              </a:xfrm>
              <a:prstGeom prst="rect">
                <a:avLst/>
              </a:prstGeom>
              <a:blipFill>
                <a:blip r:embed="rId4"/>
                <a:stretch>
                  <a:fillRect l="-134" r="-2815"/>
                </a:stretch>
              </a:blipFill>
            </p:spPr>
            <p:txBody>
              <a:bodyPr/>
              <a:lstStyle/>
              <a:p>
                <a:r>
                  <a:rPr lang="it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3C4D55A-91A2-48C1-B861-19ECF25B8CA3}"/>
                  </a:ext>
                </a:extLst>
              </p:cNvPr>
              <p:cNvSpPr txBox="1"/>
              <p:nvPr/>
            </p:nvSpPr>
            <p:spPr>
              <a:xfrm>
                <a:off x="1137820" y="3408591"/>
                <a:ext cx="4550313" cy="703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tx</m:t>
                              </m:r>
                            </m:sub>
                          </m:s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4000" b="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</m:oMath>
                  </m:oMathPara>
                </a14:m>
                <a:endParaRPr lang="it-CH" sz="4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3C4D55A-91A2-48C1-B861-19ECF25B8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20" y="3408591"/>
                <a:ext cx="4550313" cy="703591"/>
              </a:xfrm>
              <a:prstGeom prst="rect">
                <a:avLst/>
              </a:prstGeom>
              <a:blipFill>
                <a:blip r:embed="rId5"/>
                <a:stretch>
                  <a:fillRect l="-134" r="-2815"/>
                </a:stretch>
              </a:blipFill>
            </p:spPr>
            <p:txBody>
              <a:bodyPr/>
              <a:lstStyle/>
              <a:p>
                <a:r>
                  <a:rPr lang="it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D29F040-AF8F-4B33-B3F6-DBA758B6AC74}"/>
                  </a:ext>
                </a:extLst>
              </p:cNvPr>
              <p:cNvSpPr txBox="1"/>
              <p:nvPr/>
            </p:nvSpPr>
            <p:spPr>
              <a:xfrm>
                <a:off x="1137819" y="4230299"/>
                <a:ext cx="4550313" cy="703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tx</m:t>
                              </m:r>
                            </m:sub>
                          </m:s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4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</m:oMath>
                  </m:oMathPara>
                </a14:m>
                <a:endParaRPr lang="it-CH" sz="40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D29F040-AF8F-4B33-B3F6-DBA758B6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19" y="4230299"/>
                <a:ext cx="4550313" cy="703591"/>
              </a:xfrm>
              <a:prstGeom prst="rect">
                <a:avLst/>
              </a:prstGeom>
              <a:blipFill>
                <a:blip r:embed="rId6"/>
                <a:stretch>
                  <a:fillRect l="-134" r="-2815"/>
                </a:stretch>
              </a:blipFill>
            </p:spPr>
            <p:txBody>
              <a:bodyPr/>
              <a:lstStyle/>
              <a:p>
                <a:r>
                  <a:rPr lang="it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3BAE1C7-A283-4A22-BE74-991311BBE140}"/>
                  </a:ext>
                </a:extLst>
              </p:cNvPr>
              <p:cNvSpPr txBox="1"/>
              <p:nvPr/>
            </p:nvSpPr>
            <p:spPr>
              <a:xfrm>
                <a:off x="1137819" y="5052007"/>
                <a:ext cx="4550313" cy="703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it-IT" sz="4000" b="0" i="0" smtClean="0">
                                  <a:latin typeface="Cambria Math" panose="02040503050406030204" pitchFamily="18" charset="0"/>
                                </a:rPr>
                                <m:t>tx</m:t>
                              </m:r>
                            </m:sub>
                          </m:s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</m:oMath>
                  </m:oMathPara>
                </a14:m>
                <a:endParaRPr lang="it-CH" sz="40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3BAE1C7-A283-4A22-BE74-991311BB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19" y="5052007"/>
                <a:ext cx="4550313" cy="703591"/>
              </a:xfrm>
              <a:prstGeom prst="rect">
                <a:avLst/>
              </a:prstGeom>
              <a:blipFill>
                <a:blip r:embed="rId7"/>
                <a:stretch>
                  <a:fillRect l="-134" r="-2815"/>
                </a:stretch>
              </a:blipFill>
            </p:spPr>
            <p:txBody>
              <a:bodyPr/>
              <a:lstStyle/>
              <a:p>
                <a:r>
                  <a:rPr lang="it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9E1716FF-D1AC-4CD8-862E-57BA8880C1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63" y="1827348"/>
            <a:ext cx="734583" cy="6231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21FFD00-ADAD-4957-AE98-42B873CB4C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62" y="2627082"/>
            <a:ext cx="734583" cy="62319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458006A-F726-4E46-9F62-E675C9C2AD3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61" y="3448790"/>
            <a:ext cx="734583" cy="62319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BC18CA9-ADBD-4BF9-A783-C229D7D957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60" y="4270498"/>
            <a:ext cx="734583" cy="623191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12234A9-6226-4C26-A1A2-70D9419705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93228"/>
            <a:ext cx="1094913" cy="8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gF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it-ch" cap="none" dirty="0">
                <a:latin typeface="Arial" pitchFamily="2" charset="0"/>
                <a:ea typeface="Calibri Light" charset="0"/>
                <a:cs typeface="Arial" pitchFamily="2" charset="0"/>
              </a:rPr>
              <a:t>Peer </a:t>
            </a:r>
            <a:r>
              <a:rPr lang="it-ch" cap="none" dirty="0" err="1">
                <a:latin typeface="Arial" pitchFamily="2" charset="0"/>
                <a:ea typeface="Calibri Light" charset="0"/>
                <a:cs typeface="Arial" pitchFamily="2" charset="0"/>
              </a:rPr>
              <a:t>discovery</a:t>
            </a:r>
            <a:endParaRPr lang="it-ch" cap="none" dirty="0">
              <a:latin typeface="Arial" pitchFamily="2" charset="0"/>
              <a:ea typeface="Calibri Light" charset="0"/>
              <a:cs typeface="Arial" pitchFamily="2" charset="0"/>
            </a:endParaRPr>
          </a:p>
        </p:txBody>
      </p:sp>
      <p:sp>
        <p:nvSpPr>
          <p:cNvPr id="3" name="Segnaposto contenuto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>
          <a:xfrm>
            <a:off x="3874364" y="2828802"/>
            <a:ext cx="5257800" cy="2400146"/>
          </a:xfrm>
        </p:spPr>
        <p:txBody>
          <a:bodyPr/>
          <a:lstStyle/>
          <a:p>
            <a:pPr>
              <a:defRPr lang="en-us"/>
            </a:pPr>
            <a:r>
              <a:rPr lang="it-ch" cap="none" dirty="0">
                <a:latin typeface="Arial" pitchFamily="2" charset="0"/>
                <a:ea typeface="Calibri" pitchFamily="2" charset="0"/>
                <a:cs typeface="Arial" pitchFamily="2" charset="0"/>
              </a:rPr>
              <a:t>Richieste al </a:t>
            </a:r>
            <a:r>
              <a:rPr lang="it-ch" cap="none" dirty="0" err="1">
                <a:latin typeface="Arial" pitchFamily="2" charset="0"/>
                <a:ea typeface="Calibri" pitchFamily="2" charset="0"/>
                <a:cs typeface="Arial" pitchFamily="2" charset="0"/>
              </a:rPr>
              <a:t>seeder</a:t>
            </a:r>
            <a:endParaRPr lang="it-ch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>
              <a:defRPr lang="en-us"/>
            </a:pPr>
            <a:r>
              <a:rPr lang="it-CH" dirty="0">
                <a:latin typeface="Arial" pitchFamily="2" charset="0"/>
                <a:cs typeface="Arial" pitchFamily="2" charset="0"/>
              </a:rPr>
              <a:t>Richieste ad altri nodi</a:t>
            </a:r>
          </a:p>
          <a:p>
            <a:pPr>
              <a:defRPr lang="en-us"/>
            </a:pPr>
            <a:r>
              <a:rPr lang="it-CH" cap="none" dirty="0">
                <a:latin typeface="Arial" pitchFamily="2" charset="0"/>
                <a:ea typeface="Calibri" pitchFamily="2" charset="0"/>
                <a:cs typeface="Arial" pitchFamily="2" charset="0"/>
              </a:rPr>
              <a:t>Cache di nodi</a:t>
            </a:r>
            <a:endParaRPr lang="it-ch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B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gF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en-us"/>
            </a:pPr>
            <a:r>
              <a:rPr lang="it-CH" dirty="0">
                <a:latin typeface="Arial" pitchFamily="2" charset="0"/>
                <a:cs typeface="Arial" pitchFamily="2" charset="0"/>
              </a:rPr>
              <a:t>D</a:t>
            </a:r>
            <a:r>
              <a:rPr lang="it-ch" dirty="0">
                <a:latin typeface="Arial" pitchFamily="2" charset="0"/>
                <a:cs typeface="Arial" pitchFamily="2" charset="0"/>
              </a:rPr>
              <a:t>ownload</a:t>
            </a:r>
            <a:endParaRPr lang="it-ch" cap="none" dirty="0">
              <a:latin typeface="Arial" pitchFamily="2" charset="0"/>
              <a:ea typeface="Calibri Light" charset="0"/>
              <a:cs typeface="Arial" pitchFamily="2" charset="0"/>
            </a:endParaRPr>
          </a:p>
        </p:txBody>
      </p:sp>
      <p:sp>
        <p:nvSpPr>
          <p:cNvPr id="3" name="Segnaposto contenut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nbZ6YhMAAAAlAAAAZAAAAA0AAAAAkAAAAEgAAACQAAAASAAAAAAAAAAAAAAAAAAAAAEAAABQAAAAAAAAAAAA4D8AAAAAAADgPwAAAAAAAOA/AAAAAAAA4D8AAAAAAADgPwAAAAAAAOA/AAAAAAAA4D8AAAAAAADgPwAAAAAAAOA/AAAAAAAA4D8CAAAAjAAAAAAAAAAAAAAARHLEDA0NK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Q0NKwEAAAAAAAAAAAAAAAAAAAAAAAAAAAAAAAAAAAAAAAAAAP///wJ/f38ARFRq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>
          <a:xfrm>
            <a:off x="3170459" y="2947136"/>
            <a:ext cx="5851081" cy="2400146"/>
          </a:xfrm>
        </p:spPr>
        <p:txBody>
          <a:bodyPr/>
          <a:lstStyle/>
          <a:p>
            <a:pPr>
              <a:defRPr lang="en-us"/>
            </a:pPr>
            <a:r>
              <a:rPr lang="it-CH" cap="none" dirty="0">
                <a:latin typeface="Arial" pitchFamily="2" charset="0"/>
                <a:ea typeface="Calibri" pitchFamily="2" charset="0"/>
                <a:cs typeface="Arial" pitchFamily="2" charset="0"/>
              </a:rPr>
              <a:t>Adottare la blockchain più lunga</a:t>
            </a:r>
          </a:p>
          <a:p>
            <a:pPr>
              <a:defRPr lang="en-us"/>
            </a:pPr>
            <a:r>
              <a:rPr lang="it-CH" dirty="0">
                <a:latin typeface="Arial" pitchFamily="2" charset="0"/>
                <a:cs typeface="Arial" pitchFamily="2" charset="0"/>
              </a:rPr>
              <a:t>Scaricare aggiornamenti</a:t>
            </a:r>
            <a:endParaRPr lang="it-ch" cap="none" dirty="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067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D0D2B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D0D2B"/>
        </a:lt1>
        <a:dk2>
          <a:srgbClr val="E7E6E6"/>
        </a:dk2>
        <a:lt2>
          <a:srgbClr val="44546A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151</Words>
  <Application>Microsoft Office PowerPoint</Application>
  <PresentationFormat>Widescreen</PresentationFormat>
  <Paragraphs>75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Presentation</vt:lpstr>
      <vt:lpstr>BLOCKCHAIN</vt:lpstr>
      <vt:lpstr>Cos’è una blockchain</vt:lpstr>
      <vt:lpstr>Wallet</vt:lpstr>
      <vt:lpstr>Nodi</vt:lpstr>
      <vt:lpstr>Problemi</vt:lpstr>
      <vt:lpstr>Blocchi</vt:lpstr>
      <vt:lpstr>Proof-of-Work</vt:lpstr>
      <vt:lpstr>Peer discovery</vt:lpstr>
      <vt:lpstr>Download</vt:lpstr>
      <vt:lpstr>Smart Contracts</vt:lpstr>
      <vt:lpstr>Linguaggio di programmazione</vt:lpstr>
      <vt:lpstr>Compiler</vt:lpstr>
      <vt:lpstr>Prodotto finale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subject/>
  <dc:creator>Gianni Grasso</dc:creator>
  <cp:keywords/>
  <dc:description/>
  <cp:lastModifiedBy>gianni.grasso03@gmail.com</cp:lastModifiedBy>
  <cp:revision>39</cp:revision>
  <dcterms:created xsi:type="dcterms:W3CDTF">2022-05-09T09:03:36Z</dcterms:created>
  <dcterms:modified xsi:type="dcterms:W3CDTF">2022-05-11T19:13:22Z</dcterms:modified>
</cp:coreProperties>
</file>