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9" r:id="rId3"/>
    <p:sldId id="260" r:id="rId4"/>
    <p:sldId id="262" r:id="rId5"/>
    <p:sldId id="261" r:id="rId6"/>
    <p:sldId id="272" r:id="rId7"/>
    <p:sldId id="285" r:id="rId8"/>
    <p:sldId id="266" r:id="rId9"/>
    <p:sldId id="286" r:id="rId10"/>
    <p:sldId id="290" r:id="rId11"/>
    <p:sldId id="287" r:id="rId12"/>
    <p:sldId id="288" r:id="rId13"/>
    <p:sldId id="289" r:id="rId14"/>
    <p:sldId id="263" r:id="rId15"/>
    <p:sldId id="264" r:id="rId16"/>
    <p:sldId id="265" r:id="rId17"/>
    <p:sldId id="267" r:id="rId18"/>
    <p:sldId id="268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57" r:id="rId30"/>
    <p:sldId id="280" r:id="rId31"/>
    <p:sldId id="283" r:id="rId32"/>
    <p:sldId id="284" r:id="rId33"/>
  </p:sldIdLst>
  <p:sldSz cx="9144000" cy="5143500" type="screen16x9"/>
  <p:notesSz cx="6858000" cy="9144000"/>
  <p:embeddedFontLst>
    <p:embeddedFont>
      <p:font typeface="Nixie One" panose="020B0604020202020204" charset="0"/>
      <p:regular r:id="rId35"/>
    </p:embeddedFont>
    <p:embeddedFont>
      <p:font typeface="Impact" panose="020B0806030902050204" pitchFamily="34" charset="0"/>
      <p:regular r:id="rId36"/>
    </p:embeddedFont>
    <p:embeddedFont>
      <p:font typeface="Roboto Slab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057"/>
    <a:srgbClr val="3B8D61"/>
    <a:srgbClr val="8DAC74"/>
    <a:srgbClr val="94B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06E307-CCA2-4CE0-8859-D1E1B01E2D38}">
  <a:tblStyle styleId="{B406E307-CCA2-4CE0-8859-D1E1B01E2D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746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4902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767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241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845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1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784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825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687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052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36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93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83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363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214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734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162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928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9685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299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187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723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27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6262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5204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1325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6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06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569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26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925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63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619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" type="tx">
  <p:cSld name="TITLE_AND_BODY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2" name="Shape 72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Carthafind</a:t>
            </a:r>
            <a:endParaRPr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01866"/>
            <a:ext cx="880306" cy="92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Design database</a:t>
            </a:r>
            <a:endParaRPr lang="it-CH" sz="2800" dirty="0"/>
          </a:p>
        </p:txBody>
      </p:sp>
      <p:grpSp>
        <p:nvGrpSpPr>
          <p:cNvPr id="207" name="Shape 207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08" name="Shape 20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11" b="5273"/>
          <a:stretch/>
        </p:blipFill>
        <p:spPr>
          <a:xfrm>
            <a:off x="1146025" y="1559425"/>
            <a:ext cx="3965923" cy="341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Interfacce - 1</a:t>
            </a:r>
            <a:endParaRPr lang="it-CH" sz="2800" dirty="0"/>
          </a:p>
        </p:txBody>
      </p:sp>
      <p:grpSp>
        <p:nvGrpSpPr>
          <p:cNvPr id="207" name="Shape 207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08" name="Shape 20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25" y="1887914"/>
            <a:ext cx="3651541" cy="210219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66" y="1887914"/>
            <a:ext cx="3632662" cy="311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Interfacce - 2</a:t>
            </a:r>
            <a:endParaRPr lang="it-CH" sz="2800" dirty="0"/>
          </a:p>
        </p:txBody>
      </p:sp>
      <p:grpSp>
        <p:nvGrpSpPr>
          <p:cNvPr id="207" name="Shape 207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08" name="Shape 20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25" y="1896915"/>
            <a:ext cx="7644207" cy="30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Interfacce - 3</a:t>
            </a:r>
            <a:endParaRPr lang="it-CH" sz="2800" dirty="0"/>
          </a:p>
        </p:txBody>
      </p:sp>
      <p:grpSp>
        <p:nvGrpSpPr>
          <p:cNvPr id="207" name="Shape 207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08" name="Shape 20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25" y="1686194"/>
            <a:ext cx="4456753" cy="334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78" name="Shape 17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Shape 193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4" name="Shape 19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5027850" y="1905225"/>
            <a:ext cx="3658200" cy="30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t="17259"/>
          <a:stretch/>
        </p:blipFill>
        <p:spPr>
          <a:xfrm>
            <a:off x="239738" y="1559425"/>
            <a:ext cx="4331576" cy="358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Shape 207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08" name="Shape 20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1222225" y="2118500"/>
            <a:ext cx="2541300" cy="2541300"/>
          </a:xfrm>
          <a:prstGeom prst="ellipse">
            <a:avLst/>
          </a:prstGeom>
          <a:noFill/>
          <a:ln w="76200" cap="flat" cmpd="sng">
            <a:solidFill>
              <a:srgbClr val="94BF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B8D61"/>
                </a:solidFill>
                <a:latin typeface="Nixie One"/>
                <a:ea typeface="Nixie One"/>
                <a:cs typeface="Nixie One"/>
                <a:sym typeface="Nixie One"/>
              </a:rPr>
              <a:t>White</a:t>
            </a:r>
            <a:endParaRPr b="1">
              <a:solidFill>
                <a:srgbClr val="3B8D6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5564054" y="2118500"/>
            <a:ext cx="2541300" cy="2541300"/>
          </a:xfrm>
          <a:prstGeom prst="ellipse">
            <a:avLst/>
          </a:prstGeom>
          <a:noFill/>
          <a:ln w="7620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</a:rPr>
              <a:t>Black</a:t>
            </a:r>
            <a:endParaRPr b="1">
              <a:solidFill>
                <a:srgbClr val="18637B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232" name="Shape 232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233" name="Shape 233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3393139" y="2118500"/>
            <a:ext cx="2541300" cy="2541300"/>
          </a:xfrm>
          <a:prstGeom prst="ellipse">
            <a:avLst/>
          </a:prstGeom>
          <a:solidFill>
            <a:srgbClr val="0E3142">
              <a:alpha val="2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Gray</a:t>
            </a:r>
            <a:endParaRPr b="1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 idx="4294967295"/>
          </p:nvPr>
        </p:nvSpPr>
        <p:spPr>
          <a:xfrm>
            <a:off x="387475" y="366857"/>
            <a:ext cx="2758800" cy="8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4057"/>
                </a:solidFill>
              </a:rPr>
              <a:t>Or use diagrams to explain complex ideas</a:t>
            </a:r>
            <a:endParaRPr>
              <a:solidFill>
                <a:srgbClr val="124057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3759030" y="3738863"/>
            <a:ext cx="2718300" cy="749700"/>
          </a:xfrm>
          <a:prstGeom prst="homePlate">
            <a:avLst>
              <a:gd name="adj" fmla="val 35440"/>
            </a:avLst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3759031" y="3003935"/>
            <a:ext cx="3488400" cy="749700"/>
          </a:xfrm>
          <a:prstGeom prst="homePlate">
            <a:avLst>
              <a:gd name="adj" fmla="val 35440"/>
            </a:avLst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759030" y="2258772"/>
            <a:ext cx="2227500" cy="749700"/>
          </a:xfrm>
          <a:prstGeom prst="homePlate">
            <a:avLst>
              <a:gd name="adj" fmla="val 35440"/>
            </a:avLst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3759031" y="1508916"/>
            <a:ext cx="2554800" cy="749700"/>
          </a:xfrm>
          <a:prstGeom prst="homePlate">
            <a:avLst>
              <a:gd name="adj" fmla="val 35440"/>
            </a:avLst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898297" y="1312390"/>
            <a:ext cx="882600" cy="95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236"/>
                </a:lnTo>
                <a:lnTo>
                  <a:pt x="120000" y="120000"/>
                </a:lnTo>
                <a:lnTo>
                  <a:pt x="311" y="103519"/>
                </a:lnTo>
                <a:cubicBezTo>
                  <a:pt x="497" y="69012"/>
                  <a:pt x="-151" y="34506"/>
                  <a:pt x="33" y="0"/>
                </a:cubicBezTo>
                <a:close/>
              </a:path>
            </a:pathLst>
          </a:custGeom>
          <a:solidFill>
            <a:srgbClr val="87A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2892403" y="2131252"/>
            <a:ext cx="888600" cy="88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2" y="0"/>
                </a:moveTo>
                <a:lnTo>
                  <a:pt x="120000" y="17302"/>
                </a:lnTo>
                <a:lnTo>
                  <a:pt x="120000" y="119999"/>
                </a:lnTo>
                <a:lnTo>
                  <a:pt x="0" y="120000"/>
                </a:lnTo>
                <a:cubicBezTo>
                  <a:pt x="184" y="79999"/>
                  <a:pt x="368" y="40000"/>
                  <a:pt x="552" y="0"/>
                </a:cubicBezTo>
                <a:close/>
              </a:path>
            </a:pathLst>
          </a:custGeom>
          <a:solidFill>
            <a:srgbClr val="0F3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 rot="10800000" flipH="1">
            <a:off x="2892221" y="3007612"/>
            <a:ext cx="888900" cy="87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2E6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 rot="10800000" flipH="1">
            <a:off x="2894448" y="3752039"/>
            <a:ext cx="886500" cy="9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77" y="0"/>
                </a:moveTo>
                <a:lnTo>
                  <a:pt x="120000" y="25882"/>
                </a:lnTo>
                <a:lnTo>
                  <a:pt x="120000" y="120000"/>
                </a:lnTo>
                <a:lnTo>
                  <a:pt x="0" y="105098"/>
                </a:lnTo>
                <a:cubicBezTo>
                  <a:pt x="184" y="70065"/>
                  <a:pt x="92" y="35032"/>
                  <a:pt x="277" y="0"/>
                </a:cubicBezTo>
                <a:close/>
              </a:path>
            </a:pathLst>
          </a:custGeom>
          <a:solidFill>
            <a:srgbClr val="0B29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 rot="10800000">
            <a:off x="2022738" y="3747891"/>
            <a:ext cx="878100" cy="9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565"/>
                </a:lnTo>
                <a:lnTo>
                  <a:pt x="120000" y="120000"/>
                </a:lnTo>
                <a:lnTo>
                  <a:pt x="313" y="105130"/>
                </a:lnTo>
                <a:cubicBezTo>
                  <a:pt x="499" y="70173"/>
                  <a:pt x="-152" y="34956"/>
                  <a:pt x="33" y="0"/>
                </a:cubicBezTo>
                <a:close/>
              </a:path>
            </a:pathLst>
          </a:custGeom>
          <a:solidFill>
            <a:srgbClr val="124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 flipH="1">
            <a:off x="2018279" y="2127156"/>
            <a:ext cx="882900" cy="87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80" y="119999"/>
                </a:lnTo>
                <a:cubicBezTo>
                  <a:pt x="-197" y="79999"/>
                  <a:pt x="358" y="40000"/>
                  <a:pt x="80" y="0"/>
                </a:cubicBezTo>
                <a:close/>
              </a:path>
            </a:pathLst>
          </a:custGeom>
          <a:solidFill>
            <a:srgbClr val="1657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 flipH="1">
            <a:off x="2016085" y="1314437"/>
            <a:ext cx="886800" cy="9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359"/>
                </a:lnTo>
                <a:lnTo>
                  <a:pt x="120000" y="120000"/>
                </a:lnTo>
                <a:lnTo>
                  <a:pt x="310" y="104052"/>
                </a:lnTo>
                <a:cubicBezTo>
                  <a:pt x="495" y="69019"/>
                  <a:pt x="-151" y="35032"/>
                  <a:pt x="33" y="0"/>
                </a:cubicBezTo>
                <a:close/>
              </a:path>
            </a:pathLst>
          </a:custGeom>
          <a:solidFill>
            <a:srgbClr val="94B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 rot="10800000">
            <a:off x="2021437" y="3003323"/>
            <a:ext cx="877500" cy="872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1985550" y="1413550"/>
            <a:ext cx="477600" cy="329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3878923" y="16542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01</a:t>
            </a:r>
            <a:endParaRPr sz="24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58" name="Shape 258"/>
          <p:cNvCxnSpPr/>
          <p:nvPr/>
        </p:nvCxnSpPr>
        <p:spPr>
          <a:xfrm>
            <a:off x="4475989" y="1682588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Shape 259"/>
          <p:cNvSpPr txBox="1"/>
          <p:nvPr/>
        </p:nvSpPr>
        <p:spPr>
          <a:xfrm>
            <a:off x="4531749" y="1667625"/>
            <a:ext cx="14547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P</a:t>
            </a: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lace your own text here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3878949" y="2391975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02</a:t>
            </a:r>
            <a:endParaRPr sz="2400" b="1"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1" name="Shape 261"/>
          <p:cNvCxnSpPr/>
          <p:nvPr/>
        </p:nvCxnSpPr>
        <p:spPr>
          <a:xfrm>
            <a:off x="4475988" y="2420358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2" name="Shape 262"/>
          <p:cNvSpPr txBox="1"/>
          <p:nvPr/>
        </p:nvSpPr>
        <p:spPr>
          <a:xfrm>
            <a:off x="4531759" y="2409499"/>
            <a:ext cx="1385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Place your own text here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3878948" y="31510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03</a:t>
            </a:r>
            <a:endParaRPr sz="24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4" name="Shape 264"/>
          <p:cNvCxnSpPr/>
          <p:nvPr/>
        </p:nvCxnSpPr>
        <p:spPr>
          <a:xfrm>
            <a:off x="4475988" y="3179384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Shape 265"/>
          <p:cNvSpPr txBox="1"/>
          <p:nvPr/>
        </p:nvSpPr>
        <p:spPr>
          <a:xfrm>
            <a:off x="4531759" y="3094313"/>
            <a:ext cx="1385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Place your own text here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3878949" y="38816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04</a:t>
            </a:r>
            <a:endParaRPr sz="24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7" name="Shape 267"/>
          <p:cNvCxnSpPr/>
          <p:nvPr/>
        </p:nvCxnSpPr>
        <p:spPr>
          <a:xfrm>
            <a:off x="4475986" y="3909976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8" name="Shape 268"/>
          <p:cNvSpPr txBox="1"/>
          <p:nvPr/>
        </p:nvSpPr>
        <p:spPr>
          <a:xfrm>
            <a:off x="4531757" y="3826146"/>
            <a:ext cx="1385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Place your own text here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9" name="Shape 269"/>
          <p:cNvSpPr/>
          <p:nvPr/>
        </p:nvSpPr>
        <p:spPr>
          <a:xfrm flipH="1">
            <a:off x="3787126" y="1509779"/>
            <a:ext cx="91800" cy="2978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5363350" y="4488475"/>
            <a:ext cx="37110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lang="en" sz="1200" b="1" u="sng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 b="1">
              <a:solidFill>
                <a:srgbClr val="18637B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188124" y="1646372"/>
            <a:ext cx="327815" cy="286064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Shape 272"/>
          <p:cNvGrpSpPr/>
          <p:nvPr/>
        </p:nvGrpSpPr>
        <p:grpSpPr>
          <a:xfrm>
            <a:off x="3185080" y="2464274"/>
            <a:ext cx="333902" cy="333902"/>
            <a:chOff x="5941025" y="3634400"/>
            <a:chExt cx="467650" cy="467650"/>
          </a:xfrm>
        </p:grpSpPr>
        <p:sp>
          <p:nvSpPr>
            <p:cNvPr id="273" name="Shape 27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3167257" y="3244367"/>
            <a:ext cx="369549" cy="274765"/>
            <a:chOff x="5247525" y="3007275"/>
            <a:chExt cx="517575" cy="384825"/>
          </a:xfrm>
        </p:grpSpPr>
        <p:sp>
          <p:nvSpPr>
            <p:cNvPr id="280" name="Shape 28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3199432" y="4046966"/>
            <a:ext cx="305199" cy="319997"/>
            <a:chOff x="5961125" y="1623900"/>
            <a:chExt cx="427450" cy="448175"/>
          </a:xfrm>
        </p:grpSpPr>
        <p:sp>
          <p:nvSpPr>
            <p:cNvPr id="283" name="Shape 28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95" name="Shape 295"/>
          <p:cNvGraphicFramePr/>
          <p:nvPr/>
        </p:nvGraphicFramePr>
        <p:xfrm>
          <a:off x="1046800" y="2018081"/>
          <a:ext cx="7293800" cy="2646200"/>
        </p:xfrm>
        <a:graphic>
          <a:graphicData uri="http://schemas.openxmlformats.org/drawingml/2006/table">
            <a:tbl>
              <a:tblPr>
                <a:noFill/>
                <a:tableStyleId>{B406E307-CCA2-4CE0-8859-D1E1B01E2D38}</a:tableStyleId>
              </a:tblPr>
              <a:tblGrid>
                <a:gridCol w="1823450"/>
                <a:gridCol w="1823450"/>
                <a:gridCol w="1823450"/>
                <a:gridCol w="1823450"/>
              </a:tblGrid>
              <a:tr h="6615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4BF6E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Yellow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Blue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4454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Orange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</a:tr>
            </a:tbl>
          </a:graphicData>
        </a:graphic>
      </p:graphicFrame>
      <p:grpSp>
        <p:nvGrpSpPr>
          <p:cNvPr id="296" name="Shape 296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297" name="Shape 29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 smtClean="0"/>
              <a:t>Introduzione</a:t>
            </a:r>
            <a:endParaRPr lang="it-CH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1146037" y="637776"/>
            <a:ext cx="7301627" cy="347833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title" idx="4294967295"/>
          </p:nvPr>
        </p:nvSpPr>
        <p:spPr>
          <a:xfrm>
            <a:off x="0" y="4595650"/>
            <a:ext cx="91440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2399575" y="1435075"/>
            <a:ext cx="6684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our office</a:t>
            </a:r>
            <a:endParaRPr sz="800" b="1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09" name="Shape 309"/>
          <p:cNvCxnSpPr/>
          <p:nvPr/>
        </p:nvCxnSpPr>
        <p:spPr>
          <a:xfrm>
            <a:off x="1753050" y="1637575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10" name="Shape 310"/>
          <p:cNvCxnSpPr/>
          <p:nvPr/>
        </p:nvCxnSpPr>
        <p:spPr>
          <a:xfrm>
            <a:off x="3317650" y="3056075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11" name="Shape 311"/>
          <p:cNvCxnSpPr/>
          <p:nvPr/>
        </p:nvCxnSpPr>
        <p:spPr>
          <a:xfrm>
            <a:off x="4796850" y="3324100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12" name="Shape 312"/>
          <p:cNvCxnSpPr/>
          <p:nvPr/>
        </p:nvCxnSpPr>
        <p:spPr>
          <a:xfrm>
            <a:off x="4231125" y="1454875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13" name="Shape 313"/>
          <p:cNvCxnSpPr/>
          <p:nvPr/>
        </p:nvCxnSpPr>
        <p:spPr>
          <a:xfrm>
            <a:off x="7427025" y="3458500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14" name="Shape 314"/>
          <p:cNvCxnSpPr/>
          <p:nvPr/>
        </p:nvCxnSpPr>
        <p:spPr>
          <a:xfrm>
            <a:off x="6775950" y="1888275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ctrTitle" idx="4294967295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89,526,124</a:t>
            </a:r>
            <a:endParaRPr sz="12000"/>
          </a:p>
        </p:txBody>
      </p:sp>
      <p:sp>
        <p:nvSpPr>
          <p:cNvPr id="320" name="Shape 320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1053050" y="2290250"/>
            <a:ext cx="2731800" cy="2010900"/>
          </a:xfrm>
          <a:prstGeom prst="homePlate">
            <a:avLst>
              <a:gd name="adj" fmla="val 30129"/>
            </a:avLst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first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3262563" y="2290250"/>
            <a:ext cx="2784000" cy="2010900"/>
          </a:xfrm>
          <a:prstGeom prst="chevron">
            <a:avLst>
              <a:gd name="adj" fmla="val 29853"/>
            </a:avLst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second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5524609" y="2290250"/>
            <a:ext cx="2784000" cy="2010900"/>
          </a:xfrm>
          <a:prstGeom prst="chevron">
            <a:avLst>
              <a:gd name="adj" fmla="val 29853"/>
            </a:avLst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last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346" name="Shape 346"/>
          <p:cNvGrpSpPr/>
          <p:nvPr/>
        </p:nvGrpSpPr>
        <p:grpSpPr>
          <a:xfrm>
            <a:off x="348269" y="907692"/>
            <a:ext cx="369549" cy="274765"/>
            <a:chOff x="5247525" y="3007275"/>
            <a:chExt cx="517575" cy="384825"/>
          </a:xfrm>
        </p:grpSpPr>
        <p:sp>
          <p:nvSpPr>
            <p:cNvPr id="347" name="Shape 3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46025" y="177165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5" name="Shape 355"/>
          <p:cNvSpPr txBox="1">
            <a:spLocks noGrp="1"/>
          </p:cNvSpPr>
          <p:nvPr>
            <p:ph type="body" idx="2"/>
          </p:nvPr>
        </p:nvSpPr>
        <p:spPr>
          <a:xfrm>
            <a:off x="3679388" y="177165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6" name="Shape 356"/>
          <p:cNvSpPr txBox="1">
            <a:spLocks noGrp="1"/>
          </p:cNvSpPr>
          <p:nvPr>
            <p:ph type="body" idx="3"/>
          </p:nvPr>
        </p:nvSpPr>
        <p:spPr>
          <a:xfrm>
            <a:off x="6212750" y="177165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1146025" y="335280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8" name="Shape 358"/>
          <p:cNvSpPr txBox="1">
            <a:spLocks noGrp="1"/>
          </p:cNvSpPr>
          <p:nvPr>
            <p:ph type="body" idx="2"/>
          </p:nvPr>
        </p:nvSpPr>
        <p:spPr>
          <a:xfrm>
            <a:off x="3679388" y="335280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9" name="Shape 359"/>
          <p:cNvSpPr txBox="1">
            <a:spLocks noGrp="1"/>
          </p:cNvSpPr>
          <p:nvPr>
            <p:ph type="body" idx="3"/>
          </p:nvPr>
        </p:nvSpPr>
        <p:spPr>
          <a:xfrm>
            <a:off x="6212750" y="335280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60" name="Shape 36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361" name="Shape 36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637B"/>
                </a:solidFill>
              </a:rPr>
              <a:t>You can copy&amp;paste graphs from </a:t>
            </a:r>
            <a:r>
              <a:rPr lang="en" u="sng">
                <a:solidFill>
                  <a:srgbClr val="18637B"/>
                </a:solidFill>
                <a:hlinkClick r:id="rId3"/>
              </a:rPr>
              <a:t>Google Sheets</a:t>
            </a:r>
            <a:endParaRPr>
              <a:solidFill>
                <a:srgbClr val="18637B"/>
              </a:solidFill>
            </a:endParaRPr>
          </a:p>
        </p:txBody>
      </p:sp>
      <p:pic>
        <p:nvPicPr>
          <p:cNvPr id="372" name="Shape 3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025" y="486950"/>
            <a:ext cx="4467950" cy="37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54516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4294967295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  <a:endParaRPr sz="1800" b="1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79" name="Shape 379"/>
          <p:cNvSpPr/>
          <p:nvPr/>
        </p:nvSpPr>
        <p:spPr>
          <a:xfrm>
            <a:off x="55449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/>
        </p:nvSpPr>
        <p:spPr>
          <a:xfrm>
            <a:off x="56102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57419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body" idx="4294967295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  <a:endParaRPr sz="1800" b="1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5168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53674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body" idx="4294967295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sz="1800" b="1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4364125" y="889976"/>
            <a:ext cx="4367924" cy="340047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4546902" y="1070550"/>
            <a:ext cx="4002300" cy="25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00" name="Shape 400"/>
          <p:cNvSpPr txBox="1">
            <a:spLocks noGrp="1"/>
          </p:cNvSpPr>
          <p:nvPr>
            <p:ph type="body" idx="4294967295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sz="1800" b="1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Show and explain your web, app or software projects using these gadget templates.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Crediti</a:t>
            </a:r>
            <a:endParaRPr lang="it-CH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1146025" y="1901616"/>
            <a:ext cx="3663970" cy="26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Template ed icone messe a disposizione da SlidesCarnival.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Progetto creato da Nadir Barlozzo sotto la proprietà dell’istituto Scuola Arti e Mestieri di Trevano.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Supervisione del docente</a:t>
            </a:r>
            <a:b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Luca Muggiasca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CH" dirty="0" smtClean="0"/>
              <a:t>Ordine, velocità ed efficienza.</a:t>
            </a:r>
            <a:endParaRPr lang="it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subTitle" idx="4294967295"/>
          </p:nvPr>
        </p:nvSpPr>
        <p:spPr>
          <a:xfrm>
            <a:off x="698326" y="1841326"/>
            <a:ext cx="7884600" cy="16659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Grazie dell’ascolto!</a:t>
            </a:r>
            <a:endParaRPr sz="36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FFFFFF"/>
                </a:solidFill>
              </a:rPr>
              <a:t>Domande?</a:t>
            </a:r>
            <a:endParaRPr sz="36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/>
        </p:nvSpPr>
        <p:spPr>
          <a:xfrm>
            <a:off x="6248575" y="7692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This means that you can: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Isn’t that nice? :)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Examples: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27" name="Shape 427"/>
          <p:cNvGrpSpPr/>
          <p:nvPr/>
        </p:nvGrpSpPr>
        <p:grpSpPr>
          <a:xfrm>
            <a:off x="620375" y="555432"/>
            <a:ext cx="291294" cy="379973"/>
            <a:chOff x="590250" y="244200"/>
            <a:chExt cx="407975" cy="532175"/>
          </a:xfrm>
        </p:grpSpPr>
        <p:sp>
          <p:nvSpPr>
            <p:cNvPr id="428" name="Shape 42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1089883" y="611516"/>
            <a:ext cx="316516" cy="263466"/>
            <a:chOff x="1247825" y="322750"/>
            <a:chExt cx="443300" cy="369000"/>
          </a:xfrm>
        </p:grpSpPr>
        <p:sp>
          <p:nvSpPr>
            <p:cNvPr id="443" name="Shape 44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1576795" y="610213"/>
            <a:ext cx="302593" cy="266072"/>
            <a:chOff x="1929775" y="320925"/>
            <a:chExt cx="423800" cy="372650"/>
          </a:xfrm>
        </p:grpSpPr>
        <p:sp>
          <p:nvSpPr>
            <p:cNvPr id="449" name="Shape 4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Shape 454"/>
          <p:cNvSpPr/>
          <p:nvPr/>
        </p:nvSpPr>
        <p:spPr>
          <a:xfrm>
            <a:off x="2083954" y="600625"/>
            <a:ext cx="247812" cy="28520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2580816" y="601500"/>
            <a:ext cx="213897" cy="28345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Shape 456"/>
          <p:cNvGrpSpPr/>
          <p:nvPr/>
        </p:nvGrpSpPr>
        <p:grpSpPr>
          <a:xfrm>
            <a:off x="3504845" y="580207"/>
            <a:ext cx="286082" cy="326066"/>
            <a:chOff x="4630125" y="278900"/>
            <a:chExt cx="400675" cy="456675"/>
          </a:xfrm>
        </p:grpSpPr>
        <p:sp>
          <p:nvSpPr>
            <p:cNvPr id="457" name="Shape 45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Shape 461"/>
          <p:cNvSpPr/>
          <p:nvPr/>
        </p:nvSpPr>
        <p:spPr>
          <a:xfrm>
            <a:off x="3963582" y="600197"/>
            <a:ext cx="327815" cy="286064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624730" y="1044504"/>
            <a:ext cx="291276" cy="355197"/>
            <a:chOff x="596350" y="929175"/>
            <a:chExt cx="407950" cy="497475"/>
          </a:xfrm>
        </p:grpSpPr>
        <p:sp>
          <p:nvSpPr>
            <p:cNvPr id="463" name="Shape 46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1579830" y="1096251"/>
            <a:ext cx="296524" cy="253898"/>
            <a:chOff x="1934025" y="1001650"/>
            <a:chExt cx="415300" cy="355600"/>
          </a:xfrm>
        </p:grpSpPr>
        <p:sp>
          <p:nvSpPr>
            <p:cNvPr id="471" name="Shape 47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Shape 475"/>
          <p:cNvSpPr/>
          <p:nvPr/>
        </p:nvSpPr>
        <p:spPr>
          <a:xfrm>
            <a:off x="2058752" y="1074873"/>
            <a:ext cx="298238" cy="296506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2539087" y="1089652"/>
            <a:ext cx="297381" cy="266947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3023330" y="1091829"/>
            <a:ext cx="288688" cy="262591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3512804" y="1094435"/>
            <a:ext cx="269553" cy="2573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Shape 479"/>
          <p:cNvGrpSpPr/>
          <p:nvPr/>
        </p:nvGrpSpPr>
        <p:grpSpPr>
          <a:xfrm>
            <a:off x="3979138" y="1077116"/>
            <a:ext cx="297381" cy="297809"/>
            <a:chOff x="5294400" y="974850"/>
            <a:chExt cx="416500" cy="417100"/>
          </a:xfrm>
        </p:grpSpPr>
        <p:sp>
          <p:nvSpPr>
            <p:cNvPr id="480" name="Shape 48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4423442" y="1043647"/>
            <a:ext cx="368674" cy="359106"/>
            <a:chOff x="5916675" y="927975"/>
            <a:chExt cx="516350" cy="502950"/>
          </a:xfrm>
        </p:grpSpPr>
        <p:sp>
          <p:nvSpPr>
            <p:cNvPr id="483" name="Shape 48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602114" y="1595319"/>
            <a:ext cx="332153" cy="224339"/>
            <a:chOff x="564675" y="1700625"/>
            <a:chExt cx="465200" cy="314200"/>
          </a:xfrm>
        </p:grpSpPr>
        <p:sp>
          <p:nvSpPr>
            <p:cNvPr id="486" name="Shape 48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1082065" y="1540537"/>
            <a:ext cx="332153" cy="325209"/>
            <a:chOff x="1236875" y="1623900"/>
            <a:chExt cx="465200" cy="455475"/>
          </a:xfrm>
        </p:grpSpPr>
        <p:sp>
          <p:nvSpPr>
            <p:cNvPr id="490" name="Shape 49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1572440" y="1547499"/>
            <a:ext cx="311304" cy="311286"/>
            <a:chOff x="1923675" y="1633650"/>
            <a:chExt cx="436000" cy="435975"/>
          </a:xfrm>
        </p:grpSpPr>
        <p:sp>
          <p:nvSpPr>
            <p:cNvPr id="498" name="Shape 49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2051088" y="1546196"/>
            <a:ext cx="313892" cy="313892"/>
            <a:chOff x="2594050" y="1631825"/>
            <a:chExt cx="439625" cy="439625"/>
          </a:xfrm>
        </p:grpSpPr>
        <p:sp>
          <p:nvSpPr>
            <p:cNvPr id="505" name="Shape 5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Shape 509"/>
          <p:cNvSpPr/>
          <p:nvPr/>
        </p:nvSpPr>
        <p:spPr>
          <a:xfrm>
            <a:off x="2544727" y="1559991"/>
            <a:ext cx="286082" cy="286082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Shape 510"/>
          <p:cNvGrpSpPr/>
          <p:nvPr/>
        </p:nvGrpSpPr>
        <p:grpSpPr>
          <a:xfrm>
            <a:off x="3040549" y="1522723"/>
            <a:ext cx="254773" cy="360838"/>
            <a:chOff x="3979850" y="1598950"/>
            <a:chExt cx="356825" cy="505375"/>
          </a:xfrm>
        </p:grpSpPr>
        <p:sp>
          <p:nvSpPr>
            <p:cNvPr id="511" name="Shape 51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3480069" y="1600103"/>
            <a:ext cx="335634" cy="206078"/>
            <a:chOff x="4595425" y="1707325"/>
            <a:chExt cx="470075" cy="288625"/>
          </a:xfrm>
        </p:grpSpPr>
        <p:sp>
          <p:nvSpPr>
            <p:cNvPr id="514" name="Shape 514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3976103" y="1549677"/>
            <a:ext cx="303468" cy="306931"/>
            <a:chOff x="5290150" y="1636700"/>
            <a:chExt cx="425025" cy="429875"/>
          </a:xfrm>
        </p:grpSpPr>
        <p:sp>
          <p:nvSpPr>
            <p:cNvPr id="520" name="Shape 52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4455179" y="1540537"/>
            <a:ext cx="305199" cy="319997"/>
            <a:chOff x="5961125" y="1623900"/>
            <a:chExt cx="427450" cy="448175"/>
          </a:xfrm>
        </p:grpSpPr>
        <p:sp>
          <p:nvSpPr>
            <p:cNvPr id="523" name="Shape 52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4924688" y="1548802"/>
            <a:ext cx="326066" cy="308680"/>
            <a:chOff x="6618700" y="1635475"/>
            <a:chExt cx="456675" cy="432325"/>
          </a:xfrm>
        </p:grpSpPr>
        <p:sp>
          <p:nvSpPr>
            <p:cNvPr id="531" name="Shape 53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639064" y="2044407"/>
            <a:ext cx="258254" cy="277371"/>
            <a:chOff x="616425" y="2329600"/>
            <a:chExt cx="361700" cy="388475"/>
          </a:xfrm>
        </p:grpSpPr>
        <p:sp>
          <p:nvSpPr>
            <p:cNvPr id="537" name="Shape 5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1112071" y="2047013"/>
            <a:ext cx="272159" cy="272159"/>
            <a:chOff x="1278900" y="2333250"/>
            <a:chExt cx="381175" cy="381175"/>
          </a:xfrm>
        </p:grpSpPr>
        <p:sp>
          <p:nvSpPr>
            <p:cNvPr id="546" name="Shape 5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1592004" y="2047013"/>
            <a:ext cx="272177" cy="272159"/>
            <a:chOff x="1951075" y="2333250"/>
            <a:chExt cx="381200" cy="381175"/>
          </a:xfrm>
        </p:grpSpPr>
        <p:sp>
          <p:nvSpPr>
            <p:cNvPr id="551" name="Shape 55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2071954" y="2047013"/>
            <a:ext cx="272159" cy="272159"/>
            <a:chOff x="2623275" y="2333250"/>
            <a:chExt cx="381175" cy="381175"/>
          </a:xfrm>
        </p:grpSpPr>
        <p:sp>
          <p:nvSpPr>
            <p:cNvPr id="556" name="Shape 55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2615380" y="2000068"/>
            <a:ext cx="145210" cy="362587"/>
            <a:chOff x="3384375" y="2267500"/>
            <a:chExt cx="203375" cy="507825"/>
          </a:xfrm>
        </p:grpSpPr>
        <p:sp>
          <p:nvSpPr>
            <p:cNvPr id="561" name="Shape 56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588312" y="2046139"/>
            <a:ext cx="119131" cy="270427"/>
            <a:chOff x="4747025" y="2332025"/>
            <a:chExt cx="166850" cy="378750"/>
          </a:xfrm>
        </p:grpSpPr>
        <p:sp>
          <p:nvSpPr>
            <p:cNvPr id="564" name="Shape 564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Shape 566"/>
          <p:cNvGrpSpPr/>
          <p:nvPr/>
        </p:nvGrpSpPr>
        <p:grpSpPr>
          <a:xfrm>
            <a:off x="3106201" y="2001799"/>
            <a:ext cx="123468" cy="359106"/>
            <a:chOff x="4071800" y="2269925"/>
            <a:chExt cx="172925" cy="502950"/>
          </a:xfrm>
        </p:grpSpPr>
        <p:sp>
          <p:nvSpPr>
            <p:cNvPr id="567" name="Shape 56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Shape 569"/>
          <p:cNvSpPr/>
          <p:nvPr/>
        </p:nvSpPr>
        <p:spPr>
          <a:xfrm>
            <a:off x="3991407" y="2039469"/>
            <a:ext cx="272159" cy="286939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4463444" y="2044836"/>
            <a:ext cx="293900" cy="276514"/>
            <a:chOff x="5972700" y="2330200"/>
            <a:chExt cx="411625" cy="387275"/>
          </a:xfrm>
        </p:grpSpPr>
        <p:sp>
          <p:nvSpPr>
            <p:cNvPr id="571" name="Shape 57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721673" y="2493478"/>
            <a:ext cx="93052" cy="339114"/>
            <a:chOff x="732125" y="2958550"/>
            <a:chExt cx="130325" cy="474950"/>
          </a:xfrm>
        </p:grpSpPr>
        <p:sp>
          <p:nvSpPr>
            <p:cNvPr id="574" name="Shape 57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Shape 582"/>
          <p:cNvSpPr/>
          <p:nvPr/>
        </p:nvSpPr>
        <p:spPr>
          <a:xfrm>
            <a:off x="1585360" y="2479805"/>
            <a:ext cx="285207" cy="366068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1142400" y="2479805"/>
            <a:ext cx="211308" cy="366068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Shape 584"/>
          <p:cNvGrpSpPr/>
          <p:nvPr/>
        </p:nvGrpSpPr>
        <p:grpSpPr>
          <a:xfrm>
            <a:off x="2043269" y="2504348"/>
            <a:ext cx="329547" cy="312161"/>
            <a:chOff x="2583100" y="2973775"/>
            <a:chExt cx="461550" cy="437200"/>
          </a:xfrm>
        </p:grpSpPr>
        <p:sp>
          <p:nvSpPr>
            <p:cNvPr id="585" name="Shape 5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Shape 587"/>
          <p:cNvSpPr/>
          <p:nvPr/>
        </p:nvSpPr>
        <p:spPr>
          <a:xfrm>
            <a:off x="3496276" y="2511539"/>
            <a:ext cx="302593" cy="30259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3945669" y="2528267"/>
            <a:ext cx="369549" cy="274765"/>
            <a:chOff x="5247525" y="3007275"/>
            <a:chExt cx="517575" cy="384825"/>
          </a:xfrm>
        </p:grpSpPr>
        <p:sp>
          <p:nvSpPr>
            <p:cNvPr id="589" name="Shape 58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3020557" y="2512613"/>
            <a:ext cx="291276" cy="297381"/>
            <a:chOff x="3951850" y="2985350"/>
            <a:chExt cx="407950" cy="416500"/>
          </a:xfrm>
        </p:grpSpPr>
        <p:sp>
          <p:nvSpPr>
            <p:cNvPr id="592" name="Shape 59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605166" y="3013430"/>
            <a:ext cx="337365" cy="259111"/>
            <a:chOff x="568950" y="3686775"/>
            <a:chExt cx="472500" cy="362900"/>
          </a:xfrm>
        </p:grpSpPr>
        <p:sp>
          <p:nvSpPr>
            <p:cNvPr id="597" name="Shape 59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Shape 600"/>
          <p:cNvSpPr/>
          <p:nvPr/>
        </p:nvSpPr>
        <p:spPr>
          <a:xfrm>
            <a:off x="4492607" y="2497636"/>
            <a:ext cx="229551" cy="330421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Shape 601"/>
          <p:cNvGrpSpPr/>
          <p:nvPr/>
        </p:nvGrpSpPr>
        <p:grpSpPr>
          <a:xfrm>
            <a:off x="1087723" y="3035172"/>
            <a:ext cx="320854" cy="215646"/>
            <a:chOff x="1244800" y="3717225"/>
            <a:chExt cx="449375" cy="302025"/>
          </a:xfrm>
        </p:grpSpPr>
        <p:sp>
          <p:nvSpPr>
            <p:cNvPr id="602" name="Shape 602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1572012" y="3018642"/>
            <a:ext cx="312161" cy="243902"/>
            <a:chOff x="1923075" y="3694075"/>
            <a:chExt cx="437200" cy="341600"/>
          </a:xfrm>
        </p:grpSpPr>
        <p:sp>
          <p:nvSpPr>
            <p:cNvPr id="609" name="Shape 60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2054997" y="3014733"/>
            <a:ext cx="306074" cy="251292"/>
            <a:chOff x="2599525" y="3688600"/>
            <a:chExt cx="428675" cy="351950"/>
          </a:xfrm>
        </p:grpSpPr>
        <p:sp>
          <p:nvSpPr>
            <p:cNvPr id="619" name="Shape 61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2549727" y="2997347"/>
            <a:ext cx="283476" cy="279549"/>
            <a:chOff x="3292425" y="3664250"/>
            <a:chExt cx="397025" cy="391525"/>
          </a:xfrm>
        </p:grpSpPr>
        <p:sp>
          <p:nvSpPr>
            <p:cNvPr id="623" name="Shape 623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3006634" y="3033422"/>
            <a:ext cx="313910" cy="227820"/>
            <a:chOff x="3932350" y="3714775"/>
            <a:chExt cx="439650" cy="319075"/>
          </a:xfrm>
        </p:grpSpPr>
        <p:sp>
          <p:nvSpPr>
            <p:cNvPr id="627" name="Shape 6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3486585" y="3033422"/>
            <a:ext cx="313892" cy="227820"/>
            <a:chOff x="4604550" y="3714775"/>
            <a:chExt cx="439625" cy="319075"/>
          </a:xfrm>
        </p:grpSpPr>
        <p:sp>
          <p:nvSpPr>
            <p:cNvPr id="633" name="Shape 63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3977835" y="3009949"/>
            <a:ext cx="299987" cy="266518"/>
            <a:chOff x="5292575" y="3681900"/>
            <a:chExt cx="420150" cy="373275"/>
          </a:xfrm>
        </p:grpSpPr>
        <p:sp>
          <p:nvSpPr>
            <p:cNvPr id="636" name="Shape 6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4440828" y="2976034"/>
            <a:ext cx="333902" cy="333902"/>
            <a:chOff x="5941025" y="3634400"/>
            <a:chExt cx="467650" cy="467650"/>
          </a:xfrm>
        </p:grpSpPr>
        <p:sp>
          <p:nvSpPr>
            <p:cNvPr id="644" name="Shape 6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4942092" y="2997347"/>
            <a:ext cx="291276" cy="291294"/>
            <a:chOff x="6643075" y="3664250"/>
            <a:chExt cx="407950" cy="407975"/>
          </a:xfrm>
        </p:grpSpPr>
        <p:sp>
          <p:nvSpPr>
            <p:cNvPr id="651" name="Shape 6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610379" y="3465124"/>
            <a:ext cx="315642" cy="315624"/>
            <a:chOff x="576250" y="4319400"/>
            <a:chExt cx="442075" cy="442050"/>
          </a:xfrm>
        </p:grpSpPr>
        <p:sp>
          <p:nvSpPr>
            <p:cNvPr id="654" name="Shape 6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Shape 658"/>
          <p:cNvSpPr/>
          <p:nvPr/>
        </p:nvSpPr>
        <p:spPr>
          <a:xfrm>
            <a:off x="1077200" y="3526128"/>
            <a:ext cx="341720" cy="193030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3022902" y="3477866"/>
            <a:ext cx="289545" cy="289563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2542996" y="3496125"/>
            <a:ext cx="289545" cy="253042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3501506" y="3476563"/>
            <a:ext cx="292151" cy="292169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Shape 662"/>
          <p:cNvGrpSpPr/>
          <p:nvPr/>
        </p:nvGrpSpPr>
        <p:grpSpPr>
          <a:xfrm>
            <a:off x="3960449" y="3481207"/>
            <a:ext cx="334759" cy="276514"/>
            <a:chOff x="5268225" y="4341925"/>
            <a:chExt cx="468850" cy="387275"/>
          </a:xfrm>
        </p:grpSpPr>
        <p:sp>
          <p:nvSpPr>
            <p:cNvPr id="663" name="Shape 663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Shape 671"/>
          <p:cNvGrpSpPr/>
          <p:nvPr/>
        </p:nvGrpSpPr>
        <p:grpSpPr>
          <a:xfrm>
            <a:off x="4457357" y="3472514"/>
            <a:ext cx="300844" cy="300844"/>
            <a:chOff x="5964175" y="4329750"/>
            <a:chExt cx="421350" cy="421350"/>
          </a:xfrm>
        </p:grpSpPr>
        <p:sp>
          <p:nvSpPr>
            <p:cNvPr id="672" name="Shape 672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1089883" y="3952465"/>
            <a:ext cx="316516" cy="306074"/>
            <a:chOff x="1247825" y="5001950"/>
            <a:chExt cx="443300" cy="428675"/>
          </a:xfrm>
        </p:grpSpPr>
        <p:sp>
          <p:nvSpPr>
            <p:cNvPr id="675" name="Shape 67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1598090" y="3937239"/>
            <a:ext cx="260003" cy="331296"/>
            <a:chOff x="1959600" y="4980625"/>
            <a:chExt cx="364150" cy="464000"/>
          </a:xfrm>
        </p:grpSpPr>
        <p:sp>
          <p:nvSpPr>
            <p:cNvPr id="682" name="Shape 68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2058924" y="3949859"/>
            <a:ext cx="298238" cy="306502"/>
            <a:chOff x="2605025" y="4998300"/>
            <a:chExt cx="417700" cy="429275"/>
          </a:xfrm>
        </p:grpSpPr>
        <p:sp>
          <p:nvSpPr>
            <p:cNvPr id="690" name="Shape 69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2509743" y="3952465"/>
            <a:ext cx="356500" cy="296935"/>
            <a:chOff x="3236425" y="5001950"/>
            <a:chExt cx="499300" cy="415875"/>
          </a:xfrm>
        </p:grpSpPr>
        <p:sp>
          <p:nvSpPr>
            <p:cNvPr id="694" name="Shape 694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032284" y="3937239"/>
            <a:ext cx="271302" cy="323031"/>
            <a:chOff x="3968275" y="4980625"/>
            <a:chExt cx="379975" cy="452425"/>
          </a:xfrm>
        </p:grpSpPr>
        <p:sp>
          <p:nvSpPr>
            <p:cNvPr id="701" name="Shape 70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4438650" y="4009407"/>
            <a:ext cx="343470" cy="186961"/>
            <a:chOff x="5937975" y="5081700"/>
            <a:chExt cx="481050" cy="261850"/>
          </a:xfrm>
        </p:grpSpPr>
        <p:sp>
          <p:nvSpPr>
            <p:cNvPr id="705" name="Shape 705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4963815" y="3973332"/>
            <a:ext cx="246508" cy="283458"/>
            <a:chOff x="6673500" y="5031175"/>
            <a:chExt cx="345250" cy="397000"/>
          </a:xfrm>
        </p:grpSpPr>
        <p:sp>
          <p:nvSpPr>
            <p:cNvPr id="709" name="Shape 70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3003171" y="596290"/>
            <a:ext cx="329547" cy="293900"/>
            <a:chOff x="3927500" y="301425"/>
            <a:chExt cx="461550" cy="411625"/>
          </a:xfrm>
        </p:grpSpPr>
        <p:sp>
          <p:nvSpPr>
            <p:cNvPr id="715" name="Shape 71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4946429" y="601949"/>
            <a:ext cx="282601" cy="282601"/>
            <a:chOff x="6649150" y="309350"/>
            <a:chExt cx="395800" cy="395800"/>
          </a:xfrm>
        </p:grpSpPr>
        <p:sp>
          <p:nvSpPr>
            <p:cNvPr id="743" name="Shape 74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4464301" y="608464"/>
            <a:ext cx="286957" cy="271731"/>
            <a:chOff x="5973900" y="318475"/>
            <a:chExt cx="401900" cy="380575"/>
          </a:xfrm>
        </p:grpSpPr>
        <p:sp>
          <p:nvSpPr>
            <p:cNvPr id="767" name="Shape 7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Shape 781"/>
          <p:cNvGrpSpPr/>
          <p:nvPr/>
        </p:nvGrpSpPr>
        <p:grpSpPr>
          <a:xfrm>
            <a:off x="1104681" y="1044504"/>
            <a:ext cx="291276" cy="355197"/>
            <a:chOff x="1268550" y="929175"/>
            <a:chExt cx="407950" cy="497475"/>
          </a:xfrm>
        </p:grpSpPr>
        <p:sp>
          <p:nvSpPr>
            <p:cNvPr id="782" name="Shape 782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Shape 785"/>
          <p:cNvGrpSpPr/>
          <p:nvPr/>
        </p:nvGrpSpPr>
        <p:grpSpPr>
          <a:xfrm>
            <a:off x="4915566" y="1057981"/>
            <a:ext cx="344326" cy="330421"/>
            <a:chOff x="6605925" y="948050"/>
            <a:chExt cx="482250" cy="462775"/>
          </a:xfrm>
        </p:grpSpPr>
        <p:sp>
          <p:nvSpPr>
            <p:cNvPr id="786" name="Shape 78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4995999" y="2036571"/>
            <a:ext cx="183462" cy="290866"/>
            <a:chOff x="6718575" y="2318625"/>
            <a:chExt cx="256950" cy="407375"/>
          </a:xfrm>
        </p:grpSpPr>
        <p:sp>
          <p:nvSpPr>
            <p:cNvPr id="793" name="Shape 79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2533645" y="2569126"/>
            <a:ext cx="308680" cy="187836"/>
            <a:chOff x="3269900" y="3064500"/>
            <a:chExt cx="432325" cy="263075"/>
          </a:xfrm>
        </p:grpSpPr>
        <p:sp>
          <p:nvSpPr>
            <p:cNvPr id="802" name="Shape 802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4975114" y="2511738"/>
            <a:ext cx="225213" cy="316516"/>
            <a:chOff x="6689325" y="2984125"/>
            <a:chExt cx="315425" cy="443300"/>
          </a:xfrm>
        </p:grpSpPr>
        <p:sp>
          <p:nvSpPr>
            <p:cNvPr id="806" name="Shape 80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1618529" y="3441652"/>
            <a:ext cx="217824" cy="352145"/>
            <a:chOff x="1988225" y="4286525"/>
            <a:chExt cx="305075" cy="493200"/>
          </a:xfrm>
        </p:grpSpPr>
        <p:sp>
          <p:nvSpPr>
            <p:cNvPr id="812" name="Shape 81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2080647" y="3466427"/>
            <a:ext cx="263038" cy="333027"/>
            <a:chOff x="2635450" y="4321225"/>
            <a:chExt cx="368400" cy="466425"/>
          </a:xfrm>
        </p:grpSpPr>
        <p:sp>
          <p:nvSpPr>
            <p:cNvPr id="820" name="Shape 82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>
            <a:off x="4942092" y="3458163"/>
            <a:ext cx="291276" cy="326066"/>
            <a:chOff x="6643075" y="4309650"/>
            <a:chExt cx="407950" cy="456675"/>
          </a:xfrm>
        </p:grpSpPr>
        <p:sp>
          <p:nvSpPr>
            <p:cNvPr id="827" name="Shape 82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3935673" y="3918550"/>
            <a:ext cx="384328" cy="368674"/>
            <a:chOff x="5233525" y="4954450"/>
            <a:chExt cx="538275" cy="516350"/>
          </a:xfrm>
        </p:grpSpPr>
        <p:sp>
          <p:nvSpPr>
            <p:cNvPr id="837" name="Shape 8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Shape 848"/>
          <p:cNvGrpSpPr/>
          <p:nvPr/>
        </p:nvGrpSpPr>
        <p:grpSpPr>
          <a:xfrm>
            <a:off x="3452241" y="3925065"/>
            <a:ext cx="391290" cy="355643"/>
            <a:chOff x="4556450" y="4963575"/>
            <a:chExt cx="548025" cy="498100"/>
          </a:xfrm>
        </p:grpSpPr>
        <p:sp>
          <p:nvSpPr>
            <p:cNvPr id="849" name="Shape 8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578641" y="4002017"/>
            <a:ext cx="378241" cy="209131"/>
            <a:chOff x="531800" y="5071350"/>
            <a:chExt cx="529750" cy="292900"/>
          </a:xfrm>
        </p:grpSpPr>
        <p:sp>
          <p:nvSpPr>
            <p:cNvPr id="855" name="Shape 855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Shape 862"/>
          <p:cNvGrpSpPr/>
          <p:nvPr/>
        </p:nvGrpSpPr>
        <p:grpSpPr>
          <a:xfrm>
            <a:off x="7243894" y="2260600"/>
            <a:ext cx="433992" cy="422729"/>
            <a:chOff x="5916675" y="927975"/>
            <a:chExt cx="516350" cy="502950"/>
          </a:xfrm>
        </p:grpSpPr>
        <p:sp>
          <p:nvSpPr>
            <p:cNvPr id="863" name="Shape 86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Shape 865"/>
          <p:cNvGrpSpPr/>
          <p:nvPr/>
        </p:nvGrpSpPr>
        <p:grpSpPr>
          <a:xfrm>
            <a:off x="6359914" y="2966502"/>
            <a:ext cx="1079481" cy="1051467"/>
            <a:chOff x="5916675" y="927975"/>
            <a:chExt cx="516350" cy="502950"/>
          </a:xfrm>
        </p:grpSpPr>
        <p:sp>
          <p:nvSpPr>
            <p:cNvPr id="866" name="Shape 86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Shape 868"/>
          <p:cNvGrpSpPr/>
          <p:nvPr/>
        </p:nvGrpSpPr>
        <p:grpSpPr>
          <a:xfrm>
            <a:off x="6360057" y="2260600"/>
            <a:ext cx="433992" cy="422729"/>
            <a:chOff x="5916675" y="927975"/>
            <a:chExt cx="516350" cy="502950"/>
          </a:xfrm>
        </p:grpSpPr>
        <p:sp>
          <p:nvSpPr>
            <p:cNvPr id="869" name="Shape 86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Shape 871"/>
          <p:cNvSpPr/>
          <p:nvPr/>
        </p:nvSpPr>
        <p:spPr>
          <a:xfrm>
            <a:off x="7436055" y="24969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6552218" y="24969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6837753" y="3554515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/>
        </p:nvSpPr>
        <p:spPr>
          <a:xfrm>
            <a:off x="208765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Now you can use any emoji as an icon!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79" name="Shape 879"/>
          <p:cNvSpPr txBox="1"/>
          <p:nvPr/>
        </p:nvSpPr>
        <p:spPr>
          <a:xfrm>
            <a:off x="7319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18637B"/>
                </a:highlight>
                <a:latin typeface="Roboto Slab"/>
                <a:ea typeface="Roboto Slab"/>
                <a:cs typeface="Roboto Slab"/>
                <a:sym typeface="Roboto Slab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18637B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80" name="Shape 880"/>
          <p:cNvSpPr txBox="1"/>
          <p:nvPr/>
        </p:nvSpPr>
        <p:spPr>
          <a:xfrm>
            <a:off x="5727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87AF64"/>
                </a:solidFill>
                <a:latin typeface="Roboto Slab"/>
                <a:ea typeface="Roboto Slab"/>
                <a:cs typeface="Roboto Slab"/>
                <a:sym typeface="Roboto Slab"/>
              </a:rPr>
              <a:t>😉</a:t>
            </a:r>
            <a:endParaRPr sz="9600">
              <a:solidFill>
                <a:srgbClr val="87AF6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 idx="4294967295"/>
          </p:nvPr>
        </p:nvSpPr>
        <p:spPr>
          <a:xfrm>
            <a:off x="1600200" y="211588"/>
            <a:ext cx="442104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smtClean="0">
                <a:solidFill>
                  <a:srgbClr val="94BF6E"/>
                </a:solidFill>
              </a:rPr>
              <a:t>CONCETTO</a:t>
            </a:r>
            <a:endParaRPr sz="6000" dirty="0">
              <a:solidFill>
                <a:srgbClr val="94BF6E"/>
              </a:solidFill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4294967295"/>
          </p:nvPr>
        </p:nvSpPr>
        <p:spPr>
          <a:xfrm>
            <a:off x="1160413" y="1371388"/>
            <a:ext cx="4153200" cy="32687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endParaRPr lang="en-GB" sz="2400" dirty="0" smtClean="0"/>
          </a:p>
          <a:p>
            <a:pPr marL="342900" indent="-342900"/>
            <a:endParaRPr lang="en-GB" sz="2400" dirty="0"/>
          </a:p>
          <a:p>
            <a:pPr marL="342900" indent="-342900"/>
            <a:endParaRPr lang="en-GB" sz="2400" dirty="0" smtClean="0"/>
          </a:p>
          <a:p>
            <a:pPr marL="342900" indent="-342900"/>
            <a:r>
              <a:rPr lang="it-CH" sz="2400" dirty="0" smtClean="0"/>
              <a:t>Luogo</a:t>
            </a:r>
            <a:r>
              <a:rPr lang="en-GB" sz="2400" dirty="0" smtClean="0"/>
              <a:t> </a:t>
            </a:r>
            <a:r>
              <a:rPr lang="it-CH" sz="2400" dirty="0" smtClean="0"/>
              <a:t>comune</a:t>
            </a:r>
          </a:p>
          <a:p>
            <a:pPr marL="342900" indent="-342900"/>
            <a:endParaRPr lang="it-CH" sz="2400" dirty="0"/>
          </a:p>
          <a:p>
            <a:pPr marL="342900" indent="-342900"/>
            <a:r>
              <a:rPr lang="it-CH" sz="2400" dirty="0" smtClean="0"/>
              <a:t>Progetti passati</a:t>
            </a:r>
          </a:p>
          <a:p>
            <a:pPr marL="0" indent="0">
              <a:buNone/>
            </a:pPr>
            <a:endParaRPr lang="it-CH" sz="2400" dirty="0" smtClean="0"/>
          </a:p>
          <a:p>
            <a:pPr marL="342900" indent="-342900"/>
            <a:r>
              <a:rPr lang="it-CH" sz="2400" dirty="0" smtClean="0"/>
              <a:t>Ricerca di informazioni</a:t>
            </a:r>
          </a:p>
          <a:p>
            <a:pPr marL="342900" indent="-342900"/>
            <a:endParaRPr lang="it-CH" sz="2400" dirty="0" smtClean="0"/>
          </a:p>
          <a:p>
            <a:pPr marL="342900" indent="-342900"/>
            <a:r>
              <a:rPr lang="it-CH" sz="2400" dirty="0" smtClean="0"/>
              <a:t>Gestibilità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GB" sz="24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64" name="Shape 164"/>
          <p:cNvGrpSpPr/>
          <p:nvPr/>
        </p:nvGrpSpPr>
        <p:grpSpPr>
          <a:xfrm>
            <a:off x="5872706" y="2365214"/>
            <a:ext cx="1544005" cy="1520646"/>
            <a:chOff x="576250" y="4319400"/>
            <a:chExt cx="442075" cy="442050"/>
          </a:xfrm>
        </p:grpSpPr>
        <p:sp>
          <p:nvSpPr>
            <p:cNvPr id="165" name="Shape 16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4BF6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29" y="1268975"/>
            <a:ext cx="1042764" cy="1096239"/>
          </a:xfrm>
          <a:prstGeom prst="rect">
            <a:avLst/>
          </a:prstGeom>
        </p:spPr>
      </p:pic>
      <p:grpSp>
        <p:nvGrpSpPr>
          <p:cNvPr id="10" name="Shape 643"/>
          <p:cNvGrpSpPr/>
          <p:nvPr/>
        </p:nvGrpSpPr>
        <p:grpSpPr>
          <a:xfrm>
            <a:off x="7938093" y="1370285"/>
            <a:ext cx="797259" cy="776826"/>
            <a:chOff x="5941025" y="3634400"/>
            <a:chExt cx="467650" cy="467650"/>
          </a:xfrm>
        </p:grpSpPr>
        <p:sp>
          <p:nvSpPr>
            <p:cNvPr id="11" name="Shape 6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64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6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6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6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Specifiche</a:t>
            </a:r>
            <a:endParaRPr lang="it-CH" sz="2800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146025" y="1897118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it-CH" dirty="0" smtClean="0"/>
              <a:t>Creazione e privilegi utenti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en-GB" dirty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it-CH" dirty="0" smtClean="0"/>
              <a:t>Inserimento</a:t>
            </a:r>
            <a:r>
              <a:rPr lang="en-GB" dirty="0" smtClean="0"/>
              <a:t>, </a:t>
            </a:r>
            <a:r>
              <a:rPr lang="it-CH" dirty="0" smtClean="0"/>
              <a:t>modifica</a:t>
            </a:r>
            <a:r>
              <a:rPr lang="en-GB" dirty="0" smtClean="0"/>
              <a:t> </a:t>
            </a:r>
            <a:r>
              <a:rPr lang="it-CH" dirty="0" smtClean="0"/>
              <a:t>ed</a:t>
            </a:r>
            <a:r>
              <a:rPr lang="en-GB" dirty="0" smtClean="0"/>
              <a:t> eliminazione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en-GB" dirty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GB" dirty="0" smtClean="0"/>
              <a:t>Ricerca per campi e parole chiave</a:t>
            </a:r>
            <a:endParaRPr lang="it-CH" dirty="0" smtClean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it-CH" dirty="0"/>
          </a:p>
        </p:txBody>
      </p:sp>
      <p:grpSp>
        <p:nvGrpSpPr>
          <p:cNvPr id="11" name="Shape 504"/>
          <p:cNvGrpSpPr/>
          <p:nvPr/>
        </p:nvGrpSpPr>
        <p:grpSpPr>
          <a:xfrm>
            <a:off x="516649" y="888129"/>
            <a:ext cx="313892" cy="313892"/>
            <a:chOff x="2594050" y="1631825"/>
            <a:chExt cx="439625" cy="439625"/>
          </a:xfrm>
        </p:grpSpPr>
        <p:sp>
          <p:nvSpPr>
            <p:cNvPr id="12" name="Shape 5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5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5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5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ctrTitle" idx="4294967295"/>
          </p:nvPr>
        </p:nvSpPr>
        <p:spPr>
          <a:xfrm>
            <a:off x="1892718" y="613553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 smtClean="0">
                <a:solidFill>
                  <a:srgbClr val="94BF6E"/>
                </a:solidFill>
              </a:rPr>
              <a:t>3070 CHF</a:t>
            </a:r>
            <a:endParaRPr sz="7200" dirty="0">
              <a:solidFill>
                <a:srgbClr val="94BF6E"/>
              </a:solidFill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ctrTitle" idx="4294967295"/>
          </p:nvPr>
        </p:nvSpPr>
        <p:spPr>
          <a:xfrm>
            <a:off x="1892718" y="3699646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165751"/>
                </a:solidFill>
              </a:rPr>
              <a:t>80%</a:t>
            </a:r>
            <a:endParaRPr sz="7200" dirty="0">
              <a:solidFill>
                <a:srgbClr val="165751"/>
              </a:solidFill>
            </a:endParaRPr>
          </a:p>
        </p:txBody>
      </p:sp>
      <p:sp>
        <p:nvSpPr>
          <p:cNvPr id="329" name="Shape 329"/>
          <p:cNvSpPr txBox="1">
            <a:spLocks noGrp="1"/>
          </p:cNvSpPr>
          <p:nvPr>
            <p:ph type="ctrTitle" idx="4294967295"/>
          </p:nvPr>
        </p:nvSpPr>
        <p:spPr>
          <a:xfrm>
            <a:off x="1892718" y="2156599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 smtClean="0">
                <a:solidFill>
                  <a:srgbClr val="3B8D61"/>
                </a:solidFill>
              </a:rPr>
              <a:t>76 Ore</a:t>
            </a:r>
            <a:endParaRPr sz="7200" dirty="0">
              <a:solidFill>
                <a:srgbClr val="3B8D61"/>
              </a:solidFill>
            </a:endParaRPr>
          </a:p>
        </p:txBody>
      </p:sp>
      <p:grpSp>
        <p:nvGrpSpPr>
          <p:cNvPr id="332" name="Shape 332"/>
          <p:cNvGrpSpPr/>
          <p:nvPr/>
        </p:nvGrpSpPr>
        <p:grpSpPr>
          <a:xfrm>
            <a:off x="1006723" y="3816904"/>
            <a:ext cx="765211" cy="719944"/>
            <a:chOff x="5972700" y="2330200"/>
            <a:chExt cx="411625" cy="387275"/>
          </a:xfrm>
        </p:grpSpPr>
        <p:sp>
          <p:nvSpPr>
            <p:cNvPr id="333" name="Shape 3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1657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1657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980697" y="764429"/>
            <a:ext cx="817263" cy="593160"/>
            <a:chOff x="4604550" y="3714775"/>
            <a:chExt cx="439625" cy="319075"/>
          </a:xfrm>
        </p:grpSpPr>
        <p:sp>
          <p:nvSpPr>
            <p:cNvPr id="336" name="Shape 33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94BF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94BF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Shape 742"/>
          <p:cNvGrpSpPr/>
          <p:nvPr/>
        </p:nvGrpSpPr>
        <p:grpSpPr>
          <a:xfrm>
            <a:off x="980723" y="2197811"/>
            <a:ext cx="817237" cy="812475"/>
            <a:chOff x="6649150" y="309350"/>
            <a:chExt cx="395800" cy="395800"/>
          </a:xfrm>
        </p:grpSpPr>
        <p:sp>
          <p:nvSpPr>
            <p:cNvPr id="16" name="Shape 74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7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74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7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7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7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5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75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75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75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75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75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75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75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75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75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76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76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76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76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76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76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 smtClean="0"/>
              <a:t>Pianificazione</a:t>
            </a:r>
            <a:endParaRPr lang="it-CH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3393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Gantt preventivo</a:t>
            </a:r>
            <a:endParaRPr sz="2800" dirty="0"/>
          </a:p>
        </p:txBody>
      </p:sp>
      <p:grpSp>
        <p:nvGrpSpPr>
          <p:cNvPr id="10" name="Shape 766"/>
          <p:cNvGrpSpPr/>
          <p:nvPr/>
        </p:nvGrpSpPr>
        <p:grpSpPr>
          <a:xfrm>
            <a:off x="549007" y="909209"/>
            <a:ext cx="286957" cy="271731"/>
            <a:chOff x="5973900" y="318475"/>
            <a:chExt cx="401900" cy="380575"/>
          </a:xfrm>
        </p:grpSpPr>
        <p:sp>
          <p:nvSpPr>
            <p:cNvPr id="11" name="Shape 7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7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7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7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7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7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7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7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7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7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7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7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25" y="1785818"/>
            <a:ext cx="7466260" cy="3143689"/>
          </a:xfrm>
          <a:prstGeom prst="rect">
            <a:avLst/>
          </a:prstGeom>
          <a:ln>
            <a:solidFill>
              <a:srgbClr val="124057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 smtClean="0"/>
              <a:t>Progettazione</a:t>
            </a:r>
            <a:endParaRPr lang="it-CH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9293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682</Words>
  <Application>Microsoft Office PowerPoint</Application>
  <PresentationFormat>Presentazione su schermo (16:9)</PresentationFormat>
  <Paragraphs>145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Nixie One</vt:lpstr>
      <vt:lpstr>Impact</vt:lpstr>
      <vt:lpstr>Roboto Slab</vt:lpstr>
      <vt:lpstr>Arial</vt:lpstr>
      <vt:lpstr>Warwick template</vt:lpstr>
      <vt:lpstr>Carthafind</vt:lpstr>
      <vt:lpstr>Introduzione</vt:lpstr>
      <vt:lpstr>Presentazione standard di PowerPoint</vt:lpstr>
      <vt:lpstr>CONCETTO</vt:lpstr>
      <vt:lpstr>Specifiche</vt:lpstr>
      <vt:lpstr>3070 CHF</vt:lpstr>
      <vt:lpstr>Pianificazione</vt:lpstr>
      <vt:lpstr>Gantt preventivo</vt:lpstr>
      <vt:lpstr>Progettazione</vt:lpstr>
      <vt:lpstr>Design database</vt:lpstr>
      <vt:lpstr>Interfacce - 1</vt:lpstr>
      <vt:lpstr>Interfacce - 2</vt:lpstr>
      <vt:lpstr>Interfacce - 3</vt:lpstr>
      <vt:lpstr>You can also split your content</vt:lpstr>
      <vt:lpstr>In two or three columns</vt:lpstr>
      <vt:lpstr>A picture is worth a thousand words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Our process is easy</vt:lpstr>
      <vt:lpstr>Let’s review some concepts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Crediti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Carthafind</dc:title>
  <dc:creator>Nadir</dc:creator>
  <cp:lastModifiedBy>nadir.barlozzo@hotmail.com</cp:lastModifiedBy>
  <cp:revision>29</cp:revision>
  <dcterms:modified xsi:type="dcterms:W3CDTF">2018-05-18T07:39:27Z</dcterms:modified>
</cp:coreProperties>
</file>