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1" r:id="rId6"/>
    <p:sldId id="272" r:id="rId7"/>
    <p:sldId id="285" r:id="rId8"/>
    <p:sldId id="266" r:id="rId9"/>
    <p:sldId id="286" r:id="rId10"/>
    <p:sldId id="290" r:id="rId11"/>
    <p:sldId id="287" r:id="rId12"/>
    <p:sldId id="288" r:id="rId13"/>
    <p:sldId id="289" r:id="rId14"/>
    <p:sldId id="291" r:id="rId15"/>
    <p:sldId id="292" r:id="rId16"/>
    <p:sldId id="293" r:id="rId17"/>
    <p:sldId id="277" r:id="rId18"/>
    <p:sldId id="278" r:id="rId19"/>
    <p:sldId id="279" r:id="rId20"/>
    <p:sldId id="294" r:id="rId21"/>
    <p:sldId id="257" r:id="rId22"/>
    <p:sldId id="280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Nixie One" panose="020B0604020202020204" charset="0"/>
      <p:regular r:id="rId27"/>
    </p:embeddedFont>
    <p:embeddedFont>
      <p:font typeface="Impact" panose="020B080603090205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569175"/>
    <a:srgbClr val="124057"/>
    <a:srgbClr val="3B8D61"/>
    <a:srgbClr val="8DAC74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307-CCA2-4CE0-8859-D1E1B01E2D38}">
  <a:tblStyle styleId="{B406E307-CCA2-4CE0-8859-D1E1B01E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74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9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6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6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78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5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8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2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3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41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71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6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6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92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3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19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Carthafind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1866"/>
            <a:ext cx="880306" cy="101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Design database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1" b="5273"/>
          <a:stretch/>
        </p:blipFill>
        <p:spPr>
          <a:xfrm>
            <a:off x="1146025" y="1559425"/>
            <a:ext cx="3965923" cy="34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- 1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87914"/>
            <a:ext cx="3651541" cy="21021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66" y="1887914"/>
            <a:ext cx="3632662" cy="31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- 2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896915"/>
            <a:ext cx="7644207" cy="3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Interfacce - 3</a:t>
            </a:r>
            <a:endParaRPr lang="it-CH" sz="2800" dirty="0"/>
          </a:p>
        </p:txBody>
      </p:sp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686194"/>
            <a:ext cx="4456753" cy="33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CKI – Carthafind Keyword Input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642652" y="3206416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642651" y="2461253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642652" y="1711397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781918" y="1514871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776024" y="2333733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775842" y="3210093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1901900" y="2329637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1899706" y="1516918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1905058" y="3205803"/>
            <a:ext cx="877500" cy="880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918987" y="1427280"/>
            <a:ext cx="477600" cy="32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762544" y="18566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4359610" y="188506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Shape 259"/>
          <p:cNvSpPr txBox="1"/>
          <p:nvPr/>
        </p:nvSpPr>
        <p:spPr>
          <a:xfrm>
            <a:off x="4415370" y="1870106"/>
            <a:ext cx="1677858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Space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Conferma inserimento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762570" y="2594456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4359609" y="2622839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Shape 262"/>
          <p:cNvSpPr txBox="1"/>
          <p:nvPr/>
        </p:nvSpPr>
        <p:spPr>
          <a:xfrm>
            <a:off x="4415380" y="2611980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click</a:t>
            </a:r>
            <a:endParaRPr dirty="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Modifica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762569" y="3353481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4359609" y="3381865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Shape 265"/>
          <p:cNvSpPr txBox="1"/>
          <p:nvPr/>
        </p:nvSpPr>
        <p:spPr>
          <a:xfrm>
            <a:off x="4415379" y="3296794"/>
            <a:ext cx="2534059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Doppio backspace o click su ‘x’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Eliminazione parola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3670954" y="1511307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074438" y="2663280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283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Shape 178"/>
          <p:cNvGrpSpPr/>
          <p:nvPr/>
        </p:nvGrpSpPr>
        <p:grpSpPr>
          <a:xfrm>
            <a:off x="3075769" y="1834716"/>
            <a:ext cx="360458" cy="372943"/>
            <a:chOff x="1923675" y="1633650"/>
            <a:chExt cx="436000" cy="435975"/>
          </a:xfrm>
        </p:grpSpPr>
        <p:sp>
          <p:nvSpPr>
            <p:cNvPr id="56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Shape 805"/>
          <p:cNvGrpSpPr/>
          <p:nvPr/>
        </p:nvGrpSpPr>
        <p:grpSpPr>
          <a:xfrm>
            <a:off x="3122057" y="3442250"/>
            <a:ext cx="225213" cy="316516"/>
            <a:chOff x="6689325" y="2984125"/>
            <a:chExt cx="315425" cy="443300"/>
          </a:xfrm>
        </p:grpSpPr>
        <p:sp>
          <p:nvSpPr>
            <p:cNvPr id="63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4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786485" y="407376"/>
            <a:ext cx="5614315" cy="58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>
                <a:solidFill>
                  <a:srgbClr val="124057"/>
                </a:solidFill>
              </a:rPr>
              <a:t>CRT – Carthafind Research Tool</a:t>
            </a:r>
            <a:endParaRPr sz="2800" dirty="0">
              <a:solidFill>
                <a:srgbClr val="124057"/>
              </a:solidFill>
            </a:endParaRPr>
          </a:p>
        </p:txBody>
      </p:sp>
      <p:sp>
        <p:nvSpPr>
          <p:cNvPr id="47" name="Shape 230"/>
          <p:cNvSpPr/>
          <p:nvPr/>
        </p:nvSpPr>
        <p:spPr>
          <a:xfrm>
            <a:off x="1114159" y="1744428"/>
            <a:ext cx="2541300" cy="2541300"/>
          </a:xfrm>
          <a:prstGeom prst="ellipse">
            <a:avLst/>
          </a:prstGeom>
          <a:solidFill>
            <a:schemeClr val="bg1"/>
          </a:solidFill>
          <a:ln w="76200" cap="flat" cmpd="sng">
            <a:solidFill>
              <a:srgbClr val="94BF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Informazioni del progetto</a:t>
            </a:r>
            <a:endParaRPr b="1" dirty="0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" name="Shape 231"/>
          <p:cNvSpPr/>
          <p:nvPr/>
        </p:nvSpPr>
        <p:spPr>
          <a:xfrm>
            <a:off x="5455988" y="1744428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Parole chiave</a:t>
            </a:r>
            <a:endParaRPr b="1" dirty="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" name="Shape 238"/>
          <p:cNvSpPr/>
          <p:nvPr/>
        </p:nvSpPr>
        <p:spPr>
          <a:xfrm>
            <a:off x="3285073" y="1744428"/>
            <a:ext cx="2541300" cy="2541300"/>
          </a:xfrm>
          <a:prstGeom prst="ellipse">
            <a:avLst/>
          </a:prstGeom>
          <a:solidFill>
            <a:srgbClr val="569175">
              <a:alpha val="898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Risultato</a:t>
            </a:r>
            <a:endParaRPr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2530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Conclusione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04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4294967295"/>
          </p:nvPr>
        </p:nvSpPr>
        <p:spPr>
          <a:xfrm>
            <a:off x="1053050" y="50195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PHONE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891983" y="2414673"/>
            <a:ext cx="1289633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168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028112" y="486698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Shape 385"/>
          <p:cNvSpPr/>
          <p:nvPr/>
        </p:nvSpPr>
        <p:spPr>
          <a:xfrm>
            <a:off x="5376189" y="922843"/>
            <a:ext cx="2446087" cy="329171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16268" y="2399421"/>
            <a:ext cx="198437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904508" y="1253688"/>
            <a:ext cx="3882044" cy="301905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4294967295"/>
          </p:nvPr>
        </p:nvSpPr>
        <p:spPr>
          <a:xfrm>
            <a:off x="1282721" y="484899"/>
            <a:ext cx="3410885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DEKSTOP</a:t>
            </a:r>
            <a:endParaRPr sz="54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Shape 385"/>
          <p:cNvSpPr/>
          <p:nvPr/>
        </p:nvSpPr>
        <p:spPr>
          <a:xfrm>
            <a:off x="5076930" y="1436904"/>
            <a:ext cx="3518429" cy="222069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418379" y="2377974"/>
            <a:ext cx="2854301" cy="33855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114454"/>
              </a:buClr>
              <a:buSzPts val="3000"/>
            </a:pPr>
            <a:r>
              <a:rPr lang="it-CH" sz="16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Nixie One"/>
              </a:rPr>
              <a:t>Carthafind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Sviluppi futuri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Modifica ed eliminazione</a:t>
            </a:r>
          </a:p>
          <a:p>
            <a:pPr marL="50800" lvl="0" indent="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Algoritmi di controllo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contenuto doc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430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Crediti</a:t>
            </a:r>
            <a:endParaRPr lang="it-CH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01616"/>
            <a:ext cx="3663970" cy="26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Template ed icone messe a disposizione da SlidesCarnival.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Progetto creato da Nadir Barlozzo sotto la proprietà dell’istituto Scuola Arti e Mestieri di Trevano.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Supervisione del docente</a:t>
            </a:r>
            <a:b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Luca Muggiasca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81700" y="1300998"/>
            <a:ext cx="7884600" cy="2406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Grazie dell’ascolto!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Domande?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No?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Passiamo </a:t>
            </a: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alla </a:t>
            </a: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</a:rPr>
              <a:t>demo…</a:t>
            </a: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dirty="0" smtClean="0"/>
              <a:t>Ordine, velocità ed efficienza.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600200" y="211588"/>
            <a:ext cx="44210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94BF6E"/>
                </a:solidFill>
              </a:rPr>
              <a:t>CONCETTO</a:t>
            </a:r>
            <a:endParaRPr sz="6000" dirty="0">
              <a:solidFill>
                <a:srgbClr val="94BF6E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160413" y="1371388"/>
            <a:ext cx="4153200" cy="3268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GB" sz="2400" dirty="0" smtClean="0"/>
          </a:p>
          <a:p>
            <a:pPr marL="342900" indent="-342900"/>
            <a:endParaRPr lang="en-GB" sz="2400" dirty="0"/>
          </a:p>
          <a:p>
            <a:pPr marL="342900" indent="-342900"/>
            <a:endParaRPr lang="en-GB" sz="2400" dirty="0" smtClean="0"/>
          </a:p>
          <a:p>
            <a:pPr marL="342900" indent="-342900"/>
            <a:r>
              <a:rPr lang="it-CH" sz="2400" dirty="0" smtClean="0"/>
              <a:t>Luogo</a:t>
            </a:r>
            <a:r>
              <a:rPr lang="en-GB" sz="2400" dirty="0" smtClean="0"/>
              <a:t> </a:t>
            </a:r>
            <a:r>
              <a:rPr lang="it-CH" sz="2400" dirty="0" smtClean="0"/>
              <a:t>comune</a:t>
            </a:r>
          </a:p>
          <a:p>
            <a:pPr marL="342900" indent="-342900"/>
            <a:endParaRPr lang="it-CH" sz="2400" dirty="0"/>
          </a:p>
          <a:p>
            <a:pPr marL="342900" indent="-342900"/>
            <a:r>
              <a:rPr lang="it-CH" sz="2400" dirty="0" smtClean="0"/>
              <a:t>Progetti passati</a:t>
            </a:r>
          </a:p>
          <a:p>
            <a:pPr marL="0" indent="0">
              <a:buNone/>
            </a:pPr>
            <a:endParaRPr lang="it-CH" sz="2400" dirty="0" smtClean="0"/>
          </a:p>
          <a:p>
            <a:pPr marL="342900" indent="-342900"/>
            <a:r>
              <a:rPr lang="it-CH" sz="2400" dirty="0" smtClean="0"/>
              <a:t>Ricerca di informazioni</a:t>
            </a:r>
          </a:p>
          <a:p>
            <a:pPr marL="342900" indent="-342900"/>
            <a:endParaRPr lang="it-CH" sz="2400" dirty="0" smtClean="0"/>
          </a:p>
          <a:p>
            <a:pPr marL="342900" indent="-342900"/>
            <a:r>
              <a:rPr lang="it-CH" sz="2400" dirty="0" smtClean="0"/>
              <a:t>Gestibilità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872706" y="2365214"/>
            <a:ext cx="1544005" cy="1520646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4BF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9" y="1268975"/>
            <a:ext cx="1042764" cy="1096239"/>
          </a:xfrm>
          <a:prstGeom prst="rect">
            <a:avLst/>
          </a:prstGeom>
        </p:spPr>
      </p:pic>
      <p:grpSp>
        <p:nvGrpSpPr>
          <p:cNvPr id="10" name="Shape 643"/>
          <p:cNvGrpSpPr/>
          <p:nvPr/>
        </p:nvGrpSpPr>
        <p:grpSpPr>
          <a:xfrm>
            <a:off x="7938093" y="1370285"/>
            <a:ext cx="797259" cy="776826"/>
            <a:chOff x="5941025" y="3634400"/>
            <a:chExt cx="467650" cy="467650"/>
          </a:xfrm>
        </p:grpSpPr>
        <p:sp>
          <p:nvSpPr>
            <p:cNvPr id="11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Specifiche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Creazione e privilegi utenti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Inserimento</a:t>
            </a:r>
            <a:r>
              <a:rPr lang="en-GB" dirty="0" smtClean="0"/>
              <a:t>, </a:t>
            </a:r>
            <a:r>
              <a:rPr lang="it-CH" dirty="0" smtClean="0"/>
              <a:t>modifica</a:t>
            </a:r>
            <a:r>
              <a:rPr lang="en-GB" dirty="0" smtClean="0"/>
              <a:t> </a:t>
            </a:r>
            <a:r>
              <a:rPr lang="it-CH" dirty="0" smtClean="0"/>
              <a:t>ed</a:t>
            </a:r>
            <a:r>
              <a:rPr lang="en-GB" dirty="0" smtClean="0"/>
              <a:t> eliminazione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campi e parole </a:t>
            </a:r>
            <a:r>
              <a:rPr lang="en-GB" dirty="0" smtClean="0"/>
              <a:t>chiave</a:t>
            </a:r>
          </a:p>
          <a:p>
            <a:pPr marL="50800" lvl="0" indent="0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  <p:grpSp>
        <p:nvGrpSpPr>
          <p:cNvPr id="11" name="Shape 504"/>
          <p:cNvGrpSpPr/>
          <p:nvPr/>
        </p:nvGrpSpPr>
        <p:grpSpPr>
          <a:xfrm>
            <a:off x="516649" y="888129"/>
            <a:ext cx="313892" cy="313892"/>
            <a:chOff x="2594050" y="1631825"/>
            <a:chExt cx="439625" cy="439625"/>
          </a:xfrm>
        </p:grpSpPr>
        <p:sp>
          <p:nvSpPr>
            <p:cNvPr id="1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2046869" y="613559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94BF6E"/>
                </a:solidFill>
              </a:rPr>
              <a:t>3070 CHF</a:t>
            </a:r>
            <a:endParaRPr sz="7200" dirty="0">
              <a:solidFill>
                <a:srgbClr val="94BF6E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2046869" y="3699652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165751"/>
                </a:solidFill>
              </a:rPr>
              <a:t>80%</a:t>
            </a:r>
            <a:endParaRPr sz="7200" dirty="0">
              <a:solidFill>
                <a:srgbClr val="165751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2046869" y="2156605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3B8D61"/>
                </a:solidFill>
              </a:rPr>
              <a:t>76 Ore</a:t>
            </a:r>
            <a:endParaRPr sz="7200" dirty="0">
              <a:solidFill>
                <a:srgbClr val="3B8D61"/>
              </a:solidFill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1031000" y="3787124"/>
            <a:ext cx="765211" cy="719944"/>
            <a:chOff x="5972700" y="2330200"/>
            <a:chExt cx="411625" cy="387275"/>
          </a:xfrm>
        </p:grpSpPr>
        <p:sp>
          <p:nvSpPr>
            <p:cNvPr id="333" name="Shape 3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80697" y="764429"/>
            <a:ext cx="817263" cy="593160"/>
            <a:chOff x="4604550" y="3714775"/>
            <a:chExt cx="439625" cy="319075"/>
          </a:xfrm>
        </p:grpSpPr>
        <p:sp>
          <p:nvSpPr>
            <p:cNvPr id="336" name="Shape 3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742"/>
          <p:cNvGrpSpPr/>
          <p:nvPr/>
        </p:nvGrpSpPr>
        <p:grpSpPr>
          <a:xfrm>
            <a:off x="980723" y="2197811"/>
            <a:ext cx="817237" cy="812475"/>
            <a:chOff x="6649150" y="309350"/>
            <a:chExt cx="395800" cy="395800"/>
          </a:xfrm>
        </p:grpSpPr>
        <p:sp>
          <p:nvSpPr>
            <p:cNvPr id="16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Pianificazione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3393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Gantt preventivo</a:t>
            </a:r>
            <a:endParaRPr sz="2800" dirty="0"/>
          </a:p>
        </p:txBody>
      </p:sp>
      <p:grpSp>
        <p:nvGrpSpPr>
          <p:cNvPr id="10" name="Shape 766"/>
          <p:cNvGrpSpPr/>
          <p:nvPr/>
        </p:nvGrpSpPr>
        <p:grpSpPr>
          <a:xfrm>
            <a:off x="549007" y="909209"/>
            <a:ext cx="286957" cy="271731"/>
            <a:chOff x="5973900" y="318475"/>
            <a:chExt cx="401900" cy="380575"/>
          </a:xfrm>
        </p:grpSpPr>
        <p:sp>
          <p:nvSpPr>
            <p:cNvPr id="11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25" y="1785818"/>
            <a:ext cx="7466260" cy="3143689"/>
          </a:xfrm>
          <a:prstGeom prst="rect">
            <a:avLst/>
          </a:prstGeom>
          <a:ln>
            <a:solidFill>
              <a:srgbClr val="124057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293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165</Words>
  <Application>Microsoft Office PowerPoint</Application>
  <PresentationFormat>Presentazione su schermo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Roboto Slab</vt:lpstr>
      <vt:lpstr>Nixie One</vt:lpstr>
      <vt:lpstr>Impact</vt:lpstr>
      <vt:lpstr>Arial</vt:lpstr>
      <vt:lpstr>Warwick template</vt:lpstr>
      <vt:lpstr>Carthafind</vt:lpstr>
      <vt:lpstr>Introduzione</vt:lpstr>
      <vt:lpstr>Presentazione standard di PowerPoint</vt:lpstr>
      <vt:lpstr>CONCETTO</vt:lpstr>
      <vt:lpstr>Specifiche</vt:lpstr>
      <vt:lpstr>3070 CHF</vt:lpstr>
      <vt:lpstr>Pianificazione</vt:lpstr>
      <vt:lpstr>Gantt preventivo</vt:lpstr>
      <vt:lpstr>Progettazione</vt:lpstr>
      <vt:lpstr>Design database</vt:lpstr>
      <vt:lpstr>Interfacce - 1</vt:lpstr>
      <vt:lpstr>Interfacce - 2</vt:lpstr>
      <vt:lpstr>Interfacce - 3</vt:lpstr>
      <vt:lpstr>CKI – Carthafind Keyword Input</vt:lpstr>
      <vt:lpstr>CRT – Carthafind Research Tool</vt:lpstr>
      <vt:lpstr>Conclusione</vt:lpstr>
      <vt:lpstr>Presentazione standard di PowerPoint</vt:lpstr>
      <vt:lpstr>Presentazione standard di PowerPoint</vt:lpstr>
      <vt:lpstr>Presentazione standard di PowerPoint</vt:lpstr>
      <vt:lpstr>Sviluppi futuri</vt:lpstr>
      <vt:lpstr>Crediti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Carthafind</dc:title>
  <dc:creator>Nadir</dc:creator>
  <cp:lastModifiedBy>nadir.barlozzo@hotmail.com</cp:lastModifiedBy>
  <cp:revision>75</cp:revision>
  <dcterms:modified xsi:type="dcterms:W3CDTF">2018-05-18T09:12:46Z</dcterms:modified>
</cp:coreProperties>
</file>