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9" r:id="rId3"/>
    <p:sldId id="260" r:id="rId4"/>
    <p:sldId id="262" r:id="rId5"/>
    <p:sldId id="261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7" r:id="rId24"/>
    <p:sldId id="280" r:id="rId25"/>
    <p:sldId id="283" r:id="rId26"/>
    <p:sldId id="284" r:id="rId2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9"/>
    </p:embeddedFont>
    <p:embeddedFont>
      <p:font typeface="Roboto Slab" panose="020B0604020202020204" charset="0"/>
      <p:regular r:id="rId30"/>
      <p:bold r:id="rId31"/>
    </p:embeddedFont>
    <p:embeddedFont>
      <p:font typeface="Nixie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D61"/>
    <a:srgbClr val="8DAC74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6E307-CCA2-4CE0-8859-D1E1B01E2D38}">
  <a:tblStyle styleId="{B406E307-CCA2-4CE0-8859-D1E1B01E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74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9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3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5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3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36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214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34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6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3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9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8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723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71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20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132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6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6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6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78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2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8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Carthafind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69357"/>
            <a:ext cx="1618989" cy="1702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19" name="Shape 21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94BF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33" name="Shape 23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 idx="4294967295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898297" y="1312390"/>
            <a:ext cx="882600" cy="95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892403" y="2131252"/>
            <a:ext cx="888600" cy="88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 rot="10800000" flipH="1">
            <a:off x="2892221" y="3007612"/>
            <a:ext cx="888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 rot="10800000" flipH="1">
            <a:off x="2894448" y="3752039"/>
            <a:ext cx="8865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rot="10800000">
            <a:off x="2022738" y="3747891"/>
            <a:ext cx="878100" cy="9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>
            <a:off x="2018279" y="2127156"/>
            <a:ext cx="882900" cy="87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6085" y="1314437"/>
            <a:ext cx="886800" cy="93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2021437" y="3003323"/>
            <a:ext cx="877500" cy="87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985550" y="1413550"/>
            <a:ext cx="477600" cy="329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Shape 259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Shape 262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Shape 26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7" name="Shape 267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Shape 268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9" name="Shape 269"/>
          <p:cNvSpPr/>
          <p:nvPr/>
        </p:nvSpPr>
        <p:spPr>
          <a:xfrm flipH="1">
            <a:off x="3787126" y="1509779"/>
            <a:ext cx="91800" cy="297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188124" y="1646372"/>
            <a:ext cx="327815" cy="286064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Shape 272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73" name="Shape 27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280" name="Shape 28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283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5" name="Shape 295"/>
          <p:cNvGraphicFramePr/>
          <p:nvPr/>
        </p:nvGraphicFramePr>
        <p:xfrm>
          <a:off x="1046800" y="2018081"/>
          <a:ext cx="7293800" cy="2646200"/>
        </p:xfrm>
        <a:graphic>
          <a:graphicData uri="http://schemas.openxmlformats.org/drawingml/2006/table">
            <a:tbl>
              <a:tblPr>
                <a:noFill/>
                <a:tableStyleId>{B406E307-CCA2-4CE0-8859-D1E1B01E2D38}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296" name="Shape 29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97" name="Shape 29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sz="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9" name="Shape 309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0" name="Shape 310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1" name="Shape 311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2" name="Shape 312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20" name="Shape 320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46" name="Shape 346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Shape 355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Shape 356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9" name="Shape 359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0" name="Shape 36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61" name="Shape 36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/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54516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79" name="Shape 379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5610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168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sz="1800" b="1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364125" y="889976"/>
            <a:ext cx="4367924" cy="340047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sz="1800" b="1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Show and explain your web, app or software projects using these gadget templates.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Crediti</a:t>
            </a:r>
            <a:endParaRPr lang="it-CH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901616"/>
            <a:ext cx="3663970" cy="26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Template ed icone messe a disposizione da SlidesCarnival.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Progetto creato da Nadir Barlozzo sotto la proprietà dell’istituto Scuola Arti e Mestieri di Trevano.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Supervisione del docente</a:t>
            </a:r>
            <a:b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16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Luca Muggiasca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98326" y="1841326"/>
            <a:ext cx="7884600" cy="1665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Grazie dell’ascolto!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</a:rPr>
              <a:t>Domande?</a:t>
            </a:r>
            <a:endParaRPr sz="36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it-CH" dirty="0" smtClean="0"/>
              <a:t>Ordine, velocità ed efficienza.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600200" y="211588"/>
            <a:ext cx="442104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94BF6E"/>
                </a:solidFill>
              </a:rPr>
              <a:t>CONCETTO</a:t>
            </a:r>
            <a:endParaRPr sz="6000" dirty="0">
              <a:solidFill>
                <a:srgbClr val="94BF6E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160413" y="1371388"/>
            <a:ext cx="4153200" cy="32687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/>
            <a:endParaRPr lang="en-GB" sz="2400" dirty="0" smtClean="0"/>
          </a:p>
          <a:p>
            <a:pPr marL="342900" indent="-342900"/>
            <a:endParaRPr lang="en-GB" sz="2400" dirty="0"/>
          </a:p>
          <a:p>
            <a:pPr marL="342900" indent="-342900"/>
            <a:endParaRPr lang="en-GB" sz="2400" dirty="0" smtClean="0"/>
          </a:p>
          <a:p>
            <a:pPr marL="342900" indent="-342900"/>
            <a:r>
              <a:rPr lang="it-CH" sz="2400" dirty="0" smtClean="0"/>
              <a:t>Luogo</a:t>
            </a:r>
            <a:r>
              <a:rPr lang="en-GB" sz="2400" dirty="0" smtClean="0"/>
              <a:t> </a:t>
            </a:r>
            <a:r>
              <a:rPr lang="it-CH" sz="2400" dirty="0" smtClean="0"/>
              <a:t>comune</a:t>
            </a:r>
          </a:p>
          <a:p>
            <a:pPr marL="342900" indent="-342900"/>
            <a:endParaRPr lang="it-CH" sz="2400" dirty="0"/>
          </a:p>
          <a:p>
            <a:pPr marL="342900" indent="-342900"/>
            <a:r>
              <a:rPr lang="it-CH" sz="2400" dirty="0" smtClean="0"/>
              <a:t>Progetti passati</a:t>
            </a:r>
          </a:p>
          <a:p>
            <a:pPr marL="0" indent="0">
              <a:buNone/>
            </a:pPr>
            <a:endParaRPr lang="it-CH" sz="2400" dirty="0" smtClean="0"/>
          </a:p>
          <a:p>
            <a:pPr marL="342900" indent="-342900"/>
            <a:r>
              <a:rPr lang="it-CH" sz="2400" dirty="0" smtClean="0"/>
              <a:t>Ricerca di informazioni</a:t>
            </a:r>
          </a:p>
          <a:p>
            <a:pPr marL="342900" indent="-342900"/>
            <a:endParaRPr lang="it-CH" sz="2400" dirty="0" smtClean="0"/>
          </a:p>
          <a:p>
            <a:pPr marL="342900" indent="-342900"/>
            <a:r>
              <a:rPr lang="it-CH" sz="2400" dirty="0" smtClean="0"/>
              <a:t>Gestibilità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Shape 164"/>
          <p:cNvGrpSpPr/>
          <p:nvPr/>
        </p:nvGrpSpPr>
        <p:grpSpPr>
          <a:xfrm>
            <a:off x="5872706" y="2365214"/>
            <a:ext cx="1544005" cy="1520646"/>
            <a:chOff x="576250" y="4319400"/>
            <a:chExt cx="442075" cy="442050"/>
          </a:xfrm>
        </p:grpSpPr>
        <p:sp>
          <p:nvSpPr>
            <p:cNvPr id="165" name="Shape 16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Immagin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4BF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9" y="1268975"/>
            <a:ext cx="1042764" cy="1096239"/>
          </a:xfrm>
          <a:prstGeom prst="rect">
            <a:avLst/>
          </a:prstGeom>
        </p:spPr>
      </p:pic>
      <p:grpSp>
        <p:nvGrpSpPr>
          <p:cNvPr id="10" name="Shape 643"/>
          <p:cNvGrpSpPr/>
          <p:nvPr/>
        </p:nvGrpSpPr>
        <p:grpSpPr>
          <a:xfrm>
            <a:off x="7938093" y="1370285"/>
            <a:ext cx="797259" cy="776826"/>
            <a:chOff x="5941025" y="3634400"/>
            <a:chExt cx="467650" cy="467650"/>
          </a:xfrm>
        </p:grpSpPr>
        <p:sp>
          <p:nvSpPr>
            <p:cNvPr id="11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8DA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800" dirty="0" smtClean="0"/>
              <a:t>Specifiche</a:t>
            </a:r>
            <a:endParaRPr lang="it-CH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46025" y="1897118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Creazione e privilegi utenti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it-CH" dirty="0" smtClean="0"/>
              <a:t>Inserimento</a:t>
            </a:r>
            <a:r>
              <a:rPr lang="en-GB" dirty="0" smtClean="0"/>
              <a:t>, </a:t>
            </a:r>
            <a:r>
              <a:rPr lang="it-CH" dirty="0" smtClean="0"/>
              <a:t>modifica</a:t>
            </a:r>
            <a:r>
              <a:rPr lang="en-GB" dirty="0" smtClean="0"/>
              <a:t> </a:t>
            </a:r>
            <a:r>
              <a:rPr lang="it-CH" dirty="0" smtClean="0"/>
              <a:t>ed</a:t>
            </a:r>
            <a:r>
              <a:rPr lang="en-GB" dirty="0" smtClean="0"/>
              <a:t> eliminazione</a:t>
            </a:r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en-GB" dirty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GB" dirty="0" smtClean="0"/>
              <a:t>Ricerca per campi e parole chiave</a:t>
            </a:r>
            <a:endParaRPr lang="it-CH" dirty="0" smtClean="0"/>
          </a:p>
          <a:p>
            <a: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endParaRPr lang="it-CH" dirty="0"/>
          </a:p>
        </p:txBody>
      </p:sp>
      <p:grpSp>
        <p:nvGrpSpPr>
          <p:cNvPr id="11" name="Shape 504"/>
          <p:cNvGrpSpPr/>
          <p:nvPr/>
        </p:nvGrpSpPr>
        <p:grpSpPr>
          <a:xfrm>
            <a:off x="516649" y="888129"/>
            <a:ext cx="313892" cy="313892"/>
            <a:chOff x="2594050" y="1631825"/>
            <a:chExt cx="439625" cy="439625"/>
          </a:xfrm>
        </p:grpSpPr>
        <p:sp>
          <p:nvSpPr>
            <p:cNvPr id="12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1892718" y="613553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94BF6E"/>
                </a:solidFill>
              </a:rPr>
              <a:t>3070 CHF</a:t>
            </a:r>
            <a:endParaRPr sz="7200" dirty="0">
              <a:solidFill>
                <a:srgbClr val="94BF6E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ctrTitle" idx="4294967295"/>
          </p:nvPr>
        </p:nvSpPr>
        <p:spPr>
          <a:xfrm>
            <a:off x="1892718" y="3699646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165751"/>
                </a:solidFill>
              </a:rPr>
              <a:t>80%</a:t>
            </a:r>
            <a:endParaRPr sz="7200" dirty="0">
              <a:solidFill>
                <a:srgbClr val="165751"/>
              </a:solidFill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ctrTitle" idx="4294967295"/>
          </p:nvPr>
        </p:nvSpPr>
        <p:spPr>
          <a:xfrm>
            <a:off x="1892718" y="2156599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solidFill>
                  <a:srgbClr val="3B8D61"/>
                </a:solidFill>
              </a:rPr>
              <a:t>76 Ore</a:t>
            </a:r>
            <a:endParaRPr sz="7200" dirty="0">
              <a:solidFill>
                <a:srgbClr val="3B8D61"/>
              </a:solidFill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1006723" y="3816904"/>
            <a:ext cx="765211" cy="719944"/>
            <a:chOff x="5972700" y="2330200"/>
            <a:chExt cx="411625" cy="387275"/>
          </a:xfrm>
        </p:grpSpPr>
        <p:sp>
          <p:nvSpPr>
            <p:cNvPr id="333" name="Shape 3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1657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80697" y="764429"/>
            <a:ext cx="817263" cy="593160"/>
            <a:chOff x="4604550" y="3714775"/>
            <a:chExt cx="439625" cy="319075"/>
          </a:xfrm>
        </p:grpSpPr>
        <p:sp>
          <p:nvSpPr>
            <p:cNvPr id="336" name="Shape 3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94BF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Shape 742"/>
          <p:cNvGrpSpPr/>
          <p:nvPr/>
        </p:nvGrpSpPr>
        <p:grpSpPr>
          <a:xfrm>
            <a:off x="980723" y="2197811"/>
            <a:ext cx="817237" cy="812475"/>
            <a:chOff x="6649150" y="309350"/>
            <a:chExt cx="395800" cy="395800"/>
          </a:xfrm>
        </p:grpSpPr>
        <p:sp>
          <p:nvSpPr>
            <p:cNvPr id="16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3B8D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78" name="Shape 17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4" name="Shape 1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08" name="Shape 20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672</Words>
  <Application>Microsoft Office PowerPoint</Application>
  <PresentationFormat>Presentazione su schermo (16:9)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Impact</vt:lpstr>
      <vt:lpstr>Arial</vt:lpstr>
      <vt:lpstr>Roboto Slab</vt:lpstr>
      <vt:lpstr>Nixie One</vt:lpstr>
      <vt:lpstr>Warwick template</vt:lpstr>
      <vt:lpstr>Carthafind</vt:lpstr>
      <vt:lpstr>Introduzione</vt:lpstr>
      <vt:lpstr>Presentazione standard di PowerPoint</vt:lpstr>
      <vt:lpstr>CONCETTO</vt:lpstr>
      <vt:lpstr>Specifiche</vt:lpstr>
      <vt:lpstr>3070 CHF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Our process is easy</vt:lpstr>
      <vt:lpstr>Let’s review some concepts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Crediti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Carthafind</dc:title>
  <dc:creator>Nadir</dc:creator>
  <cp:lastModifiedBy>Nadir Barlozzo</cp:lastModifiedBy>
  <cp:revision>18</cp:revision>
  <dcterms:modified xsi:type="dcterms:W3CDTF">2018-05-17T21:29:39Z</dcterms:modified>
</cp:coreProperties>
</file>