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6" d="100"/>
          <a:sy n="96" d="100"/>
        </p:scale>
        <p:origin x="115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364C3-118E-4072-A172-855124848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AB76BA-EEB4-4D45-B478-A2715AC3C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AD26FD-CF8F-433E-A6F6-9FA7F2E5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09.05.2022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2B6EB-4FA2-4E1D-AC68-735D3A1E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78223B-EF67-45A1-A9F3-C3C6875D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7877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4A6CE-DA59-4990-B287-EFBB6950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F46297-C4B2-46AD-9517-5BC5D7F4F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A3029-7186-4B06-8721-CB7DAE0F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09.05.2022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FD8460-862B-495B-8E85-5A20D65A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9CB4E-4204-4471-9EDB-E43BA06E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23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1EB55E-61F9-48CF-A107-7BF88338D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93AB76-29BE-4DB5-B58A-CC2EA2014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126DD4-D0E1-4E7B-8B29-10447DAF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09.05.2022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9451F-9A15-4F1D-8687-E7BADB90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EB8BF5-77C2-4DBD-898E-33F6E67C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938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8C0C1-AE9A-42D9-816C-CD90578E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D99B3-E270-4592-A969-7CEED94B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F2F3EF-17AF-4FDA-BC07-7639CD5B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09.05.2022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80E53-E66D-4B48-AE3C-B6BD1661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9472DF-AC41-4D0E-BAE7-56B4B25A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4643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0FC87-D2C4-4629-8248-4E2C5297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2907F8-7381-48D5-A931-F8C617713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CD06EB-9C52-47E3-9533-F13011A6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09.05.2022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540837-2BDA-4059-BCA0-B275BD8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D594F3-37B3-4E1C-86CC-C5106959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27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AE91C-51E4-4004-9051-90B570E8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98DE9-8F05-4E34-A132-AF526A447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2C0365-A98A-4650-8D6B-71601D83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4352A6-2A38-4A3C-AE2E-1DCE6A3E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09.05.2022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3086FF-CD0D-4983-8265-8B99B2B6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FBBD40-8FE4-4193-9BFF-3F88AD15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3960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E668D-BE5E-42B6-BBEE-FF0F7646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B394CC-DF9B-4588-AA03-EE9965EC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25C39F-D210-43EE-B867-399D1B02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E660F5-AD2B-4CB9-B365-1EEE4749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32AE91-9260-4533-A5DC-14B8A8C58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84716E8-DCF1-4028-83F3-43F4D578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09.05.2022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6886B4-1A1B-425B-9691-9F1316F2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6C96FBD-F5D6-45F3-8A61-5185724C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4425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C9C91-7D10-458D-8DDC-866A1156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A312A8-16AF-4C67-AC58-9FC70F98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09.05.2022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26C447-2938-431A-82EE-46B73E9C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C11FB9-A5CE-4AE3-BDC7-548E5BC6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820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A9F03C-45F1-4747-99FC-BEA54FA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09.05.2022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227CF-7BDA-454F-9F45-88316FF9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BF48B5-3273-4ADB-8E78-2EEB8C1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16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FDFB1-C5A8-48D4-A809-24C07E8B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A3B4C7-D756-4F3E-93F2-173D8429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31F715-AC87-40C6-9761-0F3B1D47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7EFD68-63B4-496D-BC87-0937D043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09.05.2022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4638BE-E4FF-4958-A0F4-0B12F0CE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E2AD13-FD5B-4D8E-B577-466340B9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6940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49B57-087E-4F08-A801-FE9CCE58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95FFE9-ED25-4E9D-A03E-88F7A92FE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C370FB-4397-427E-9480-80AA9679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FDF46C-002E-4AEE-89DA-EC92EC7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09.05.2022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86AD5A-01F9-4630-B66F-401B169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F66AE3-FA24-4025-B5E2-E9DCD631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219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47885E-B523-433A-AD1F-7823C4E2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1BF5AE-6E6A-4E01-A1F2-A8B9DCE8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0F9D60-566E-4E32-8E03-38321C403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D19A-75DC-4ACF-8239-F525F444714E}" type="datetimeFigureOut">
              <a:rPr lang="it-CH" smtClean="0"/>
              <a:t>09.05.2022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A3909-FF87-4581-B326-4112C6C11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6F431-518F-48D4-BC5E-9D586CE4B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121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2F58EAB-F822-42D2-817D-50903B29B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2EFB02-A9AE-461B-B065-ABE8B9844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29FF31F-157D-4B5D-ADB8-4935ADDB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96" y="963337"/>
            <a:ext cx="9144000" cy="2387600"/>
          </a:xfrm>
        </p:spPr>
        <p:txBody>
          <a:bodyPr>
            <a:normAutofit/>
          </a:bodyPr>
          <a:lstStyle/>
          <a:p>
            <a:r>
              <a:rPr lang="it-CH" sz="6600" b="1" dirty="0" err="1">
                <a:solidFill>
                  <a:schemeClr val="bg1"/>
                </a:solidFill>
              </a:rPr>
              <a:t>EyeAsteroids</a:t>
            </a:r>
            <a:endParaRPr lang="it-CH" sz="6600" b="1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F60309-FE01-4199-B30D-86DF08EF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235" y="3350937"/>
            <a:ext cx="9144000" cy="1655762"/>
          </a:xfrm>
        </p:spPr>
        <p:txBody>
          <a:bodyPr/>
          <a:lstStyle/>
          <a:p>
            <a:r>
              <a:rPr lang="it-CH" b="1" dirty="0">
                <a:solidFill>
                  <a:schemeClr val="bg1"/>
                </a:solidFill>
              </a:rPr>
              <a:t>Alessandro Aloise,</a:t>
            </a:r>
            <a:r>
              <a:rPr lang="it-CH" dirty="0">
                <a:solidFill>
                  <a:schemeClr val="bg1"/>
                </a:solidFill>
              </a:rPr>
              <a:t> </a:t>
            </a:r>
            <a:r>
              <a:rPr lang="it-CH" b="1" dirty="0">
                <a:solidFill>
                  <a:schemeClr val="bg1"/>
                </a:solidFill>
              </a:rPr>
              <a:t>Mattia Pasquini,</a:t>
            </a:r>
            <a:r>
              <a:rPr lang="it-CH" dirty="0">
                <a:solidFill>
                  <a:schemeClr val="bg1"/>
                </a:solidFill>
              </a:rPr>
              <a:t> </a:t>
            </a:r>
            <a:r>
              <a:rPr lang="it-CH" b="1" dirty="0">
                <a:solidFill>
                  <a:schemeClr val="bg1"/>
                </a:solidFill>
              </a:rPr>
              <a:t>Alessandro Castelli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0E00795-948C-40E5-8773-66432B857F2C}"/>
              </a:ext>
            </a:extLst>
          </p:cNvPr>
          <p:cNvSpPr/>
          <p:nvPr/>
        </p:nvSpPr>
        <p:spPr>
          <a:xfrm>
            <a:off x="7556500" y="0"/>
            <a:ext cx="914400" cy="444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7716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Home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25625"/>
            <a:ext cx="5543485" cy="4351338"/>
          </a:xfrm>
        </p:spPr>
      </p:pic>
    </p:spTree>
    <p:extLst>
      <p:ext uri="{BB962C8B-B14F-4D97-AF65-F5344CB8AC3E}">
        <p14:creationId xmlns:p14="http://schemas.microsoft.com/office/powerpoint/2010/main" val="388213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Gioco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55046"/>
            <a:ext cx="5543485" cy="4292495"/>
          </a:xfrm>
        </p:spPr>
      </p:pic>
    </p:spTree>
    <p:extLst>
      <p:ext uri="{BB962C8B-B14F-4D97-AF65-F5344CB8AC3E}">
        <p14:creationId xmlns:p14="http://schemas.microsoft.com/office/powerpoint/2010/main" val="329839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Schermata Info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68270"/>
            <a:ext cx="5543485" cy="4266047"/>
          </a:xfrm>
        </p:spPr>
      </p:pic>
    </p:spTree>
    <p:extLst>
      <p:ext uri="{BB962C8B-B14F-4D97-AF65-F5344CB8AC3E}">
        <p14:creationId xmlns:p14="http://schemas.microsoft.com/office/powerpoint/2010/main" val="268475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Schermata Game over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32" y="1868270"/>
            <a:ext cx="5448134" cy="4266047"/>
          </a:xfrm>
        </p:spPr>
      </p:pic>
    </p:spTree>
    <p:extLst>
      <p:ext uri="{BB962C8B-B14F-4D97-AF65-F5344CB8AC3E}">
        <p14:creationId xmlns:p14="http://schemas.microsoft.com/office/powerpoint/2010/main" val="53622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Diagramma delle classi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9D1EAB-5F1C-4FF0-BD33-43B3F9BA8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1046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Diagramma ER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9D1EAB-5F1C-4FF0-BD33-43B3F9BA8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2357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>
                <a:solidFill>
                  <a:schemeClr val="bg1"/>
                </a:solidFill>
              </a:rPr>
              <a:t>Gantt</a:t>
            </a:r>
            <a:r>
              <a:rPr lang="it-CH" dirty="0">
                <a:solidFill>
                  <a:schemeClr val="bg1"/>
                </a:solidFill>
              </a:rPr>
              <a:t> </a:t>
            </a:r>
            <a:r>
              <a:rPr lang="it-CH" dirty="0" err="1">
                <a:solidFill>
                  <a:schemeClr val="bg1"/>
                </a:solidFill>
              </a:rPr>
              <a:t>Consunitovo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179D35D-7F5F-490D-BE8A-EBC612B4B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2234" y="1825625"/>
            <a:ext cx="76475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5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Analisi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1" r="25447" b="900"/>
          <a:stretch/>
        </p:blipFill>
        <p:spPr>
          <a:xfrm>
            <a:off x="3611770" y="4194932"/>
            <a:ext cx="5686532" cy="1047897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r="10151"/>
          <a:stretch/>
        </p:blipFill>
        <p:spPr>
          <a:xfrm>
            <a:off x="3611770" y="2139120"/>
            <a:ext cx="5722565" cy="104789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171769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Progettazione 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r="27008"/>
          <a:stretch/>
        </p:blipFill>
        <p:spPr>
          <a:xfrm>
            <a:off x="3538371" y="4005420"/>
            <a:ext cx="5115257" cy="1141547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r="26285" b="-1983"/>
          <a:stretch/>
        </p:blipFill>
        <p:spPr>
          <a:xfrm>
            <a:off x="3611770" y="2029970"/>
            <a:ext cx="4793147" cy="108097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37244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Implementazione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" r="61360"/>
          <a:stretch/>
        </p:blipFill>
        <p:spPr>
          <a:xfrm>
            <a:off x="7248631" y="2425145"/>
            <a:ext cx="4105169" cy="3750541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61480"/>
          <a:stretch/>
        </p:blipFill>
        <p:spPr>
          <a:xfrm>
            <a:off x="838200" y="2768263"/>
            <a:ext cx="4682075" cy="32874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1869569" y="171021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8528526" y="2055813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48062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2F58EAB-F822-42D2-817D-50903B29B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2EFB02-A9AE-461B-B065-ABE8B9844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16F60309-FE01-4199-B30D-86DF08EF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00" y="0"/>
            <a:ext cx="3263900" cy="6858000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SzPct val="125000"/>
            </a:pPr>
            <a:r>
              <a:rPr lang="it-IT" sz="6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Indice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bg1"/>
                </a:solidFill>
              </a:rPr>
              <a:t>Introduzione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bg1"/>
                </a:solidFill>
              </a:rPr>
              <a:t>Scopo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bg1"/>
                </a:solidFill>
              </a:rPr>
              <a:t>Requisiti 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bg1"/>
                </a:solidFill>
              </a:rPr>
              <a:t>Pianificazione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bg1"/>
                </a:solidFill>
              </a:rPr>
              <a:t>Design 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3000" dirty="0" err="1">
                <a:solidFill>
                  <a:schemeClr val="bg1"/>
                </a:solidFill>
              </a:rPr>
              <a:t>Packages</a:t>
            </a:r>
            <a:endParaRPr lang="it-IT" sz="3000" dirty="0">
              <a:solidFill>
                <a:schemeClr val="bg1"/>
              </a:solidFill>
            </a:endParaRP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3000" dirty="0" err="1">
                <a:solidFill>
                  <a:schemeClr val="bg1"/>
                </a:solidFill>
              </a:rPr>
              <a:t>Consunitvo</a:t>
            </a:r>
            <a:endParaRPr lang="it-IT" sz="3000" dirty="0">
              <a:solidFill>
                <a:schemeClr val="bg1"/>
              </a:solidFill>
            </a:endParaRP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bg1"/>
                </a:solidFill>
              </a:rPr>
              <a:t>Sviluppi futuri 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bg1"/>
                </a:solidFill>
              </a:rPr>
              <a:t>Demo </a:t>
            </a:r>
            <a:r>
              <a:rPr lang="it-IT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0E00795-948C-40E5-8773-66432B857F2C}"/>
              </a:ext>
            </a:extLst>
          </p:cNvPr>
          <p:cNvSpPr/>
          <p:nvPr/>
        </p:nvSpPr>
        <p:spPr>
          <a:xfrm>
            <a:off x="7664418" y="0"/>
            <a:ext cx="914400" cy="444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70865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t="-1" r="61816" b="-36542"/>
          <a:stretch/>
        </p:blipFill>
        <p:spPr>
          <a:xfrm>
            <a:off x="3382824" y="4320976"/>
            <a:ext cx="5691602" cy="1165139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r="61525" b="1127"/>
          <a:stretch/>
        </p:blipFill>
        <p:spPr>
          <a:xfrm>
            <a:off x="3382824" y="2191530"/>
            <a:ext cx="6089167" cy="8895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2933601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9A7324-36ED-472F-96F5-4E01AA6C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Sviluppo di una libreria propria </a:t>
            </a:r>
          </a:p>
          <a:p>
            <a:r>
              <a:rPr lang="it-CH" dirty="0">
                <a:solidFill>
                  <a:schemeClr val="bg1"/>
                </a:solidFill>
              </a:rPr>
              <a:t>Aggiunta di dettagli </a:t>
            </a:r>
          </a:p>
          <a:p>
            <a:r>
              <a:rPr lang="it-CH" dirty="0">
                <a:solidFill>
                  <a:schemeClr val="bg1"/>
                </a:solidFill>
              </a:rPr>
              <a:t>Convertirlo a sito online</a:t>
            </a:r>
          </a:p>
        </p:txBody>
      </p:sp>
    </p:spTree>
    <p:extLst>
      <p:ext uri="{BB962C8B-B14F-4D97-AF65-F5344CB8AC3E}">
        <p14:creationId xmlns:p14="http://schemas.microsoft.com/office/powerpoint/2010/main" val="563581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9A7324-36ED-472F-96F5-4E01AA6C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08" y="3568148"/>
            <a:ext cx="9465365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CH" sz="4000" b="1" dirty="0">
                <a:solidFill>
                  <a:schemeClr val="bg1"/>
                </a:solidFill>
              </a:rPr>
              <a:t>Grazie per L’attenzione </a:t>
            </a:r>
            <a:endParaRPr lang="it-C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>
                <a:solidFill>
                  <a:schemeClr val="bg1"/>
                </a:solidFill>
              </a:rPr>
              <a:t>Scopo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Creare una nostra versione di </a:t>
            </a:r>
            <a:r>
              <a:rPr lang="it-CH" dirty="0" err="1">
                <a:solidFill>
                  <a:schemeClr val="bg1"/>
                </a:solidFill>
              </a:rPr>
              <a:t>asteroid</a:t>
            </a:r>
            <a:r>
              <a:rPr lang="it-CH" dirty="0">
                <a:solidFill>
                  <a:schemeClr val="bg1"/>
                </a:solidFill>
              </a:rPr>
              <a:t> </a:t>
            </a:r>
          </a:p>
          <a:p>
            <a:r>
              <a:rPr lang="it-CH" dirty="0">
                <a:solidFill>
                  <a:schemeClr val="bg1"/>
                </a:solidFill>
              </a:rPr>
              <a:t>Che il gioco sia giocabile con gli occhi</a:t>
            </a:r>
          </a:p>
          <a:p>
            <a:r>
              <a:rPr lang="it-CH" dirty="0">
                <a:solidFill>
                  <a:schemeClr val="bg1"/>
                </a:solidFill>
              </a:rPr>
              <a:t>Lavoro di gruppo</a:t>
            </a:r>
          </a:p>
          <a:p>
            <a:pPr marL="0" indent="0">
              <a:buNone/>
            </a:pP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4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Creare una nostra versione di </a:t>
            </a:r>
            <a:r>
              <a:rPr lang="it-CH" dirty="0" err="1">
                <a:solidFill>
                  <a:schemeClr val="bg1"/>
                </a:solidFill>
              </a:rPr>
              <a:t>asteroid</a:t>
            </a:r>
            <a:r>
              <a:rPr lang="it-CH" dirty="0">
                <a:solidFill>
                  <a:schemeClr val="bg1"/>
                </a:solidFill>
              </a:rPr>
              <a:t> </a:t>
            </a:r>
          </a:p>
          <a:p>
            <a:r>
              <a:rPr lang="it-CH" dirty="0">
                <a:solidFill>
                  <a:schemeClr val="bg1"/>
                </a:solidFill>
              </a:rPr>
              <a:t>Che il gioco sia giocabile con gli occhi</a:t>
            </a:r>
          </a:p>
          <a:p>
            <a:r>
              <a:rPr lang="it-CH" dirty="0">
                <a:solidFill>
                  <a:schemeClr val="bg1"/>
                </a:solidFill>
              </a:rPr>
              <a:t>Lavoro di gruppo</a:t>
            </a:r>
          </a:p>
          <a:p>
            <a:pPr marL="0" indent="0">
              <a:buNone/>
            </a:pP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>
                <a:solidFill>
                  <a:schemeClr val="bg1"/>
                </a:solidFill>
              </a:rPr>
              <a:t>Gantt</a:t>
            </a:r>
            <a:r>
              <a:rPr lang="it-CH" dirty="0">
                <a:solidFill>
                  <a:schemeClr val="bg1"/>
                </a:solidFill>
              </a:rPr>
              <a:t> preventivo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3D6BEC3-CF73-46D0-998B-3313E3657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5"/>
          <a:stretch/>
        </p:blipFill>
        <p:spPr>
          <a:xfrm>
            <a:off x="1565984" y="2015146"/>
            <a:ext cx="9060032" cy="4161815"/>
          </a:xfrm>
        </p:spPr>
      </p:pic>
    </p:spTree>
    <p:extLst>
      <p:ext uri="{BB962C8B-B14F-4D97-AF65-F5344CB8AC3E}">
        <p14:creationId xmlns:p14="http://schemas.microsoft.com/office/powerpoint/2010/main" val="419874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Analisi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9" y="3160643"/>
            <a:ext cx="10266842" cy="1553442"/>
          </a:xfrm>
        </p:spPr>
      </p:pic>
    </p:spTree>
    <p:extLst>
      <p:ext uri="{BB962C8B-B14F-4D97-AF65-F5344CB8AC3E}">
        <p14:creationId xmlns:p14="http://schemas.microsoft.com/office/powerpoint/2010/main" val="332568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Progettazione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9" y="3164467"/>
            <a:ext cx="10266842" cy="1545794"/>
          </a:xfrm>
        </p:spPr>
      </p:pic>
    </p:spTree>
    <p:extLst>
      <p:ext uri="{BB962C8B-B14F-4D97-AF65-F5344CB8AC3E}">
        <p14:creationId xmlns:p14="http://schemas.microsoft.com/office/powerpoint/2010/main" val="20072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Implementazione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2" y="2633869"/>
            <a:ext cx="10450568" cy="2583287"/>
          </a:xfrm>
        </p:spPr>
      </p:pic>
    </p:spTree>
    <p:extLst>
      <p:ext uri="{BB962C8B-B14F-4D97-AF65-F5344CB8AC3E}">
        <p14:creationId xmlns:p14="http://schemas.microsoft.com/office/powerpoint/2010/main" val="269577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904" b="-4980"/>
          <a:stretch/>
        </p:blipFill>
        <p:spPr>
          <a:xfrm>
            <a:off x="1182515" y="3429000"/>
            <a:ext cx="9580519" cy="1053548"/>
          </a:xfrm>
        </p:spPr>
      </p:pic>
    </p:spTree>
    <p:extLst>
      <p:ext uri="{BB962C8B-B14F-4D97-AF65-F5344CB8AC3E}">
        <p14:creationId xmlns:p14="http://schemas.microsoft.com/office/powerpoint/2010/main" val="3118857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114</Words>
  <Application>Microsoft Office PowerPoint</Application>
  <PresentationFormat>Widescreen</PresentationFormat>
  <Paragraphs>50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EyeAsteroids</vt:lpstr>
      <vt:lpstr>Presentazione standard di PowerPoint</vt:lpstr>
      <vt:lpstr>Scopo</vt:lpstr>
      <vt:lpstr>Requisiti</vt:lpstr>
      <vt:lpstr>Gantt preventivo</vt:lpstr>
      <vt:lpstr>Analisi</vt:lpstr>
      <vt:lpstr>Progettazione</vt:lpstr>
      <vt:lpstr>Implementazione</vt:lpstr>
      <vt:lpstr>Testing</vt:lpstr>
      <vt:lpstr>Design Home</vt:lpstr>
      <vt:lpstr>Design Gioco</vt:lpstr>
      <vt:lpstr>Design Schermata Info</vt:lpstr>
      <vt:lpstr>Design Schermata Game over</vt:lpstr>
      <vt:lpstr>Diagramma delle classi</vt:lpstr>
      <vt:lpstr>Diagramma ER</vt:lpstr>
      <vt:lpstr>Gantt Consunitovo</vt:lpstr>
      <vt:lpstr>Analisi </vt:lpstr>
      <vt:lpstr>Progettazione  </vt:lpstr>
      <vt:lpstr>Implementazione </vt:lpstr>
      <vt:lpstr>Testing</vt:lpstr>
      <vt:lpstr>Sviluppi futuri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EyeAsteroids</dc:title>
  <dc:creator>Alessandro Aloise</dc:creator>
  <cp:lastModifiedBy>Alessandro Aloise</cp:lastModifiedBy>
  <cp:revision>4</cp:revision>
  <dcterms:created xsi:type="dcterms:W3CDTF">2022-05-09T08:56:39Z</dcterms:created>
  <dcterms:modified xsi:type="dcterms:W3CDTF">2022-05-09T09:18:26Z</dcterms:modified>
</cp:coreProperties>
</file>