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82374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769F-07F7-471F-8E77-7C047A056AAD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E482-C3B4-4707-B379-550565FDF41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679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struttura della cartella per il gioco.</a:t>
            </a:r>
            <a:br>
              <a:rPr lang="it-CH" dirty="0"/>
            </a:br>
            <a:r>
              <a:rPr lang="it-CH" dirty="0"/>
              <a:t>Contengono principalmente 3 cartelle:</a:t>
            </a:r>
          </a:p>
          <a:p>
            <a:pPr marL="0" indent="0">
              <a:buFontTx/>
              <a:buNone/>
            </a:pPr>
            <a:r>
              <a:rPr lang="it-CH" dirty="0"/>
              <a:t>- assets: contengono i file immagini e fonti</a:t>
            </a:r>
          </a:p>
          <a:p>
            <a:pPr marL="0" indent="0">
              <a:buFontTx/>
              <a:buNone/>
            </a:pPr>
            <a:r>
              <a:rPr lang="it-CH" dirty="0"/>
              <a:t>- libreria: Contiene semplicemente la libreria del </a:t>
            </a:r>
            <a:r>
              <a:rPr lang="it-CH" dirty="0" err="1"/>
              <a:t>gazetracking</a:t>
            </a:r>
            <a:endParaRPr lang="it-CH" dirty="0"/>
          </a:p>
          <a:p>
            <a:pPr marL="0" indent="0">
              <a:buFontTx/>
              <a:buNone/>
            </a:pPr>
            <a:r>
              <a:rPr lang="it-CH" dirty="0"/>
              <a:t>- </a:t>
            </a:r>
            <a:r>
              <a:rPr lang="it-CH" dirty="0" err="1"/>
              <a:t>space_asteroid</a:t>
            </a:r>
            <a:r>
              <a:rPr lang="it-CH" dirty="0"/>
              <a:t>: contiene i file </a:t>
            </a:r>
            <a:r>
              <a:rPr lang="it-CH" dirty="0" err="1"/>
              <a:t>python</a:t>
            </a:r>
            <a:r>
              <a:rPr lang="it-CH" dirty="0"/>
              <a:t> e database. Ogni file contiene principalmente una classe. 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4E482-C3B4-4707-B379-550565FDF41D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2279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364C3-118E-4072-A172-85512484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AB76BA-EEB4-4D45-B478-A2715AC3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D26FD-CF8F-433E-A6F6-9FA7F2E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2B6EB-4FA2-4E1D-AC68-735D3A1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8223B-EF67-45A1-A9F3-C3C6875D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877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4A6CE-DA59-4990-B287-EFBB69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F46297-C4B2-46AD-9517-5BC5D7F4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3029-7186-4B06-8721-CB7DAE0F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FD8460-862B-495B-8E85-5A20D65A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9CB4E-4204-4471-9EDB-E43BA06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23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1EB55E-61F9-48CF-A107-7BF88338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93AB76-29BE-4DB5-B58A-CC2EA201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26DD4-D0E1-4E7B-8B29-10447DA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9451F-9A15-4F1D-8687-E7BADB90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EB8BF5-77C2-4DBD-898E-33F6E67C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38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8C0C1-AE9A-42D9-816C-CD90578E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D99B3-E270-4592-A969-7CEED94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2F3EF-17AF-4FDA-BC07-7639CD5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80E53-E66D-4B48-AE3C-B6BD1661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9472DF-AC41-4D0E-BAE7-56B4B25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64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0FC87-D2C4-4629-8248-4E2C5297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907F8-7381-48D5-A931-F8C61771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D06EB-9C52-47E3-9533-F13011A6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40837-2BDA-4059-BCA0-B275BD8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594F3-37B3-4E1C-86CC-C5106959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7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E91C-51E4-4004-9051-90B570E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98DE9-8F05-4E34-A132-AF526A44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2C0365-A98A-4650-8D6B-71601D83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352A6-2A38-4A3C-AE2E-1DCE6A3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3086FF-CD0D-4983-8265-8B99B2B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FBBD40-8FE4-4193-9BFF-3F88AD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960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E668D-BE5E-42B6-BBEE-FF0F7646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394CC-DF9B-4588-AA03-EE9965EC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25C39F-D210-43EE-B867-399D1B02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660F5-AD2B-4CB9-B365-1EEE4749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32AE91-9260-4533-A5DC-14B8A8C5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4716E8-DCF1-4028-83F3-43F4D578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6886B4-1A1B-425B-9691-9F1316F2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C96FBD-F5D6-45F3-8A61-5185724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42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9C91-7D10-458D-8DDC-866A115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A312A8-16AF-4C67-AC58-9FC70F98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26C447-2938-431A-82EE-46B73E9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C11FB9-A5CE-4AE3-BDC7-548E5BC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82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A9F03C-45F1-4747-99FC-BEA54FA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227CF-7BDA-454F-9F45-88316FF9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BF48B5-3273-4ADB-8E78-2EEB8C1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6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FDFB1-C5A8-48D4-A809-24C07E8B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A3B4C7-D756-4F3E-93F2-173D842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1F715-AC87-40C6-9761-0F3B1D47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7EFD68-63B4-496D-BC87-0937D043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38BE-E4FF-4958-A0F4-0B12F0C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E2AD13-FD5B-4D8E-B577-466340B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94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49B57-087E-4F08-A801-FE9CCE5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95FFE9-ED25-4E9D-A03E-88F7A92F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C370FB-4397-427E-9480-80AA9679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FDF46C-002E-4AEE-89DA-EC92EC7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86AD5A-01F9-4630-B66F-401B16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66AE3-FA24-4025-B5E2-E9DCD63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21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47885E-B523-433A-AD1F-7823C4E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BF5AE-6E6A-4E01-A1F2-A8B9DCE8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F9D60-566E-4E32-8E03-38321C40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D19A-75DC-4ACF-8239-F525F444714E}" type="datetimeFigureOut">
              <a:rPr lang="it-CH" smtClean="0"/>
              <a:t>10.05.2022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A3909-FF87-4581-B326-4112C6C11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6F431-518F-48D4-BC5E-9D586CE4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238E-76A1-452D-8CF7-B15094E39C2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21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2F58EAB-F822-42D2-817D-50903B29B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-1" y="0"/>
            <a:ext cx="8170877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2EFB02-A9AE-461B-B065-ABE8B9844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29FF31F-157D-4B5D-ADB8-4935ADDB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096" y="963337"/>
            <a:ext cx="9144000" cy="2387600"/>
          </a:xfrm>
        </p:spPr>
        <p:txBody>
          <a:bodyPr>
            <a:normAutofit/>
          </a:bodyPr>
          <a:lstStyle/>
          <a:p>
            <a:r>
              <a:rPr lang="it-CH" sz="6600" b="1" dirty="0" err="1">
                <a:solidFill>
                  <a:schemeClr val="bg1"/>
                </a:solidFill>
              </a:rPr>
              <a:t>EyeAsteroids</a:t>
            </a:r>
            <a:endParaRPr lang="it-CH" sz="6600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F60309-FE01-4199-B30D-86DF08EF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235" y="3350937"/>
            <a:ext cx="9144000" cy="1655762"/>
          </a:xfrm>
        </p:spPr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Alessandro Aloise,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Mattia Pasquini,</a:t>
            </a:r>
            <a:r>
              <a:rPr lang="it-CH" dirty="0">
                <a:solidFill>
                  <a:schemeClr val="bg1"/>
                </a:solidFill>
              </a:rPr>
              <a:t> </a:t>
            </a:r>
            <a:r>
              <a:rPr lang="it-CH" b="1" dirty="0">
                <a:solidFill>
                  <a:schemeClr val="bg1"/>
                </a:solidFill>
              </a:rPr>
              <a:t>Alessandro Castelli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E00795-948C-40E5-8773-66432B857F2C}"/>
              </a:ext>
            </a:extLst>
          </p:cNvPr>
          <p:cNvSpPr/>
          <p:nvPr/>
        </p:nvSpPr>
        <p:spPr>
          <a:xfrm>
            <a:off x="7556500" y="0"/>
            <a:ext cx="914400" cy="44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7716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Home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25625"/>
            <a:ext cx="5543485" cy="4351338"/>
          </a:xfrm>
        </p:spPr>
      </p:pic>
    </p:spTree>
    <p:extLst>
      <p:ext uri="{BB962C8B-B14F-4D97-AF65-F5344CB8AC3E}">
        <p14:creationId xmlns:p14="http://schemas.microsoft.com/office/powerpoint/2010/main" val="3882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Gioco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55046"/>
            <a:ext cx="5543485" cy="4292495"/>
          </a:xfrm>
        </p:spPr>
      </p:pic>
    </p:spTree>
    <p:extLst>
      <p:ext uri="{BB962C8B-B14F-4D97-AF65-F5344CB8AC3E}">
        <p14:creationId xmlns:p14="http://schemas.microsoft.com/office/powerpoint/2010/main" val="32983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Info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57" y="1868270"/>
            <a:ext cx="5543485" cy="4266047"/>
          </a:xfrm>
        </p:spPr>
      </p:pic>
    </p:spTree>
    <p:extLst>
      <p:ext uri="{BB962C8B-B14F-4D97-AF65-F5344CB8AC3E}">
        <p14:creationId xmlns:p14="http://schemas.microsoft.com/office/powerpoint/2010/main" val="26847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Design Schermata Game over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CEEA7F3-142A-4635-9D60-1150D85B5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32" y="1868270"/>
            <a:ext cx="5448134" cy="4266047"/>
          </a:xfrm>
        </p:spPr>
      </p:pic>
    </p:spTree>
    <p:extLst>
      <p:ext uri="{BB962C8B-B14F-4D97-AF65-F5344CB8AC3E}">
        <p14:creationId xmlns:p14="http://schemas.microsoft.com/office/powerpoint/2010/main" val="5362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delle classi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C51A21-0FC1-45C9-A869-BFD61BFF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61" y="1825625"/>
            <a:ext cx="8513878" cy="4351338"/>
          </a:xfrm>
        </p:spPr>
      </p:pic>
    </p:spTree>
    <p:extLst>
      <p:ext uri="{BB962C8B-B14F-4D97-AF65-F5344CB8AC3E}">
        <p14:creationId xmlns:p14="http://schemas.microsoft.com/office/powerpoint/2010/main" val="361046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Diagramma 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1B483FB-7660-2A25-7E93-C975AD6E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6" y="1825625"/>
            <a:ext cx="5708468" cy="4351338"/>
          </a:xfrm>
        </p:spPr>
      </p:pic>
    </p:spTree>
    <p:extLst>
      <p:ext uri="{BB962C8B-B14F-4D97-AF65-F5344CB8AC3E}">
        <p14:creationId xmlns:p14="http://schemas.microsoft.com/office/powerpoint/2010/main" val="18235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Struttura cartelle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30540E85-A01C-7B76-634A-9BF6C06D9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6" y="2552989"/>
            <a:ext cx="1821872" cy="1821872"/>
          </a:xfrm>
        </p:spPr>
      </p:pic>
      <p:pic>
        <p:nvPicPr>
          <p:cNvPr id="24" name="Segnaposto contenuto 22">
            <a:extLst>
              <a:ext uri="{FF2B5EF4-FFF2-40B4-BE49-F238E27FC236}">
                <a16:creationId xmlns:a16="http://schemas.microsoft.com/office/drawing/2014/main" id="{82CF3CC5-39FA-39FA-A2EE-E2E34ABCC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64" y="2552989"/>
            <a:ext cx="1821872" cy="1821872"/>
          </a:xfrm>
          <a:prstGeom prst="rect">
            <a:avLst/>
          </a:prstGeom>
        </p:spPr>
      </p:pic>
      <p:pic>
        <p:nvPicPr>
          <p:cNvPr id="25" name="Segnaposto contenuto 22">
            <a:extLst>
              <a:ext uri="{FF2B5EF4-FFF2-40B4-BE49-F238E27FC236}">
                <a16:creationId xmlns:a16="http://schemas.microsoft.com/office/drawing/2014/main" id="{ED6027A5-77CD-D110-077C-F436AC783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82" y="2552989"/>
            <a:ext cx="1821872" cy="182187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CC67F0-07F7-887C-E17A-87DBBECD5561}"/>
              </a:ext>
            </a:extLst>
          </p:cNvPr>
          <p:cNvSpPr txBox="1"/>
          <p:nvPr/>
        </p:nvSpPr>
        <p:spPr>
          <a:xfrm>
            <a:off x="2460622" y="3429000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assets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C866D2E-2054-64BB-80F3-55A4AF90DAC9}"/>
              </a:ext>
            </a:extLst>
          </p:cNvPr>
          <p:cNvSpPr txBox="1"/>
          <p:nvPr/>
        </p:nvSpPr>
        <p:spPr>
          <a:xfrm>
            <a:off x="5676964" y="3429000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1F8C39F-7C52-37FB-1295-36FF9FB916FD}"/>
              </a:ext>
            </a:extLst>
          </p:cNvPr>
          <p:cNvSpPr txBox="1"/>
          <p:nvPr/>
        </p:nvSpPr>
        <p:spPr>
          <a:xfrm>
            <a:off x="8613518" y="3429000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err="1"/>
              <a:t>space_asteroid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860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</a:t>
            </a:r>
            <a:r>
              <a:rPr lang="it-CH" dirty="0" err="1">
                <a:solidFill>
                  <a:schemeClr val="bg1"/>
                </a:solidFill>
              </a:rPr>
              <a:t>Consunitovo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179D35D-7F5F-490D-BE8A-EBC612B4B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234" y="1825625"/>
            <a:ext cx="7647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5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1" r="25447" b="900"/>
          <a:stretch/>
        </p:blipFill>
        <p:spPr>
          <a:xfrm>
            <a:off x="3611770" y="4194932"/>
            <a:ext cx="5686532" cy="104789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10151"/>
          <a:stretch/>
        </p:blipFill>
        <p:spPr>
          <a:xfrm>
            <a:off x="3611770" y="2139120"/>
            <a:ext cx="5722565" cy="10478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171769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 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27008"/>
          <a:stretch/>
        </p:blipFill>
        <p:spPr>
          <a:xfrm>
            <a:off x="3538371" y="4005420"/>
            <a:ext cx="5115257" cy="1141547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r="26285" b="-1983"/>
          <a:stretch/>
        </p:blipFill>
        <p:spPr>
          <a:xfrm>
            <a:off x="3611770" y="2029970"/>
            <a:ext cx="4793147" cy="10809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3724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Indice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Introduzione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Scopo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Requisiti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Pianificazione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Design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Packages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bg1"/>
                </a:solidFill>
              </a:rPr>
              <a:t>Consunitvo</a:t>
            </a:r>
            <a:endParaRPr lang="it-IT" sz="2800" dirty="0">
              <a:solidFill>
                <a:schemeClr val="bg1"/>
              </a:solidFill>
            </a:endParaRP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Sviluppi futuri </a:t>
            </a:r>
          </a:p>
          <a:p>
            <a:pPr marL="228600" indent="-228600" algn="l">
              <a:buSzPct val="125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Demo </a:t>
            </a:r>
            <a:r>
              <a:rPr lang="it-IT" dirty="0">
                <a:solidFill>
                  <a:schemeClr val="bg1"/>
                </a:solidFill>
              </a:rPr>
              <a:t>	</a:t>
            </a: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r="61360"/>
          <a:stretch/>
        </p:blipFill>
        <p:spPr>
          <a:xfrm>
            <a:off x="7248631" y="2425145"/>
            <a:ext cx="4105169" cy="375054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61480"/>
          <a:stretch/>
        </p:blipFill>
        <p:spPr>
          <a:xfrm>
            <a:off x="838200" y="2768263"/>
            <a:ext cx="4682075" cy="32874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1869569" y="171021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8528526" y="205581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48062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2221488-114A-4771-82B9-9EFB4120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-1" r="61816" b="-36542"/>
          <a:stretch/>
        </p:blipFill>
        <p:spPr>
          <a:xfrm>
            <a:off x="3382824" y="4320976"/>
            <a:ext cx="5691602" cy="116513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A5B5ACC-7854-4253-8779-B6500D6C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61525" b="1127"/>
          <a:stretch/>
        </p:blipFill>
        <p:spPr>
          <a:xfrm>
            <a:off x="3382824" y="2191530"/>
            <a:ext cx="6089167" cy="8895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20FFD3-EACA-4E56-9181-F0E00CFBA486}"/>
              </a:ext>
            </a:extLst>
          </p:cNvPr>
          <p:cNvSpPr txBox="1"/>
          <p:nvPr/>
        </p:nvSpPr>
        <p:spPr>
          <a:xfrm>
            <a:off x="2147865" y="248324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Preventivo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3F18A-B509-4148-AAD1-B157C8502193}"/>
              </a:ext>
            </a:extLst>
          </p:cNvPr>
          <p:cNvSpPr txBox="1"/>
          <p:nvPr/>
        </p:nvSpPr>
        <p:spPr>
          <a:xfrm>
            <a:off x="2072219" y="453421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Consuntivo</a:t>
            </a:r>
          </a:p>
        </p:txBody>
      </p:sp>
    </p:spTree>
    <p:extLst>
      <p:ext uri="{BB962C8B-B14F-4D97-AF65-F5344CB8AC3E}">
        <p14:creationId xmlns:p14="http://schemas.microsoft.com/office/powerpoint/2010/main" val="293360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Sviluppo di una libreria propria </a:t>
            </a:r>
          </a:p>
          <a:p>
            <a:r>
              <a:rPr lang="it-CH" dirty="0">
                <a:solidFill>
                  <a:schemeClr val="bg1"/>
                </a:solidFill>
              </a:rPr>
              <a:t>Aggiunta di dettagli </a:t>
            </a:r>
          </a:p>
          <a:p>
            <a:r>
              <a:rPr lang="it-CH" dirty="0">
                <a:solidFill>
                  <a:schemeClr val="bg1"/>
                </a:solidFill>
              </a:rPr>
              <a:t>Convertirlo a sito online</a:t>
            </a:r>
          </a:p>
        </p:txBody>
      </p:sp>
    </p:spTree>
    <p:extLst>
      <p:ext uri="{BB962C8B-B14F-4D97-AF65-F5344CB8AC3E}">
        <p14:creationId xmlns:p14="http://schemas.microsoft.com/office/powerpoint/2010/main" val="56358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9A7324-36ED-472F-96F5-4E01AA6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317" y="2986257"/>
            <a:ext cx="9465365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CH" sz="4000" b="1" dirty="0">
                <a:solidFill>
                  <a:schemeClr val="bg1"/>
                </a:solidFill>
              </a:rPr>
              <a:t>Grazie per L’attenzione </a:t>
            </a:r>
            <a:endParaRPr lang="it-CH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bg1"/>
                </a:solidFill>
              </a:rPr>
              <a:t>Scopo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Creare una nostra versione di </a:t>
            </a:r>
            <a:r>
              <a:rPr lang="it-CH" dirty="0" err="1">
                <a:solidFill>
                  <a:schemeClr val="bg1"/>
                </a:solidFill>
              </a:rPr>
              <a:t>asteroid</a:t>
            </a:r>
            <a:r>
              <a:rPr lang="it-CH" dirty="0">
                <a:solidFill>
                  <a:schemeClr val="bg1"/>
                </a:solidFill>
              </a:rPr>
              <a:t> </a:t>
            </a:r>
          </a:p>
          <a:p>
            <a:r>
              <a:rPr lang="it-CH" dirty="0">
                <a:solidFill>
                  <a:schemeClr val="bg1"/>
                </a:solidFill>
              </a:rPr>
              <a:t>Che il gioco sia giocabile con gli occhi</a:t>
            </a:r>
          </a:p>
          <a:p>
            <a:r>
              <a:rPr lang="it-CH" dirty="0">
                <a:solidFill>
                  <a:schemeClr val="bg1"/>
                </a:solidFill>
              </a:rPr>
              <a:t>Lavoro di gruppo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AEFD-785C-40E2-9C50-A6A540AE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Python3 (versione 3.8)</a:t>
            </a:r>
          </a:p>
          <a:p>
            <a:r>
              <a:rPr lang="it-CH" dirty="0" err="1">
                <a:solidFill>
                  <a:schemeClr val="bg1"/>
                </a:solidFill>
              </a:rPr>
              <a:t>Pygame</a:t>
            </a:r>
            <a:r>
              <a:rPr lang="it-CH" dirty="0">
                <a:solidFill>
                  <a:schemeClr val="bg1"/>
                </a:solidFill>
              </a:rPr>
              <a:t> (versione 2.0)</a:t>
            </a:r>
          </a:p>
          <a:p>
            <a:r>
              <a:rPr lang="it-CH" dirty="0" err="1">
                <a:solidFill>
                  <a:schemeClr val="bg1"/>
                </a:solidFill>
              </a:rPr>
              <a:t>GazeTraking</a:t>
            </a:r>
            <a:endParaRPr lang="it-CH" dirty="0">
              <a:solidFill>
                <a:schemeClr val="bg1"/>
              </a:solidFill>
            </a:endParaRPr>
          </a:p>
          <a:p>
            <a:pPr lvl="1"/>
            <a:r>
              <a:rPr lang="it-CH" dirty="0" err="1">
                <a:solidFill>
                  <a:schemeClr val="bg1"/>
                </a:solidFill>
              </a:rPr>
              <a:t>OpenCV</a:t>
            </a:r>
            <a:endParaRPr lang="it-CH" dirty="0">
              <a:solidFill>
                <a:schemeClr val="bg1"/>
              </a:solidFill>
            </a:endParaRPr>
          </a:p>
          <a:p>
            <a:r>
              <a:rPr lang="it-CH" dirty="0">
                <a:solidFill>
                  <a:schemeClr val="bg1"/>
                </a:solidFill>
              </a:rPr>
              <a:t>Webcam</a:t>
            </a:r>
          </a:p>
          <a:p>
            <a:pPr marL="0" indent="0">
              <a:buNone/>
            </a:pPr>
            <a:endParaRPr lang="it-CH" dirty="0">
              <a:solidFill>
                <a:schemeClr val="bg1"/>
              </a:solidFill>
            </a:endParaRPr>
          </a:p>
          <a:p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/>
                </a:solidFill>
              </a:rPr>
              <a:t>Gantt</a:t>
            </a:r>
            <a:r>
              <a:rPr lang="it-CH" dirty="0">
                <a:solidFill>
                  <a:schemeClr val="bg1"/>
                </a:solidFill>
              </a:rPr>
              <a:t> preventivo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3D6BEC3-CF73-46D0-998B-3313E36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"/>
          <a:stretch/>
        </p:blipFill>
        <p:spPr>
          <a:xfrm>
            <a:off x="1565984" y="2015146"/>
            <a:ext cx="9060032" cy="4161815"/>
          </a:xfrm>
        </p:spPr>
      </p:pic>
    </p:spTree>
    <p:extLst>
      <p:ext uri="{BB962C8B-B14F-4D97-AF65-F5344CB8AC3E}">
        <p14:creationId xmlns:p14="http://schemas.microsoft.com/office/powerpoint/2010/main" val="419874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Analisi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0643"/>
            <a:ext cx="10266842" cy="1553442"/>
          </a:xfrm>
        </p:spPr>
      </p:pic>
    </p:spTree>
    <p:extLst>
      <p:ext uri="{BB962C8B-B14F-4D97-AF65-F5344CB8AC3E}">
        <p14:creationId xmlns:p14="http://schemas.microsoft.com/office/powerpoint/2010/main" val="33256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Progettazione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9" y="3164467"/>
            <a:ext cx="10266842" cy="1545794"/>
          </a:xfrm>
        </p:spPr>
      </p:pic>
    </p:spTree>
    <p:extLst>
      <p:ext uri="{BB962C8B-B14F-4D97-AF65-F5344CB8AC3E}">
        <p14:creationId xmlns:p14="http://schemas.microsoft.com/office/powerpoint/2010/main" val="20072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2" y="2633869"/>
            <a:ext cx="10450568" cy="2583287"/>
          </a:xfrm>
        </p:spPr>
      </p:pic>
    </p:spTree>
    <p:extLst>
      <p:ext uri="{BB962C8B-B14F-4D97-AF65-F5344CB8AC3E}">
        <p14:creationId xmlns:p14="http://schemas.microsoft.com/office/powerpoint/2010/main" val="2695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61319AA-4B9D-4C4A-A282-F10BB6048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r="-35699"/>
          <a:stretch/>
        </p:blipFill>
        <p:spPr>
          <a:xfrm flipH="1">
            <a:off x="4864100" y="0"/>
            <a:ext cx="732790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8E5214-8C1B-4F93-A824-E52DEEA8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/>
          <a:stretch/>
        </p:blipFill>
        <p:spPr>
          <a:xfrm>
            <a:off x="0" y="0"/>
            <a:ext cx="812161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58820D5-6773-422D-84EE-FDC23A3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>
                <a:solidFill>
                  <a:schemeClr val="bg1"/>
                </a:solidFill>
              </a:rPr>
              <a:t>Testing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75DD5E-DCF9-4E02-8C06-CF51687F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904" b="-4980"/>
          <a:stretch/>
        </p:blipFill>
        <p:spPr>
          <a:xfrm>
            <a:off x="1182515" y="3429000"/>
            <a:ext cx="9580519" cy="1053548"/>
          </a:xfrm>
        </p:spPr>
      </p:pic>
    </p:spTree>
    <p:extLst>
      <p:ext uri="{BB962C8B-B14F-4D97-AF65-F5344CB8AC3E}">
        <p14:creationId xmlns:p14="http://schemas.microsoft.com/office/powerpoint/2010/main" val="311885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165</Words>
  <Application>Microsoft Office PowerPoint</Application>
  <PresentationFormat>Widescreen</PresentationFormat>
  <Paragraphs>60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EyeAsteroids</vt:lpstr>
      <vt:lpstr>Indice</vt:lpstr>
      <vt:lpstr>Scopo</vt:lpstr>
      <vt:lpstr>Requisiti</vt:lpstr>
      <vt:lpstr>Gantt preventivo</vt:lpstr>
      <vt:lpstr>Analisi</vt:lpstr>
      <vt:lpstr>Progettazione</vt:lpstr>
      <vt:lpstr>Implementazione</vt:lpstr>
      <vt:lpstr>Testing</vt:lpstr>
      <vt:lpstr>Design Home</vt:lpstr>
      <vt:lpstr>Design Gioco</vt:lpstr>
      <vt:lpstr>Design Schermata Info</vt:lpstr>
      <vt:lpstr>Design Schermata Game over</vt:lpstr>
      <vt:lpstr>Diagramma delle classi</vt:lpstr>
      <vt:lpstr>Diagramma ER</vt:lpstr>
      <vt:lpstr>Struttura cartelle</vt:lpstr>
      <vt:lpstr>Gantt Consunitovo</vt:lpstr>
      <vt:lpstr>Analisi </vt:lpstr>
      <vt:lpstr>Progettazione  </vt:lpstr>
      <vt:lpstr>Implementazione </vt:lpstr>
      <vt:lpstr>Testing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EyeAsteroids</dc:title>
  <dc:creator>Alessandro Aloise</dc:creator>
  <cp:lastModifiedBy>Mattia Pasquini</cp:lastModifiedBy>
  <cp:revision>6</cp:revision>
  <dcterms:created xsi:type="dcterms:W3CDTF">2022-05-09T08:56:39Z</dcterms:created>
  <dcterms:modified xsi:type="dcterms:W3CDTF">2022-05-10T19:38:25Z</dcterms:modified>
</cp:coreProperties>
</file>