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603" autoAdjust="0"/>
  </p:normalViewPr>
  <p:slideViewPr>
    <p:cSldViewPr snapToGrid="0">
      <p:cViewPr>
        <p:scale>
          <a:sx n="75" d="100"/>
          <a:sy n="75" d="100"/>
        </p:scale>
        <p:origin x="97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59D4D-B986-4CF0-BC23-AD6E3FA475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B03FB7-E7B4-487B-8057-3D3902F15C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/>
            <a:t>Introduzione</a:t>
          </a:r>
          <a:endParaRPr lang="en-US"/>
        </a:p>
      </dgm:t>
    </dgm:pt>
    <dgm:pt modelId="{4D52E237-CE57-45A3-8E6B-B68A643D6D95}" type="parTrans" cxnId="{8C0D3B6D-25F7-4330-9F6F-7A4AE6857567}">
      <dgm:prSet/>
      <dgm:spPr/>
      <dgm:t>
        <a:bodyPr/>
        <a:lstStyle/>
        <a:p>
          <a:endParaRPr lang="en-US"/>
        </a:p>
      </dgm:t>
    </dgm:pt>
    <dgm:pt modelId="{6DB15249-9FEB-4141-B665-CBB1F5CEEFFE}" type="sibTrans" cxnId="{8C0D3B6D-25F7-4330-9F6F-7A4AE6857567}">
      <dgm:prSet/>
      <dgm:spPr/>
      <dgm:t>
        <a:bodyPr/>
        <a:lstStyle/>
        <a:p>
          <a:endParaRPr lang="en-US"/>
        </a:p>
      </dgm:t>
    </dgm:pt>
    <dgm:pt modelId="{040AFFC7-7F6B-4629-BFFA-AD817D3793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/>
            <a:t>Analisi</a:t>
          </a:r>
          <a:endParaRPr lang="en-US"/>
        </a:p>
      </dgm:t>
    </dgm:pt>
    <dgm:pt modelId="{4B2193D8-E5A6-47A9-A709-B177BAF017DD}" type="parTrans" cxnId="{210DC8BF-E3B5-4320-956D-09C64664F5D4}">
      <dgm:prSet/>
      <dgm:spPr/>
      <dgm:t>
        <a:bodyPr/>
        <a:lstStyle/>
        <a:p>
          <a:endParaRPr lang="en-US"/>
        </a:p>
      </dgm:t>
    </dgm:pt>
    <dgm:pt modelId="{2B3C4745-E613-4A15-AF2E-334C4D283ED0}" type="sibTrans" cxnId="{210DC8BF-E3B5-4320-956D-09C64664F5D4}">
      <dgm:prSet/>
      <dgm:spPr/>
      <dgm:t>
        <a:bodyPr/>
        <a:lstStyle/>
        <a:p>
          <a:endParaRPr lang="en-US"/>
        </a:p>
      </dgm:t>
    </dgm:pt>
    <dgm:pt modelId="{3556150C-C5E2-426B-81B7-CB6C7550D8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/>
            <a:t>Progettazione</a:t>
          </a:r>
          <a:endParaRPr lang="en-US"/>
        </a:p>
      </dgm:t>
    </dgm:pt>
    <dgm:pt modelId="{7B04D587-949D-4D58-984B-1AB3853D8891}" type="parTrans" cxnId="{FA476C08-43EA-42A8-9562-1BB2B302DDA0}">
      <dgm:prSet/>
      <dgm:spPr/>
      <dgm:t>
        <a:bodyPr/>
        <a:lstStyle/>
        <a:p>
          <a:endParaRPr lang="en-US"/>
        </a:p>
      </dgm:t>
    </dgm:pt>
    <dgm:pt modelId="{255657BF-D0A9-43FA-9FCF-0D96C36B5BE6}" type="sibTrans" cxnId="{FA476C08-43EA-42A8-9562-1BB2B302DDA0}">
      <dgm:prSet/>
      <dgm:spPr/>
      <dgm:t>
        <a:bodyPr/>
        <a:lstStyle/>
        <a:p>
          <a:endParaRPr lang="en-US"/>
        </a:p>
      </dgm:t>
    </dgm:pt>
    <dgm:pt modelId="{4F4E9940-F00B-43E2-B1A3-3564F2407A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/>
            <a:t>Implementazione</a:t>
          </a:r>
          <a:endParaRPr lang="en-US"/>
        </a:p>
      </dgm:t>
    </dgm:pt>
    <dgm:pt modelId="{6E093DD8-23E2-4CCA-BD1F-358AF0E99B8D}" type="parTrans" cxnId="{D95EDA77-872D-4FE0-AC71-78A85CD6F81A}">
      <dgm:prSet/>
      <dgm:spPr/>
      <dgm:t>
        <a:bodyPr/>
        <a:lstStyle/>
        <a:p>
          <a:endParaRPr lang="en-US"/>
        </a:p>
      </dgm:t>
    </dgm:pt>
    <dgm:pt modelId="{ADEB43DD-8AA2-4E6C-AB8C-14B992346280}" type="sibTrans" cxnId="{D95EDA77-872D-4FE0-AC71-78A85CD6F81A}">
      <dgm:prSet/>
      <dgm:spPr/>
      <dgm:t>
        <a:bodyPr/>
        <a:lstStyle/>
        <a:p>
          <a:endParaRPr lang="en-US"/>
        </a:p>
      </dgm:t>
    </dgm:pt>
    <dgm:pt modelId="{14962553-ADF1-45CD-A259-7E037208EC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CH"/>
            <a:t>Conclusioni</a:t>
          </a:r>
          <a:endParaRPr lang="en-US"/>
        </a:p>
      </dgm:t>
    </dgm:pt>
    <dgm:pt modelId="{96F46044-14E5-4149-B588-5D7BE6E26CF3}" type="parTrans" cxnId="{A4E4CE67-6C0C-4E5A-BE71-58633104F73E}">
      <dgm:prSet/>
      <dgm:spPr/>
      <dgm:t>
        <a:bodyPr/>
        <a:lstStyle/>
        <a:p>
          <a:endParaRPr lang="en-US"/>
        </a:p>
      </dgm:t>
    </dgm:pt>
    <dgm:pt modelId="{1FCCDCC1-9DB7-4B14-9890-B3E4426E5936}" type="sibTrans" cxnId="{A4E4CE67-6C0C-4E5A-BE71-58633104F73E}">
      <dgm:prSet/>
      <dgm:spPr/>
      <dgm:t>
        <a:bodyPr/>
        <a:lstStyle/>
        <a:p>
          <a:endParaRPr lang="en-US"/>
        </a:p>
      </dgm:t>
    </dgm:pt>
    <dgm:pt modelId="{0C566557-3D1C-42F3-AE7F-D7079AE6FAF4}" type="pres">
      <dgm:prSet presAssocID="{AA159D4D-B986-4CF0-BC23-AD6E3FA475AA}" presName="root" presStyleCnt="0">
        <dgm:presLayoutVars>
          <dgm:dir/>
          <dgm:resizeHandles val="exact"/>
        </dgm:presLayoutVars>
      </dgm:prSet>
      <dgm:spPr/>
    </dgm:pt>
    <dgm:pt modelId="{B5207F23-AE72-467F-AF2B-CF9842E7176A}" type="pres">
      <dgm:prSet presAssocID="{A3B03FB7-E7B4-487B-8057-3D3902F15C0D}" presName="compNode" presStyleCnt="0"/>
      <dgm:spPr/>
    </dgm:pt>
    <dgm:pt modelId="{2E307513-17F9-46C1-8F1E-572AB275FC95}" type="pres">
      <dgm:prSet presAssocID="{A3B03FB7-E7B4-487B-8057-3D3902F15C0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BD8BBD-AE4A-4D0A-985D-1FE2B1D456F4}" type="pres">
      <dgm:prSet presAssocID="{A3B03FB7-E7B4-487B-8057-3D3902F15C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57299857-E5C0-4D09-8E6B-8357958CABD6}" type="pres">
      <dgm:prSet presAssocID="{A3B03FB7-E7B4-487B-8057-3D3902F15C0D}" presName="spaceRect" presStyleCnt="0"/>
      <dgm:spPr/>
    </dgm:pt>
    <dgm:pt modelId="{B80D8409-71C0-499E-8229-BEA3C65BC17C}" type="pres">
      <dgm:prSet presAssocID="{A3B03FB7-E7B4-487B-8057-3D3902F15C0D}" presName="textRect" presStyleLbl="revTx" presStyleIdx="0" presStyleCnt="5">
        <dgm:presLayoutVars>
          <dgm:chMax val="1"/>
          <dgm:chPref val="1"/>
        </dgm:presLayoutVars>
      </dgm:prSet>
      <dgm:spPr/>
    </dgm:pt>
    <dgm:pt modelId="{3EA98AAA-DB0F-48E6-A991-91C134284F1B}" type="pres">
      <dgm:prSet presAssocID="{6DB15249-9FEB-4141-B665-CBB1F5CEEFFE}" presName="sibTrans" presStyleCnt="0"/>
      <dgm:spPr/>
    </dgm:pt>
    <dgm:pt modelId="{85DCA709-2BAA-4A73-8D87-1E8931BDBF31}" type="pres">
      <dgm:prSet presAssocID="{040AFFC7-7F6B-4629-BFFA-AD817D3793AA}" presName="compNode" presStyleCnt="0"/>
      <dgm:spPr/>
    </dgm:pt>
    <dgm:pt modelId="{840F73AA-56C1-4950-9B3D-540724D85FA1}" type="pres">
      <dgm:prSet presAssocID="{040AFFC7-7F6B-4629-BFFA-AD817D3793A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52844B-3A0E-4908-9A5D-6FB981032D29}" type="pres">
      <dgm:prSet presAssocID="{040AFFC7-7F6B-4629-BFFA-AD817D3793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A2702A-80D8-4F7A-98C2-E3550188D840}" type="pres">
      <dgm:prSet presAssocID="{040AFFC7-7F6B-4629-BFFA-AD817D3793AA}" presName="spaceRect" presStyleCnt="0"/>
      <dgm:spPr/>
    </dgm:pt>
    <dgm:pt modelId="{22172D76-5632-4A4C-9279-DB2C1F62FB36}" type="pres">
      <dgm:prSet presAssocID="{040AFFC7-7F6B-4629-BFFA-AD817D3793AA}" presName="textRect" presStyleLbl="revTx" presStyleIdx="1" presStyleCnt="5">
        <dgm:presLayoutVars>
          <dgm:chMax val="1"/>
          <dgm:chPref val="1"/>
        </dgm:presLayoutVars>
      </dgm:prSet>
      <dgm:spPr/>
    </dgm:pt>
    <dgm:pt modelId="{2C499765-2BF2-4D56-A1A5-7EECA1892836}" type="pres">
      <dgm:prSet presAssocID="{2B3C4745-E613-4A15-AF2E-334C4D283ED0}" presName="sibTrans" presStyleCnt="0"/>
      <dgm:spPr/>
    </dgm:pt>
    <dgm:pt modelId="{3BD562D4-A0F2-4BE0-A04D-12CD91EBCA1A}" type="pres">
      <dgm:prSet presAssocID="{3556150C-C5E2-426B-81B7-CB6C7550D8C9}" presName="compNode" presStyleCnt="0"/>
      <dgm:spPr/>
    </dgm:pt>
    <dgm:pt modelId="{6E803593-BE17-429E-A914-44BA9F9B7964}" type="pres">
      <dgm:prSet presAssocID="{3556150C-C5E2-426B-81B7-CB6C7550D8C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660FB9D-F91A-4F10-B370-EE6A733C2DEC}" type="pres">
      <dgm:prSet presAssocID="{3556150C-C5E2-426B-81B7-CB6C7550D8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ello"/>
        </a:ext>
      </dgm:extLst>
    </dgm:pt>
    <dgm:pt modelId="{2FC68A52-359A-4FEA-8829-F300FF59C790}" type="pres">
      <dgm:prSet presAssocID="{3556150C-C5E2-426B-81B7-CB6C7550D8C9}" presName="spaceRect" presStyleCnt="0"/>
      <dgm:spPr/>
    </dgm:pt>
    <dgm:pt modelId="{98C103AB-0223-4BE0-9E7B-DC9B41E435B2}" type="pres">
      <dgm:prSet presAssocID="{3556150C-C5E2-426B-81B7-CB6C7550D8C9}" presName="textRect" presStyleLbl="revTx" presStyleIdx="2" presStyleCnt="5">
        <dgm:presLayoutVars>
          <dgm:chMax val="1"/>
          <dgm:chPref val="1"/>
        </dgm:presLayoutVars>
      </dgm:prSet>
      <dgm:spPr/>
    </dgm:pt>
    <dgm:pt modelId="{539DD532-E770-46DD-84E8-A2CA8D429C90}" type="pres">
      <dgm:prSet presAssocID="{255657BF-D0A9-43FA-9FCF-0D96C36B5BE6}" presName="sibTrans" presStyleCnt="0"/>
      <dgm:spPr/>
    </dgm:pt>
    <dgm:pt modelId="{0FD154FD-21AE-4D10-9FC6-C288E40E3164}" type="pres">
      <dgm:prSet presAssocID="{4F4E9940-F00B-43E2-B1A3-3564F2407A38}" presName="compNode" presStyleCnt="0"/>
      <dgm:spPr/>
    </dgm:pt>
    <dgm:pt modelId="{824962A0-806A-4077-A696-9AC587BEB8B1}" type="pres">
      <dgm:prSet presAssocID="{4F4E9940-F00B-43E2-B1A3-3564F2407A3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CC55D39-CED8-4D95-986D-13D8AD688AFB}" type="pres">
      <dgm:prSet presAssocID="{4F4E9940-F00B-43E2-B1A3-3564F2407A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73C7478A-007B-4590-A5A5-959BB9D4A2E4}" type="pres">
      <dgm:prSet presAssocID="{4F4E9940-F00B-43E2-B1A3-3564F2407A38}" presName="spaceRect" presStyleCnt="0"/>
      <dgm:spPr/>
    </dgm:pt>
    <dgm:pt modelId="{0E6C9B71-5D72-48C0-AE94-8CCCA8D1E6B2}" type="pres">
      <dgm:prSet presAssocID="{4F4E9940-F00B-43E2-B1A3-3564F2407A38}" presName="textRect" presStyleLbl="revTx" presStyleIdx="3" presStyleCnt="5">
        <dgm:presLayoutVars>
          <dgm:chMax val="1"/>
          <dgm:chPref val="1"/>
        </dgm:presLayoutVars>
      </dgm:prSet>
      <dgm:spPr/>
    </dgm:pt>
    <dgm:pt modelId="{8D4AA81A-BCBA-4D31-8903-59D26C5FDA45}" type="pres">
      <dgm:prSet presAssocID="{ADEB43DD-8AA2-4E6C-AB8C-14B992346280}" presName="sibTrans" presStyleCnt="0"/>
      <dgm:spPr/>
    </dgm:pt>
    <dgm:pt modelId="{4DCB4F80-75DD-4D32-95E4-5B903999561E}" type="pres">
      <dgm:prSet presAssocID="{14962553-ADF1-45CD-A259-7E037208ECC4}" presName="compNode" presStyleCnt="0"/>
      <dgm:spPr/>
    </dgm:pt>
    <dgm:pt modelId="{65CAE16B-DF98-4410-B804-CEF179F2D419}" type="pres">
      <dgm:prSet presAssocID="{14962553-ADF1-45CD-A259-7E037208ECC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D5FED75-EDEE-47A1-A2F3-39C6620E3868}" type="pres">
      <dgm:prSet presAssocID="{14962553-ADF1-45CD-A259-7E037208EC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76B4F33-3532-4B14-A925-CCF724AF74CA}" type="pres">
      <dgm:prSet presAssocID="{14962553-ADF1-45CD-A259-7E037208ECC4}" presName="spaceRect" presStyleCnt="0"/>
      <dgm:spPr/>
    </dgm:pt>
    <dgm:pt modelId="{20060C0D-445F-4FC1-A9FF-3F7086F5BCD1}" type="pres">
      <dgm:prSet presAssocID="{14962553-ADF1-45CD-A259-7E037208EC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476C08-43EA-42A8-9562-1BB2B302DDA0}" srcId="{AA159D4D-B986-4CF0-BC23-AD6E3FA475AA}" destId="{3556150C-C5E2-426B-81B7-CB6C7550D8C9}" srcOrd="2" destOrd="0" parTransId="{7B04D587-949D-4D58-984B-1AB3853D8891}" sibTransId="{255657BF-D0A9-43FA-9FCF-0D96C36B5BE6}"/>
    <dgm:cxn modelId="{8566E73D-55F1-403C-9C97-61387EAFF6FC}" type="presOf" srcId="{3556150C-C5E2-426B-81B7-CB6C7550D8C9}" destId="{98C103AB-0223-4BE0-9E7B-DC9B41E435B2}" srcOrd="0" destOrd="0" presId="urn:microsoft.com/office/officeart/2018/5/layout/IconLeafLabelList"/>
    <dgm:cxn modelId="{2DCA9242-F26C-4B55-919B-E7099EC005A1}" type="presOf" srcId="{A3B03FB7-E7B4-487B-8057-3D3902F15C0D}" destId="{B80D8409-71C0-499E-8229-BEA3C65BC17C}" srcOrd="0" destOrd="0" presId="urn:microsoft.com/office/officeart/2018/5/layout/IconLeafLabelList"/>
    <dgm:cxn modelId="{A4E4CE67-6C0C-4E5A-BE71-58633104F73E}" srcId="{AA159D4D-B986-4CF0-BC23-AD6E3FA475AA}" destId="{14962553-ADF1-45CD-A259-7E037208ECC4}" srcOrd="4" destOrd="0" parTransId="{96F46044-14E5-4149-B588-5D7BE6E26CF3}" sibTransId="{1FCCDCC1-9DB7-4B14-9890-B3E4426E5936}"/>
    <dgm:cxn modelId="{8C0D3B6D-25F7-4330-9F6F-7A4AE6857567}" srcId="{AA159D4D-B986-4CF0-BC23-AD6E3FA475AA}" destId="{A3B03FB7-E7B4-487B-8057-3D3902F15C0D}" srcOrd="0" destOrd="0" parTransId="{4D52E237-CE57-45A3-8E6B-B68A643D6D95}" sibTransId="{6DB15249-9FEB-4141-B665-CBB1F5CEEFFE}"/>
    <dgm:cxn modelId="{E8B9BC75-03D3-47B1-9BB8-313AE48639F8}" type="presOf" srcId="{AA159D4D-B986-4CF0-BC23-AD6E3FA475AA}" destId="{0C566557-3D1C-42F3-AE7F-D7079AE6FAF4}" srcOrd="0" destOrd="0" presId="urn:microsoft.com/office/officeart/2018/5/layout/IconLeafLabelList"/>
    <dgm:cxn modelId="{D95EDA77-872D-4FE0-AC71-78A85CD6F81A}" srcId="{AA159D4D-B986-4CF0-BC23-AD6E3FA475AA}" destId="{4F4E9940-F00B-43E2-B1A3-3564F2407A38}" srcOrd="3" destOrd="0" parTransId="{6E093DD8-23E2-4CCA-BD1F-358AF0E99B8D}" sibTransId="{ADEB43DD-8AA2-4E6C-AB8C-14B992346280}"/>
    <dgm:cxn modelId="{FDE0389C-5441-43F4-B71C-B1C82AD68B56}" type="presOf" srcId="{14962553-ADF1-45CD-A259-7E037208ECC4}" destId="{20060C0D-445F-4FC1-A9FF-3F7086F5BCD1}" srcOrd="0" destOrd="0" presId="urn:microsoft.com/office/officeart/2018/5/layout/IconLeafLabelList"/>
    <dgm:cxn modelId="{210DC8BF-E3B5-4320-956D-09C64664F5D4}" srcId="{AA159D4D-B986-4CF0-BC23-AD6E3FA475AA}" destId="{040AFFC7-7F6B-4629-BFFA-AD817D3793AA}" srcOrd="1" destOrd="0" parTransId="{4B2193D8-E5A6-47A9-A709-B177BAF017DD}" sibTransId="{2B3C4745-E613-4A15-AF2E-334C4D283ED0}"/>
    <dgm:cxn modelId="{0EE157D8-704B-41F0-BD40-98EE949916C5}" type="presOf" srcId="{4F4E9940-F00B-43E2-B1A3-3564F2407A38}" destId="{0E6C9B71-5D72-48C0-AE94-8CCCA8D1E6B2}" srcOrd="0" destOrd="0" presId="urn:microsoft.com/office/officeart/2018/5/layout/IconLeafLabelList"/>
    <dgm:cxn modelId="{5CDCBEF6-006D-4A89-B240-EFE862DA616F}" type="presOf" srcId="{040AFFC7-7F6B-4629-BFFA-AD817D3793AA}" destId="{22172D76-5632-4A4C-9279-DB2C1F62FB36}" srcOrd="0" destOrd="0" presId="urn:microsoft.com/office/officeart/2018/5/layout/IconLeafLabelList"/>
    <dgm:cxn modelId="{F38CFDD1-E89A-4A0A-9BB8-71D7CF7282AA}" type="presParOf" srcId="{0C566557-3D1C-42F3-AE7F-D7079AE6FAF4}" destId="{B5207F23-AE72-467F-AF2B-CF9842E7176A}" srcOrd="0" destOrd="0" presId="urn:microsoft.com/office/officeart/2018/5/layout/IconLeafLabelList"/>
    <dgm:cxn modelId="{1CA69E8E-50E4-4CF7-A8C2-2D171D2F5DA3}" type="presParOf" srcId="{B5207F23-AE72-467F-AF2B-CF9842E7176A}" destId="{2E307513-17F9-46C1-8F1E-572AB275FC95}" srcOrd="0" destOrd="0" presId="urn:microsoft.com/office/officeart/2018/5/layout/IconLeafLabelList"/>
    <dgm:cxn modelId="{74C07673-0276-4068-BC72-9461C4F050DD}" type="presParOf" srcId="{B5207F23-AE72-467F-AF2B-CF9842E7176A}" destId="{27BD8BBD-AE4A-4D0A-985D-1FE2B1D456F4}" srcOrd="1" destOrd="0" presId="urn:microsoft.com/office/officeart/2018/5/layout/IconLeafLabelList"/>
    <dgm:cxn modelId="{781BBD8A-1E36-45B5-B7C0-5A83B1389479}" type="presParOf" srcId="{B5207F23-AE72-467F-AF2B-CF9842E7176A}" destId="{57299857-E5C0-4D09-8E6B-8357958CABD6}" srcOrd="2" destOrd="0" presId="urn:microsoft.com/office/officeart/2018/5/layout/IconLeafLabelList"/>
    <dgm:cxn modelId="{4623775F-13FD-4804-B8CD-FC86A5D9ED5B}" type="presParOf" srcId="{B5207F23-AE72-467F-AF2B-CF9842E7176A}" destId="{B80D8409-71C0-499E-8229-BEA3C65BC17C}" srcOrd="3" destOrd="0" presId="urn:microsoft.com/office/officeart/2018/5/layout/IconLeafLabelList"/>
    <dgm:cxn modelId="{C9641BAE-5CB5-4479-B53F-3FA7FFF52194}" type="presParOf" srcId="{0C566557-3D1C-42F3-AE7F-D7079AE6FAF4}" destId="{3EA98AAA-DB0F-48E6-A991-91C134284F1B}" srcOrd="1" destOrd="0" presId="urn:microsoft.com/office/officeart/2018/5/layout/IconLeafLabelList"/>
    <dgm:cxn modelId="{17E9924E-AFCF-45E8-86BD-604BB517C051}" type="presParOf" srcId="{0C566557-3D1C-42F3-AE7F-D7079AE6FAF4}" destId="{85DCA709-2BAA-4A73-8D87-1E8931BDBF31}" srcOrd="2" destOrd="0" presId="urn:microsoft.com/office/officeart/2018/5/layout/IconLeafLabelList"/>
    <dgm:cxn modelId="{A593A014-EFEA-4EAB-8548-C2826616C867}" type="presParOf" srcId="{85DCA709-2BAA-4A73-8D87-1E8931BDBF31}" destId="{840F73AA-56C1-4950-9B3D-540724D85FA1}" srcOrd="0" destOrd="0" presId="urn:microsoft.com/office/officeart/2018/5/layout/IconLeafLabelList"/>
    <dgm:cxn modelId="{BDBB6901-BCDC-4736-BD54-1EE0D281F92F}" type="presParOf" srcId="{85DCA709-2BAA-4A73-8D87-1E8931BDBF31}" destId="{2C52844B-3A0E-4908-9A5D-6FB981032D29}" srcOrd="1" destOrd="0" presId="urn:microsoft.com/office/officeart/2018/5/layout/IconLeafLabelList"/>
    <dgm:cxn modelId="{AE172927-57FB-489B-8A95-2A1CAB9A5A63}" type="presParOf" srcId="{85DCA709-2BAA-4A73-8D87-1E8931BDBF31}" destId="{FDA2702A-80D8-4F7A-98C2-E3550188D840}" srcOrd="2" destOrd="0" presId="urn:microsoft.com/office/officeart/2018/5/layout/IconLeafLabelList"/>
    <dgm:cxn modelId="{CB6AE622-78B4-4E1B-9C75-6E063055AE96}" type="presParOf" srcId="{85DCA709-2BAA-4A73-8D87-1E8931BDBF31}" destId="{22172D76-5632-4A4C-9279-DB2C1F62FB36}" srcOrd="3" destOrd="0" presId="urn:microsoft.com/office/officeart/2018/5/layout/IconLeafLabelList"/>
    <dgm:cxn modelId="{D0A9F420-B4D6-48BD-9CBA-22C1C64E6B71}" type="presParOf" srcId="{0C566557-3D1C-42F3-AE7F-D7079AE6FAF4}" destId="{2C499765-2BF2-4D56-A1A5-7EECA1892836}" srcOrd="3" destOrd="0" presId="urn:microsoft.com/office/officeart/2018/5/layout/IconLeafLabelList"/>
    <dgm:cxn modelId="{33E3B2BF-DD7D-47D6-AA0D-F9C187720683}" type="presParOf" srcId="{0C566557-3D1C-42F3-AE7F-D7079AE6FAF4}" destId="{3BD562D4-A0F2-4BE0-A04D-12CD91EBCA1A}" srcOrd="4" destOrd="0" presId="urn:microsoft.com/office/officeart/2018/5/layout/IconLeafLabelList"/>
    <dgm:cxn modelId="{2D3156FA-253B-4A0C-BF12-326552107C30}" type="presParOf" srcId="{3BD562D4-A0F2-4BE0-A04D-12CD91EBCA1A}" destId="{6E803593-BE17-429E-A914-44BA9F9B7964}" srcOrd="0" destOrd="0" presId="urn:microsoft.com/office/officeart/2018/5/layout/IconLeafLabelList"/>
    <dgm:cxn modelId="{EA41D38B-DB55-4796-945F-090E9FCE446B}" type="presParOf" srcId="{3BD562D4-A0F2-4BE0-A04D-12CD91EBCA1A}" destId="{4660FB9D-F91A-4F10-B370-EE6A733C2DEC}" srcOrd="1" destOrd="0" presId="urn:microsoft.com/office/officeart/2018/5/layout/IconLeafLabelList"/>
    <dgm:cxn modelId="{DE7FC87F-2A4B-4AF2-A155-12D6D8FFB430}" type="presParOf" srcId="{3BD562D4-A0F2-4BE0-A04D-12CD91EBCA1A}" destId="{2FC68A52-359A-4FEA-8829-F300FF59C790}" srcOrd="2" destOrd="0" presId="urn:microsoft.com/office/officeart/2018/5/layout/IconLeafLabelList"/>
    <dgm:cxn modelId="{AE946FE6-6B2E-44D6-B9CF-B3D4A8210028}" type="presParOf" srcId="{3BD562D4-A0F2-4BE0-A04D-12CD91EBCA1A}" destId="{98C103AB-0223-4BE0-9E7B-DC9B41E435B2}" srcOrd="3" destOrd="0" presId="urn:microsoft.com/office/officeart/2018/5/layout/IconLeafLabelList"/>
    <dgm:cxn modelId="{AD9D2AD5-9832-4042-B834-80C47208046B}" type="presParOf" srcId="{0C566557-3D1C-42F3-AE7F-D7079AE6FAF4}" destId="{539DD532-E770-46DD-84E8-A2CA8D429C90}" srcOrd="5" destOrd="0" presId="urn:microsoft.com/office/officeart/2018/5/layout/IconLeafLabelList"/>
    <dgm:cxn modelId="{6428F54F-4CC7-4595-84E8-C509CE812365}" type="presParOf" srcId="{0C566557-3D1C-42F3-AE7F-D7079AE6FAF4}" destId="{0FD154FD-21AE-4D10-9FC6-C288E40E3164}" srcOrd="6" destOrd="0" presId="urn:microsoft.com/office/officeart/2018/5/layout/IconLeafLabelList"/>
    <dgm:cxn modelId="{EDCC9776-690E-4070-B366-75074C45C845}" type="presParOf" srcId="{0FD154FD-21AE-4D10-9FC6-C288E40E3164}" destId="{824962A0-806A-4077-A696-9AC587BEB8B1}" srcOrd="0" destOrd="0" presId="urn:microsoft.com/office/officeart/2018/5/layout/IconLeafLabelList"/>
    <dgm:cxn modelId="{8E951A5D-EC7C-4235-B098-F59A9940B654}" type="presParOf" srcId="{0FD154FD-21AE-4D10-9FC6-C288E40E3164}" destId="{0CC55D39-CED8-4D95-986D-13D8AD688AFB}" srcOrd="1" destOrd="0" presId="urn:microsoft.com/office/officeart/2018/5/layout/IconLeafLabelList"/>
    <dgm:cxn modelId="{1E40A3F8-BFF9-465D-85D0-C598E4BA0F4F}" type="presParOf" srcId="{0FD154FD-21AE-4D10-9FC6-C288E40E3164}" destId="{73C7478A-007B-4590-A5A5-959BB9D4A2E4}" srcOrd="2" destOrd="0" presId="urn:microsoft.com/office/officeart/2018/5/layout/IconLeafLabelList"/>
    <dgm:cxn modelId="{A1AE7DCC-CA5A-4AA2-AAE9-47FBF029560D}" type="presParOf" srcId="{0FD154FD-21AE-4D10-9FC6-C288E40E3164}" destId="{0E6C9B71-5D72-48C0-AE94-8CCCA8D1E6B2}" srcOrd="3" destOrd="0" presId="urn:microsoft.com/office/officeart/2018/5/layout/IconLeafLabelList"/>
    <dgm:cxn modelId="{95C5952B-6FBE-494A-9A97-BE688E069BAE}" type="presParOf" srcId="{0C566557-3D1C-42F3-AE7F-D7079AE6FAF4}" destId="{8D4AA81A-BCBA-4D31-8903-59D26C5FDA45}" srcOrd="7" destOrd="0" presId="urn:microsoft.com/office/officeart/2018/5/layout/IconLeafLabelList"/>
    <dgm:cxn modelId="{7494382C-8F98-4C95-9779-4F6431DF41D3}" type="presParOf" srcId="{0C566557-3D1C-42F3-AE7F-D7079AE6FAF4}" destId="{4DCB4F80-75DD-4D32-95E4-5B903999561E}" srcOrd="8" destOrd="0" presId="urn:microsoft.com/office/officeart/2018/5/layout/IconLeafLabelList"/>
    <dgm:cxn modelId="{947170FF-2650-4F04-848D-1252902C1362}" type="presParOf" srcId="{4DCB4F80-75DD-4D32-95E4-5B903999561E}" destId="{65CAE16B-DF98-4410-B804-CEF179F2D419}" srcOrd="0" destOrd="0" presId="urn:microsoft.com/office/officeart/2018/5/layout/IconLeafLabelList"/>
    <dgm:cxn modelId="{7C7EE07F-B5FA-464D-B098-404FE4281C58}" type="presParOf" srcId="{4DCB4F80-75DD-4D32-95E4-5B903999561E}" destId="{7D5FED75-EDEE-47A1-A2F3-39C6620E3868}" srcOrd="1" destOrd="0" presId="urn:microsoft.com/office/officeart/2018/5/layout/IconLeafLabelList"/>
    <dgm:cxn modelId="{EA66626B-9061-4B7E-91A8-E0A4424D97C1}" type="presParOf" srcId="{4DCB4F80-75DD-4D32-95E4-5B903999561E}" destId="{576B4F33-3532-4B14-A925-CCF724AF74CA}" srcOrd="2" destOrd="0" presId="urn:microsoft.com/office/officeart/2018/5/layout/IconLeafLabelList"/>
    <dgm:cxn modelId="{2F08B89E-5C88-422B-869E-805AD390D02F}" type="presParOf" srcId="{4DCB4F80-75DD-4D32-95E4-5B903999561E}" destId="{20060C0D-445F-4FC1-A9FF-3F7086F5BCD1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7513-17F9-46C1-8F1E-572AB275FC95}">
      <dsp:nvSpPr>
        <dsp:cNvPr id="0" name=""/>
        <dsp:cNvSpPr/>
      </dsp:nvSpPr>
      <dsp:spPr>
        <a:xfrm>
          <a:off x="92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D8BBD-AE4A-4D0A-985D-1FE2B1D456F4}">
      <dsp:nvSpPr>
        <dsp:cNvPr id="0" name=""/>
        <dsp:cNvSpPr/>
      </dsp:nvSpPr>
      <dsp:spPr>
        <a:xfrm>
          <a:off x="1158743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D8409-71C0-499E-8229-BEA3C65BC17C}">
      <dsp:nvSpPr>
        <dsp:cNvPr id="0" name=""/>
        <dsp:cNvSpPr/>
      </dsp:nvSpPr>
      <dsp:spPr>
        <a:xfrm>
          <a:off x="57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700" kern="1200"/>
            <a:t>Introduzione</a:t>
          </a:r>
          <a:endParaRPr lang="en-US" sz="1700" kern="1200"/>
        </a:p>
      </dsp:txBody>
      <dsp:txXfrm>
        <a:off x="573743" y="2535669"/>
        <a:ext cx="1800000" cy="720000"/>
      </dsp:txXfrm>
    </dsp:sp>
    <dsp:sp modelId="{840F73AA-56C1-4950-9B3D-540724D85FA1}">
      <dsp:nvSpPr>
        <dsp:cNvPr id="0" name=""/>
        <dsp:cNvSpPr/>
      </dsp:nvSpPr>
      <dsp:spPr>
        <a:xfrm>
          <a:off x="3039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2844B-3A0E-4908-9A5D-6FB981032D29}">
      <dsp:nvSpPr>
        <dsp:cNvPr id="0" name=""/>
        <dsp:cNvSpPr/>
      </dsp:nvSpPr>
      <dsp:spPr>
        <a:xfrm>
          <a:off x="327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72D76-5632-4A4C-9279-DB2C1F62FB36}">
      <dsp:nvSpPr>
        <dsp:cNvPr id="0" name=""/>
        <dsp:cNvSpPr/>
      </dsp:nvSpPr>
      <dsp:spPr>
        <a:xfrm>
          <a:off x="268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700" kern="1200"/>
            <a:t>Analisi</a:t>
          </a:r>
          <a:endParaRPr lang="en-US" sz="1700" kern="1200"/>
        </a:p>
      </dsp:txBody>
      <dsp:txXfrm>
        <a:off x="2688743" y="2535669"/>
        <a:ext cx="1800000" cy="720000"/>
      </dsp:txXfrm>
    </dsp:sp>
    <dsp:sp modelId="{6E803593-BE17-429E-A914-44BA9F9B7964}">
      <dsp:nvSpPr>
        <dsp:cNvPr id="0" name=""/>
        <dsp:cNvSpPr/>
      </dsp:nvSpPr>
      <dsp:spPr>
        <a:xfrm>
          <a:off x="515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0FB9D-F91A-4F10-B370-EE6A733C2DEC}">
      <dsp:nvSpPr>
        <dsp:cNvPr id="0" name=""/>
        <dsp:cNvSpPr/>
      </dsp:nvSpPr>
      <dsp:spPr>
        <a:xfrm>
          <a:off x="538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03AB-0223-4BE0-9E7B-DC9B41E435B2}">
      <dsp:nvSpPr>
        <dsp:cNvPr id="0" name=""/>
        <dsp:cNvSpPr/>
      </dsp:nvSpPr>
      <dsp:spPr>
        <a:xfrm>
          <a:off x="480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700" kern="1200"/>
            <a:t>Progettazione</a:t>
          </a:r>
          <a:endParaRPr lang="en-US" sz="1700" kern="1200"/>
        </a:p>
      </dsp:txBody>
      <dsp:txXfrm>
        <a:off x="4803743" y="2535669"/>
        <a:ext cx="1800000" cy="720000"/>
      </dsp:txXfrm>
    </dsp:sp>
    <dsp:sp modelId="{824962A0-806A-4077-A696-9AC587BEB8B1}">
      <dsp:nvSpPr>
        <dsp:cNvPr id="0" name=""/>
        <dsp:cNvSpPr/>
      </dsp:nvSpPr>
      <dsp:spPr>
        <a:xfrm>
          <a:off x="7269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55D39-CED8-4D95-986D-13D8AD688AFB}">
      <dsp:nvSpPr>
        <dsp:cNvPr id="0" name=""/>
        <dsp:cNvSpPr/>
      </dsp:nvSpPr>
      <dsp:spPr>
        <a:xfrm>
          <a:off x="750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C9B71-5D72-48C0-AE94-8CCCA8D1E6B2}">
      <dsp:nvSpPr>
        <dsp:cNvPr id="0" name=""/>
        <dsp:cNvSpPr/>
      </dsp:nvSpPr>
      <dsp:spPr>
        <a:xfrm>
          <a:off x="691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700" kern="1200"/>
            <a:t>Implementazione</a:t>
          </a:r>
          <a:endParaRPr lang="en-US" sz="1700" kern="1200"/>
        </a:p>
      </dsp:txBody>
      <dsp:txXfrm>
        <a:off x="6918743" y="2535669"/>
        <a:ext cx="1800000" cy="720000"/>
      </dsp:txXfrm>
    </dsp:sp>
    <dsp:sp modelId="{65CAE16B-DF98-4410-B804-CEF179F2D419}">
      <dsp:nvSpPr>
        <dsp:cNvPr id="0" name=""/>
        <dsp:cNvSpPr/>
      </dsp:nvSpPr>
      <dsp:spPr>
        <a:xfrm>
          <a:off x="9384743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FED75-EDEE-47A1-A2F3-39C6620E3868}">
      <dsp:nvSpPr>
        <dsp:cNvPr id="0" name=""/>
        <dsp:cNvSpPr/>
      </dsp:nvSpPr>
      <dsp:spPr>
        <a:xfrm>
          <a:off x="961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0C0D-445F-4FC1-A9FF-3F7086F5BCD1}">
      <dsp:nvSpPr>
        <dsp:cNvPr id="0" name=""/>
        <dsp:cNvSpPr/>
      </dsp:nvSpPr>
      <dsp:spPr>
        <a:xfrm>
          <a:off x="903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700" kern="1200"/>
            <a:t>Conclusioni</a:t>
          </a:r>
          <a:endParaRPr lang="en-US" sz="1700" kern="1200"/>
        </a:p>
      </dsp:txBody>
      <dsp:txXfrm>
        <a:off x="9033743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0E0F0-DC71-47AA-8248-8AD2CA8033E8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46EF-3719-4040-B4ED-C59DFD9D5FC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986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Scopo: creare un gioco che intrattiene e diverte, apprendimento b </a:t>
            </a:r>
            <a:r>
              <a:rPr lang="it-CH" dirty="0" err="1"/>
              <a:t>b</a:t>
            </a:r>
            <a:r>
              <a:rPr lang="it-CH" dirty="0"/>
              <a:t> </a:t>
            </a:r>
            <a:r>
              <a:rPr lang="it-CH" dirty="0" err="1"/>
              <a:t>b</a:t>
            </a:r>
            <a:r>
              <a:rPr lang="it-CH" dirty="0"/>
              <a:t> </a:t>
            </a:r>
            <a:r>
              <a:rPr lang="it-CH" dirty="0" err="1"/>
              <a:t>b</a:t>
            </a:r>
            <a:r>
              <a:rPr lang="it-CH" dirty="0"/>
              <a:t> </a:t>
            </a:r>
            <a:r>
              <a:rPr lang="it-CH" dirty="0" err="1"/>
              <a:t>b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429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I test sono sui requisiti citati prima, dunque sulle meccaniche di gioco come tiro e movimento e anche sulla connessione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2986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u="none" dirty="0"/>
              <a:t>Se il router è diverso bisogna modificare l’</a:t>
            </a:r>
            <a:r>
              <a:rPr lang="it-CH" u="none" dirty="0" err="1"/>
              <a:t>ip</a:t>
            </a:r>
            <a:r>
              <a:rPr lang="it-CH" u="none" dirty="0"/>
              <a:t> da codice</a:t>
            </a:r>
          </a:p>
          <a:p>
            <a:r>
              <a:rPr lang="it-CH" u="none" dirty="0"/>
              <a:t>Nella barra di ricerca bisogna cercare l’</a:t>
            </a:r>
            <a:r>
              <a:rPr lang="it-CH" u="none" dirty="0" err="1"/>
              <a:t>ip</a:t>
            </a:r>
            <a:r>
              <a:rPr lang="it-CH" u="none" dirty="0"/>
              <a:t> della macchina che </a:t>
            </a:r>
            <a:r>
              <a:rPr lang="it-CH" u="none" dirty="0" err="1"/>
              <a:t>hosta</a:t>
            </a:r>
            <a:r>
              <a:rPr lang="it-CH" u="none" dirty="0"/>
              <a:t> il servizio (differente dalla macchina che </a:t>
            </a:r>
            <a:r>
              <a:rPr lang="it-CH" u="none" dirty="0" err="1"/>
              <a:t>hosta</a:t>
            </a:r>
            <a:r>
              <a:rPr lang="it-CH" u="none" dirty="0"/>
              <a:t> il game)</a:t>
            </a:r>
          </a:p>
          <a:p>
            <a:r>
              <a:rPr lang="it-CH" u="none" dirty="0"/>
              <a:t>Il joystick «ruba» gli input e per cliccare bisogna rimuovere il dito dal joystick</a:t>
            </a:r>
          </a:p>
          <a:p>
            <a:r>
              <a:rPr lang="it-CH" u="none" dirty="0"/>
              <a:t>I bordi sono squadrati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255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4220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0849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u="none" dirty="0"/>
              <a:t>IMPORTANTE</a:t>
            </a:r>
            <a:r>
              <a:rPr lang="it-CH" u="none"/>
              <a:t>: SPIEGARE COME SI ACCENDE.</a:t>
            </a:r>
            <a:endParaRPr lang="it-CH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143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L’host</a:t>
            </a:r>
            <a:r>
              <a:rPr lang="it-CH" dirty="0"/>
              <a:t> è un dispositivo connesso alla rete</a:t>
            </a:r>
          </a:p>
          <a:p>
            <a:r>
              <a:rPr lang="it-CH" dirty="0"/>
              <a:t>I client sono connessi alla stessa rete</a:t>
            </a:r>
          </a:p>
          <a:p>
            <a:r>
              <a:rPr lang="it-CH" dirty="0"/>
              <a:t>Gioco web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188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Idealmente:</a:t>
            </a:r>
          </a:p>
          <a:p>
            <a:r>
              <a:rPr lang="it-CH" dirty="0"/>
              <a:t>Client -&gt; telefono</a:t>
            </a:r>
          </a:p>
          <a:p>
            <a:r>
              <a:rPr lang="it-CH" dirty="0"/>
              <a:t>Host -&gt; PC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382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Client e </a:t>
            </a:r>
            <a:r>
              <a:rPr lang="it-CH" dirty="0" err="1"/>
              <a:t>host</a:t>
            </a:r>
            <a:r>
              <a:rPr lang="it-CH" dirty="0"/>
              <a:t> connessi a </a:t>
            </a:r>
            <a:r>
              <a:rPr lang="it-CH" dirty="0" err="1"/>
              <a:t>socket</a:t>
            </a:r>
            <a:r>
              <a:rPr lang="it-CH" dirty="0"/>
              <a:t> (script da far partire)</a:t>
            </a:r>
          </a:p>
          <a:p>
            <a:r>
              <a:rPr lang="it-CH" dirty="0"/>
              <a:t>Client manda a </a:t>
            </a:r>
            <a:r>
              <a:rPr lang="it-CH" dirty="0" err="1"/>
              <a:t>socket</a:t>
            </a:r>
            <a:r>
              <a:rPr lang="it-CH" dirty="0"/>
              <a:t> e </a:t>
            </a:r>
            <a:r>
              <a:rPr lang="it-CH" dirty="0" err="1"/>
              <a:t>socket</a:t>
            </a:r>
            <a:r>
              <a:rPr lang="it-CH" dirty="0"/>
              <a:t> manda ad </a:t>
            </a:r>
            <a:r>
              <a:rPr lang="it-CH" dirty="0" err="1"/>
              <a:t>host</a:t>
            </a:r>
            <a:endParaRPr lang="it-CH" dirty="0"/>
          </a:p>
          <a:p>
            <a:r>
              <a:rPr lang="it-CH" dirty="0"/>
              <a:t>Host attua i comandi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6011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1312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275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5435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92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46EF-3719-4040-B4ED-C59DFD9D5FC0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892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DB16-B463-4112-9E93-DD63B9B9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0D1535-C6B9-4846-B524-DAC98DC8D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2A1DCF-B559-4908-8CF4-D76DDA86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45C4D-FC38-40DC-991D-FF6C9203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DE8A39-0DD5-4933-A4BA-352AC8C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921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AC2B9-5647-4824-A5C6-328AC5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E5538-1512-4CA8-8CD8-A6B7BDBC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63E58D-897F-4E6E-9261-6425F6E3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FEEFB-4A84-4DDC-8CD5-9ED7CBC1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CFACB4-B189-4F3B-8E1D-E68F2F6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9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3FEF87-132A-4E7B-96AD-28ACA40A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076C7E-DB65-4385-AC94-56D97D60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1F65A-26C5-4A54-9496-5E6A7BE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3793B-D925-4011-87D1-6FEC7548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CF6F8-EF09-4F9A-BB4C-E33E6B0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937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3ACF1-D690-4392-A6EC-936D2185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0D5C2-5A20-4090-AA00-31E9368C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325309-82FC-487C-BEB7-E60B68D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82A1C9-3D2A-40C7-B79C-FF8F98C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37944-C252-427A-B4CA-64E3143C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718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072-9556-4268-8BE9-9AA05B7F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DBF09-A9C2-4C7B-8B8D-82522CF6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CD8071-AA97-4CC1-948B-B6E5387C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961817-9019-48E9-8191-FD14FA92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E0EF8-4823-437A-AB23-9328A785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02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56A58-2583-43F5-BBD1-61571468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E7042-FBB8-44AD-B5DE-64626C47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86C6C-41F7-4EC9-A4FE-796D646E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039614-7127-4BF6-BDA8-07164DC2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D405FA-8D42-40A8-97EA-A1D2697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AB0FE9-2A59-4101-A6CE-78EB8875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86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1915B-A8A3-4BBA-B4C7-5AE61B3F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E81D03-0CF0-4CDB-95FD-355FEC3B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ABA08-22EE-421D-B47A-771ABA5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216DD5-6015-4E4C-B284-C548600F0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964861-0810-4B1A-9780-4C251F34C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002C43-7B63-466C-8CAC-9233A45B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EC8242-4F96-4592-9D73-90AD9E87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FD3C6D-507B-471B-8709-01C5E3D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58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924CD-76AF-479D-885D-C4DB371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DA15CA-F79D-434A-AC8A-90B54239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5A8E15-71AB-412B-AD6E-DAB471B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9EC4EF-25F1-426B-B526-FCDACA6C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403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7443FB-2B48-4DDF-AD1C-25C69CB3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EF2AD4-136B-4739-B4BC-59D820A2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D792DE-4B85-4DB8-87F8-781A75E0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71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41950-703E-46D7-99A4-5E31CFEB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54CBC6-0DE9-4A5E-A5E2-8EF56757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0943D9-ED6D-4D14-85D1-A8DD9C45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747E59-01C6-407D-8B6D-EB305985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357F25-4A41-4569-8133-3983A602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77C614-404A-498D-A731-96FFDCDE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5292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68872-D7FF-480D-97AF-A3CC116F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C37BD-6651-464D-B00E-618A81F5F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B59732-06AB-4AFF-820A-EE12492F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974B8A-0D85-4378-8FE6-C2D691B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429279-AA60-4B0A-A67D-188C8022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3241B9-A509-4F88-96AD-ABBA2BF3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73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5FA5AD-5007-46F7-8B92-13DBEFE8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6440CA-49EB-4772-82B3-E737C690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BAC2FC-2CBA-4A38-9D4B-F2295176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A45E-BA97-4184-A3CC-718C6AB8CD3A}" type="datetimeFigureOut">
              <a:rPr lang="it-CH" smtClean="0"/>
              <a:t>11.05.2022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8C1EC3-0D41-424D-A431-3D0EDCDB0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A5ED4F-3968-4C3D-AA78-14D2F873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D77E-CF9D-484F-A3E7-DA6C183F76A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08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ADA93-5D17-4BF0-99F2-09237621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21" y="1977302"/>
            <a:ext cx="10640754" cy="775845"/>
          </a:xfrm>
        </p:spPr>
        <p:txBody>
          <a:bodyPr anchor="b">
            <a:noAutofit/>
          </a:bodyPr>
          <a:lstStyle/>
          <a:p>
            <a:r>
              <a:rPr lang="it-CH" sz="8000" dirty="0" err="1">
                <a:solidFill>
                  <a:schemeClr val="tx2"/>
                </a:solidFill>
              </a:rPr>
              <a:t>LANIceHockey</a:t>
            </a:r>
            <a:endParaRPr lang="it-CH" sz="54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E6580E-C24D-457A-9CBD-245421BC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0" y="3429000"/>
            <a:ext cx="9163757" cy="450447"/>
          </a:xfrm>
        </p:spPr>
        <p:txBody>
          <a:bodyPr anchor="ctr">
            <a:noAutofit/>
          </a:bodyPr>
          <a:lstStyle/>
          <a:p>
            <a:r>
              <a:rPr lang="it-CH" dirty="0">
                <a:solidFill>
                  <a:schemeClr val="tx2"/>
                </a:solidFill>
              </a:rPr>
              <a:t>Horisberger Xavier, Ferrari Nathan, Masciocchi Andrea</a:t>
            </a:r>
            <a:br>
              <a:rPr lang="it-CH" dirty="0">
                <a:solidFill>
                  <a:schemeClr val="tx2"/>
                </a:solidFill>
              </a:rPr>
            </a:br>
            <a:r>
              <a:rPr lang="it-CH" dirty="0">
                <a:solidFill>
                  <a:schemeClr val="tx2"/>
                </a:solidFill>
              </a:rPr>
              <a:t>I3AA</a:t>
            </a:r>
          </a:p>
          <a:p>
            <a:r>
              <a:rPr lang="it-CH" dirty="0">
                <a:solidFill>
                  <a:schemeClr val="tx2"/>
                </a:solidFill>
              </a:rPr>
              <a:t>12.05.2022</a:t>
            </a:r>
          </a:p>
        </p:txBody>
      </p:sp>
    </p:spTree>
    <p:extLst>
      <p:ext uri="{BB962C8B-B14F-4D97-AF65-F5344CB8AC3E}">
        <p14:creationId xmlns:p14="http://schemas.microsoft.com/office/powerpoint/2010/main" val="67122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8A091FB4-DE29-4848-8E16-2D5D323C5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88" y="1990725"/>
            <a:ext cx="7776091" cy="471614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Progettazione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D8C953-89DF-4446-9107-01FBE6228657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Design interfaccia Client</a:t>
            </a:r>
          </a:p>
        </p:txBody>
      </p:sp>
    </p:spTree>
    <p:extLst>
      <p:ext uri="{BB962C8B-B14F-4D97-AF65-F5344CB8AC3E}">
        <p14:creationId xmlns:p14="http://schemas.microsoft.com/office/powerpoint/2010/main" val="287641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Implementazione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7844E3-9FCF-A97F-DEA8-E0E3457864EF}"/>
              </a:ext>
            </a:extLst>
          </p:cNvPr>
          <p:cNvSpPr txBox="1"/>
          <p:nvPr/>
        </p:nvSpPr>
        <p:spPr>
          <a:xfrm>
            <a:off x="917542" y="2413337"/>
            <a:ext cx="879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Scrittura classi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Creazione interfacce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Scrittura </a:t>
            </a:r>
            <a:r>
              <a:rPr lang="it-CH" sz="2000" dirty="0" err="1"/>
              <a:t>sockets</a:t>
            </a: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Scrittura codice del gioco vero e proprio</a:t>
            </a:r>
          </a:p>
        </p:txBody>
      </p:sp>
    </p:spTree>
    <p:extLst>
      <p:ext uri="{BB962C8B-B14F-4D97-AF65-F5344CB8AC3E}">
        <p14:creationId xmlns:p14="http://schemas.microsoft.com/office/powerpoint/2010/main" val="361786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Conclusioni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18ADC4-B2FF-48A4-8B44-54EA363C5A9F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Risultati test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EC3D2F5-3B08-4B76-A144-1B8838AB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77980"/>
              </p:ext>
            </p:extLst>
          </p:nvPr>
        </p:nvGraphicFramePr>
        <p:xfrm>
          <a:off x="910812" y="2163449"/>
          <a:ext cx="4930664" cy="3917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785">
                  <a:extLst>
                    <a:ext uri="{9D8B030D-6E8A-4147-A177-3AD203B41FA5}">
                      <a16:colId xmlns:a16="http://schemas.microsoft.com/office/drawing/2014/main" val="2059967137"/>
                    </a:ext>
                  </a:extLst>
                </a:gridCol>
                <a:gridCol w="3761879">
                  <a:extLst>
                    <a:ext uri="{9D8B030D-6E8A-4147-A177-3AD203B41FA5}">
                      <a16:colId xmlns:a16="http://schemas.microsoft.com/office/drawing/2014/main" val="2221063745"/>
                    </a:ext>
                  </a:extLst>
                </a:gridCol>
              </a:tblGrid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Risultato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879187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956560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32706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455655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111514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534535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24278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149692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51748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101931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TC-010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591440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Positivo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611302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TC-012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Positivo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65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0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Conclusioni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18ADC4-B2FF-48A4-8B44-54EA363C5A9F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Mancanze e limitazioni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87A21A-0E5B-3ED6-2AAB-C0BB37C0B739}"/>
              </a:ext>
            </a:extLst>
          </p:cNvPr>
          <p:cNvSpPr txBox="1"/>
          <p:nvPr/>
        </p:nvSpPr>
        <p:spPr>
          <a:xfrm>
            <a:off x="917542" y="2413337"/>
            <a:ext cx="8795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 err="1"/>
              <a:t>ip</a:t>
            </a:r>
            <a:r>
              <a:rPr lang="it-CH" sz="2000" dirty="0"/>
              <a:t> non modificabile comodamente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connessione solo tramite </a:t>
            </a:r>
            <a:r>
              <a:rPr lang="it-CH" sz="2000" dirty="0" err="1"/>
              <a:t>ip</a:t>
            </a: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input </a:t>
            </a:r>
            <a:r>
              <a:rPr lang="it-CH" sz="2000" dirty="0" err="1"/>
              <a:t>singletouch</a:t>
            </a: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Bordi del campo </a:t>
            </a:r>
            <a:r>
              <a:rPr lang="it-CH" sz="2000"/>
              <a:t>non perfezionati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70894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Conclusioni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18ADC4-B2FF-48A4-8B44-54EA363C5A9F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 err="1"/>
              <a:t>Gantt</a:t>
            </a:r>
            <a:r>
              <a:rPr lang="it-CH" sz="4000" dirty="0"/>
              <a:t> Consuntivo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BB7312-E0AD-4CB5-A43E-3645357D8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6" y="2038350"/>
            <a:ext cx="11927341" cy="46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Conclusioni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18ADC4-B2FF-48A4-8B44-54EA363C5A9F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Conclusioni Personali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A9662B-22B3-4686-8C87-8189DEE83F97}"/>
              </a:ext>
            </a:extLst>
          </p:cNvPr>
          <p:cNvSpPr txBox="1"/>
          <p:nvPr/>
        </p:nvSpPr>
        <p:spPr>
          <a:xfrm>
            <a:off x="1263192" y="2828041"/>
            <a:ext cx="937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Nathan: Disorganizzazione, felice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Xavier: Divertito,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Andrea: Appagato, distrazione.</a:t>
            </a:r>
          </a:p>
        </p:txBody>
      </p:sp>
    </p:spTree>
    <p:extLst>
      <p:ext uri="{BB962C8B-B14F-4D97-AF65-F5344CB8AC3E}">
        <p14:creationId xmlns:p14="http://schemas.microsoft.com/office/powerpoint/2010/main" val="49757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Vi Ringraziamo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A9662B-22B3-4686-8C87-8189DEE83F97}"/>
              </a:ext>
            </a:extLst>
          </p:cNvPr>
          <p:cNvSpPr txBox="1"/>
          <p:nvPr/>
        </p:nvSpPr>
        <p:spPr>
          <a:xfrm>
            <a:off x="1263192" y="2828041"/>
            <a:ext cx="93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E ora vi mostreremo una demo.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21F668-13EA-44CB-9953-061B1E3E1E2D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62067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2910F4A-BF06-4B54-9AD6-5E4FCE1BA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6316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3">
            <a:extLst>
              <a:ext uri="{FF2B5EF4-FFF2-40B4-BE49-F238E27FC236}">
                <a16:creationId xmlns:a16="http://schemas.microsoft.com/office/drawing/2014/main" id="{7EF59D45-0EEC-66C5-ED35-C0600F38553C}"/>
              </a:ext>
            </a:extLst>
          </p:cNvPr>
          <p:cNvSpPr txBox="1">
            <a:spLocks/>
          </p:cNvSpPr>
          <p:nvPr/>
        </p:nvSpPr>
        <p:spPr>
          <a:xfrm>
            <a:off x="1913468" y="365125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Indice</a:t>
            </a:r>
            <a:endParaRPr lang="en-US" sz="6000" dirty="0"/>
          </a:p>
        </p:txBody>
      </p:sp>
      <p:pic>
        <p:nvPicPr>
          <p:cNvPr id="10" name="Graphic 14" descr="Ice hockey">
            <a:extLst>
              <a:ext uri="{FF2B5EF4-FFF2-40B4-BE49-F238E27FC236}">
                <a16:creationId xmlns:a16="http://schemas.microsoft.com/office/drawing/2014/main" id="{916150A3-CFD0-0F79-278F-26F7CDA41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Introduzione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27.01.2022 – 05.05.2022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Supervisore</a:t>
            </a:r>
            <a:r>
              <a:rPr lang="en-US" sz="2400" dirty="0"/>
              <a:t> e </a:t>
            </a:r>
            <a:r>
              <a:rPr lang="en-US" sz="2400" dirty="0" err="1"/>
              <a:t>Mandante</a:t>
            </a:r>
            <a:r>
              <a:rPr lang="en-US" sz="2400" dirty="0"/>
              <a:t>: Luca </a:t>
            </a:r>
            <a:r>
              <a:rPr lang="en-US" sz="2400" dirty="0" err="1"/>
              <a:t>Muggiasca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Videogioco</a:t>
            </a:r>
            <a:r>
              <a:rPr lang="en-US" sz="2400" dirty="0"/>
              <a:t> in LAN di hockey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ghiaccio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Intrattenimento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400" dirty="0"/>
              <a:t>Deve essere presente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400" dirty="0"/>
              <a:t>Client connessi tramite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400" dirty="0"/>
              <a:t>Raggiungibile da browser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CH" sz="2400" dirty="0"/>
              <a:t>Simula una partita di Hockey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CH" sz="2400" dirty="0"/>
              <a:t>Il client si connette tramite 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CH" sz="2400" dirty="0"/>
              <a:t>Il client è il controller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CH" sz="2400" dirty="0" err="1"/>
              <a:t>L’host</a:t>
            </a:r>
            <a:r>
              <a:rPr lang="it-CH" sz="2400" dirty="0"/>
              <a:t> proietta il campo da gioco</a:t>
            </a: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4000" dirty="0"/>
              <a:t>Requisiti principali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458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90EBCA-5BDF-45DF-89BC-A39BE6921614}"/>
              </a:ext>
            </a:extLst>
          </p:cNvPr>
          <p:cNvSpPr txBox="1"/>
          <p:nvPr/>
        </p:nvSpPr>
        <p:spPr>
          <a:xfrm>
            <a:off x="714375" y="1690688"/>
            <a:ext cx="7458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Diagramma</a:t>
            </a:r>
            <a:r>
              <a:rPr lang="it-CH" sz="4400" dirty="0"/>
              <a:t> Procedurale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7BED0B-2D98-4C8E-AA2A-D1466076B191}"/>
              </a:ext>
            </a:extLst>
          </p:cNvPr>
          <p:cNvSpPr txBox="1"/>
          <p:nvPr/>
        </p:nvSpPr>
        <p:spPr>
          <a:xfrm>
            <a:off x="3720053" y="2905780"/>
            <a:ext cx="47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/>
              <a:t>Client </a:t>
            </a:r>
            <a:r>
              <a:rPr lang="it-CH" sz="2800" dirty="0">
                <a:sym typeface="Wingdings" panose="05000000000000000000" pitchFamily="2" charset="2"/>
              </a:rPr>
              <a:t> </a:t>
            </a:r>
            <a:r>
              <a:rPr lang="it-CH" sz="2800" dirty="0" err="1">
                <a:sym typeface="Wingdings" panose="05000000000000000000" pitchFamily="2" charset="2"/>
              </a:rPr>
              <a:t>Socket</a:t>
            </a:r>
            <a:r>
              <a:rPr lang="it-CH" sz="2800" dirty="0">
                <a:sym typeface="Wingdings" panose="05000000000000000000" pitchFamily="2" charset="2"/>
              </a:rPr>
              <a:t> Server  Host </a:t>
            </a:r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17090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90EBCA-5BDF-45DF-89BC-A39BE6921614}"/>
              </a:ext>
            </a:extLst>
          </p:cNvPr>
          <p:cNvSpPr txBox="1"/>
          <p:nvPr/>
        </p:nvSpPr>
        <p:spPr>
          <a:xfrm>
            <a:off x="761471" y="1485106"/>
            <a:ext cx="1174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 err="1"/>
              <a:t>Gantt</a:t>
            </a:r>
            <a:r>
              <a:rPr lang="it-CH" sz="4000" dirty="0"/>
              <a:t> preventivo – modello </a:t>
            </a:r>
            <a:r>
              <a:rPr lang="it-CH" sz="4000" dirty="0" err="1"/>
              <a:t>waterfall</a:t>
            </a:r>
            <a:endParaRPr lang="it-CH"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615320-55F6-4AC6-AF94-F4449CB91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097981"/>
            <a:ext cx="11744325" cy="45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90EBCA-5BDF-45DF-89BC-A39BE6921614}"/>
              </a:ext>
            </a:extLst>
          </p:cNvPr>
          <p:cNvSpPr txBox="1"/>
          <p:nvPr/>
        </p:nvSpPr>
        <p:spPr>
          <a:xfrm>
            <a:off x="838200" y="1558798"/>
            <a:ext cx="922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Analisi dei mezzi principali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15D41C-F005-442E-858A-3D4EAD056BE7}"/>
              </a:ext>
            </a:extLst>
          </p:cNvPr>
          <p:cNvSpPr txBox="1"/>
          <p:nvPr/>
        </p:nvSpPr>
        <p:spPr>
          <a:xfrm>
            <a:off x="917542" y="2355854"/>
            <a:ext cx="8795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PC1 – Windows Enterprise v.20H2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PC2 – Ubuntu 21.10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Router – model: Linksys 10206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Visual Studio Code v.1.58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 err="1"/>
              <a:t>NodeJS</a:t>
            </a:r>
            <a:r>
              <a:rPr lang="it-CH" sz="2000" dirty="0"/>
              <a:t> v0.9.0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 err="1"/>
              <a:t>NippleJS</a:t>
            </a:r>
            <a:r>
              <a:rPr lang="it-CH" sz="2000" dirty="0"/>
              <a:t> v12.22.5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 err="1"/>
              <a:t>Phaser</a:t>
            </a:r>
            <a:r>
              <a:rPr lang="it-CH" sz="2000" dirty="0"/>
              <a:t> v3.55.2</a:t>
            </a:r>
          </a:p>
        </p:txBody>
      </p:sp>
    </p:spTree>
    <p:extLst>
      <p:ext uri="{BB962C8B-B14F-4D97-AF65-F5344CB8AC3E}">
        <p14:creationId xmlns:p14="http://schemas.microsoft.com/office/powerpoint/2010/main" val="14196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4792BE3-8325-4E3C-AEFD-EA7CCB11B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6" y="989012"/>
            <a:ext cx="9886950" cy="5800725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AC44925-832F-4B81-A3DC-3D2778F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CH" sz="6000" dirty="0"/>
              <a:t>Progettazione</a:t>
            </a:r>
            <a:endParaRPr lang="it-CH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ce hockey">
            <a:extLst>
              <a:ext uri="{FF2B5EF4-FFF2-40B4-BE49-F238E27FC236}">
                <a16:creationId xmlns:a16="http://schemas.microsoft.com/office/drawing/2014/main" id="{A3C1D0E0-508B-2DD6-B547-2C317AD0E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BA94-B324-4BE9-B6D0-D2C1E84319C0}"/>
              </a:ext>
            </a:extLst>
          </p:cNvPr>
          <p:cNvSpPr txBox="1"/>
          <p:nvPr/>
        </p:nvSpPr>
        <p:spPr>
          <a:xfrm>
            <a:off x="838200" y="2711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CH" sz="2400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29790DB-726C-4296-8F4A-804E7B0EF992}"/>
              </a:ext>
            </a:extLst>
          </p:cNvPr>
          <p:cNvSpPr txBox="1">
            <a:spLocks/>
          </p:cNvSpPr>
          <p:nvPr/>
        </p:nvSpPr>
        <p:spPr>
          <a:xfrm>
            <a:off x="838200" y="1435497"/>
            <a:ext cx="9440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CH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D8C953-89DF-4446-9107-01FBE6228657}"/>
              </a:ext>
            </a:extLst>
          </p:cNvPr>
          <p:cNvSpPr txBox="1"/>
          <p:nvPr/>
        </p:nvSpPr>
        <p:spPr>
          <a:xfrm>
            <a:off x="838200" y="1455563"/>
            <a:ext cx="9440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dirty="0"/>
              <a:t>Design interfaccia Host</a:t>
            </a:r>
          </a:p>
        </p:txBody>
      </p:sp>
    </p:spTree>
    <p:extLst>
      <p:ext uri="{BB962C8B-B14F-4D97-AF65-F5344CB8AC3E}">
        <p14:creationId xmlns:p14="http://schemas.microsoft.com/office/powerpoint/2010/main" val="170191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384</Words>
  <Application>Microsoft Office PowerPoint</Application>
  <PresentationFormat>Widescreen</PresentationFormat>
  <Paragraphs>121</Paragraphs>
  <Slides>16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LANIceHockey</vt:lpstr>
      <vt:lpstr>Presentazione standard di PowerPoint</vt:lpstr>
      <vt:lpstr>Introduzione</vt:lpstr>
      <vt:lpstr>Analisi</vt:lpstr>
      <vt:lpstr>Analisi</vt:lpstr>
      <vt:lpstr>Analisi</vt:lpstr>
      <vt:lpstr>Analisi</vt:lpstr>
      <vt:lpstr>Analisi</vt:lpstr>
      <vt:lpstr>Progettazione</vt:lpstr>
      <vt:lpstr>Progettazione</vt:lpstr>
      <vt:lpstr>Implementazione</vt:lpstr>
      <vt:lpstr>Conclusioni</vt:lpstr>
      <vt:lpstr>Conclusioni</vt:lpstr>
      <vt:lpstr>Conclusioni</vt:lpstr>
      <vt:lpstr>Conclusioni</vt:lpstr>
      <vt:lpstr>Vi Ringraziamo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LANIceHockey</dc:title>
  <dc:creator>nathy ferro</dc:creator>
  <cp:lastModifiedBy>Andrea masciocchi</cp:lastModifiedBy>
  <cp:revision>30</cp:revision>
  <dcterms:created xsi:type="dcterms:W3CDTF">2022-05-11T14:47:40Z</dcterms:created>
  <dcterms:modified xsi:type="dcterms:W3CDTF">2022-05-11T19:01:16Z</dcterms:modified>
</cp:coreProperties>
</file>