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1"/>
    <p:restoredTop sz="94687"/>
  </p:normalViewPr>
  <p:slideViewPr>
    <p:cSldViewPr snapToGrid="0" snapToObjects="1">
      <p:cViewPr>
        <p:scale>
          <a:sx n="180" d="100"/>
          <a:sy n="180" d="100"/>
        </p:scale>
        <p:origin x="1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2479BE-2EE7-3F4D-BAD0-0EA4F279E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16600" dirty="0" err="1"/>
              <a:t>Proplan</a:t>
            </a:r>
            <a:endParaRPr lang="it-IT" sz="166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DE717D-0094-6545-A40A-1BE5718F6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Filippo </a:t>
            </a:r>
            <a:r>
              <a:rPr lang="it-IT" dirty="0" err="1"/>
              <a:t>Zinetti</a:t>
            </a:r>
            <a:r>
              <a:rPr lang="it-IT" dirty="0"/>
              <a:t>, Jonathan </a:t>
            </a:r>
            <a:r>
              <a:rPr lang="it-IT" dirty="0" err="1"/>
              <a:t>Mueller</a:t>
            </a:r>
            <a:r>
              <a:rPr lang="it-IT" dirty="0"/>
              <a:t>, </a:t>
            </a:r>
            <a:r>
              <a:rPr lang="it-IT" dirty="0" err="1"/>
              <a:t>Jure</a:t>
            </a:r>
            <a:r>
              <a:rPr lang="it-IT" dirty="0"/>
              <a:t> </a:t>
            </a:r>
            <a:r>
              <a:rPr lang="it-IT" dirty="0" err="1"/>
              <a:t>Grgic</a:t>
            </a:r>
            <a:r>
              <a:rPr lang="it-IT" dirty="0"/>
              <a:t>, </a:t>
            </a:r>
            <a:r>
              <a:rPr lang="it-IT" dirty="0" err="1"/>
              <a:t>Kushtrim</a:t>
            </a:r>
            <a:r>
              <a:rPr lang="it-IT" dirty="0"/>
              <a:t> </a:t>
            </a:r>
            <a:r>
              <a:rPr lang="it-IT" dirty="0" err="1"/>
              <a:t>Rushi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500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9B455-EB4E-E34A-9528-6449FEB7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7989"/>
            <a:ext cx="9905998" cy="1478570"/>
          </a:xfrm>
        </p:spPr>
        <p:txBody>
          <a:bodyPr>
            <a:normAutofit/>
          </a:bodyPr>
          <a:lstStyle/>
          <a:p>
            <a:r>
              <a:rPr lang="it-IT" sz="5400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BF7D39-AED5-8B45-8745-98477FB5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6559"/>
            <a:ext cx="10809956" cy="4961441"/>
          </a:xfrm>
        </p:spPr>
        <p:txBody>
          <a:bodyPr>
            <a:normAutofit/>
          </a:bodyPr>
          <a:lstStyle/>
          <a:p>
            <a:r>
              <a:rPr lang="it-IT" sz="3200" dirty="0"/>
              <a:t>Scopo</a:t>
            </a:r>
          </a:p>
          <a:p>
            <a:r>
              <a:rPr lang="it-IT" sz="3200" dirty="0"/>
              <a:t>Requisiti</a:t>
            </a:r>
          </a:p>
          <a:p>
            <a:r>
              <a:rPr lang="it-IT" sz="3200" dirty="0"/>
              <a:t>Pianificazione</a:t>
            </a:r>
          </a:p>
          <a:p>
            <a:r>
              <a:rPr lang="it-IT" sz="3200" dirty="0"/>
              <a:t>Implementazione</a:t>
            </a:r>
          </a:p>
          <a:p>
            <a:r>
              <a:rPr lang="it-IT" sz="3200" dirty="0"/>
              <a:t>Problemi / Limitazioni</a:t>
            </a:r>
          </a:p>
          <a:p>
            <a:r>
              <a:rPr lang="it-IT" sz="3200" dirty="0"/>
              <a:t>Conclusioni</a:t>
            </a:r>
          </a:p>
          <a:p>
            <a:r>
              <a:rPr lang="it-IT" sz="3200" dirty="0"/>
              <a:t>Demo</a:t>
            </a:r>
          </a:p>
          <a:p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14891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9B455-EB4E-E34A-9528-6449FEB7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7989"/>
            <a:ext cx="9905998" cy="1478570"/>
          </a:xfrm>
        </p:spPr>
        <p:txBody>
          <a:bodyPr>
            <a:normAutofit/>
          </a:bodyPr>
          <a:lstStyle/>
          <a:p>
            <a:r>
              <a:rPr lang="it-IT" sz="5400" dirty="0"/>
              <a:t>Scopo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BF7D39-AED5-8B45-8745-98477FB5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6559"/>
            <a:ext cx="10809956" cy="4319755"/>
          </a:xfrm>
        </p:spPr>
        <p:txBody>
          <a:bodyPr>
            <a:normAutofit/>
          </a:bodyPr>
          <a:lstStyle/>
          <a:p>
            <a:r>
              <a:rPr lang="it-IT" sz="3200" dirty="0"/>
              <a:t>Programma per la gestione di progetti</a:t>
            </a:r>
          </a:p>
          <a:p>
            <a:r>
              <a:rPr lang="it-IT" sz="3200" dirty="0"/>
              <a:t>Simile a </a:t>
            </a:r>
            <a:r>
              <a:rPr lang="it-IT" sz="3200" dirty="0" err="1"/>
              <a:t>Trello</a:t>
            </a:r>
            <a:endParaRPr lang="it-IT" sz="3200" dirty="0"/>
          </a:p>
          <a:p>
            <a:r>
              <a:rPr lang="it-IT" sz="3200" dirty="0"/>
              <a:t>Programmi esistenti complicati</a:t>
            </a:r>
          </a:p>
        </p:txBody>
      </p:sp>
    </p:spTree>
    <p:extLst>
      <p:ext uri="{BB962C8B-B14F-4D97-AF65-F5344CB8AC3E}">
        <p14:creationId xmlns:p14="http://schemas.microsoft.com/office/powerpoint/2010/main" val="145229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9B455-EB4E-E34A-9528-6449FEB7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7989"/>
            <a:ext cx="9905998" cy="1478570"/>
          </a:xfrm>
        </p:spPr>
        <p:txBody>
          <a:bodyPr>
            <a:normAutofit/>
          </a:bodyPr>
          <a:lstStyle/>
          <a:p>
            <a:r>
              <a:rPr lang="it-IT" sz="5400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BF7D39-AED5-8B45-8745-98477FB5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6559"/>
            <a:ext cx="10809956" cy="4319755"/>
          </a:xfrm>
        </p:spPr>
        <p:txBody>
          <a:bodyPr>
            <a:normAutofit/>
          </a:bodyPr>
          <a:lstStyle/>
          <a:p>
            <a:r>
              <a:rPr lang="it-IT" sz="3200" dirty="0"/>
              <a:t>Utilizzabile da remoto</a:t>
            </a:r>
          </a:p>
          <a:p>
            <a:r>
              <a:rPr lang="it-IT" sz="3200" dirty="0"/>
              <a:t>Gerarchia a livello di applicazione</a:t>
            </a:r>
          </a:p>
          <a:p>
            <a:r>
              <a:rPr lang="it-IT" sz="3200" dirty="0"/>
              <a:t>Gerarchia a livello di progetto</a:t>
            </a:r>
          </a:p>
          <a:p>
            <a:r>
              <a:rPr lang="it-IT" sz="3200" dirty="0"/>
              <a:t>Divisione progetti</a:t>
            </a:r>
          </a:p>
          <a:p>
            <a:r>
              <a:rPr lang="it-IT" sz="3200" dirty="0"/>
              <a:t>Dettagli progetto</a:t>
            </a:r>
          </a:p>
        </p:txBody>
      </p:sp>
    </p:spTree>
    <p:extLst>
      <p:ext uri="{BB962C8B-B14F-4D97-AF65-F5344CB8AC3E}">
        <p14:creationId xmlns:p14="http://schemas.microsoft.com/office/powerpoint/2010/main" val="44150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9B455-EB4E-E34A-9528-6449FEB7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7989"/>
            <a:ext cx="9905998" cy="1478570"/>
          </a:xfrm>
        </p:spPr>
        <p:txBody>
          <a:bodyPr>
            <a:normAutofit/>
          </a:bodyPr>
          <a:lstStyle/>
          <a:p>
            <a:r>
              <a:rPr lang="it-IT" sz="5400" dirty="0"/>
              <a:t>Progettazione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BF7D39-AED5-8B45-8745-98477FB5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6559"/>
            <a:ext cx="11050587" cy="4961441"/>
          </a:xfrm>
        </p:spPr>
        <p:txBody>
          <a:bodyPr>
            <a:normAutofit/>
          </a:bodyPr>
          <a:lstStyle/>
          <a:p>
            <a:r>
              <a:rPr lang="it-IT" sz="3200" dirty="0"/>
              <a:t>Use case</a:t>
            </a:r>
          </a:p>
          <a:p>
            <a:r>
              <a:rPr lang="it-IT" sz="3200" dirty="0"/>
              <a:t>UML</a:t>
            </a:r>
          </a:p>
          <a:p>
            <a:r>
              <a:rPr lang="it-IT" sz="3200" dirty="0"/>
              <a:t>Design delle interfacce</a:t>
            </a:r>
          </a:p>
          <a:p>
            <a:r>
              <a:rPr lang="it-IT" sz="3200" dirty="0"/>
              <a:t>Schema ER</a:t>
            </a:r>
          </a:p>
          <a:p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60591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9B455-EB4E-E34A-9528-6449FEB7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7989"/>
            <a:ext cx="9905998" cy="1478570"/>
          </a:xfrm>
        </p:spPr>
        <p:txBody>
          <a:bodyPr>
            <a:normAutofit/>
          </a:bodyPr>
          <a:lstStyle/>
          <a:p>
            <a:r>
              <a:rPr lang="it-IT" sz="5400" dirty="0"/>
              <a:t>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BF7D39-AED5-8B45-8745-98477FB5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6559"/>
            <a:ext cx="11050587" cy="4961441"/>
          </a:xfrm>
        </p:spPr>
        <p:txBody>
          <a:bodyPr>
            <a:normAutofit/>
          </a:bodyPr>
          <a:lstStyle/>
          <a:p>
            <a:r>
              <a:rPr lang="it-IT" sz="3200" dirty="0"/>
              <a:t>Applicazione web </a:t>
            </a:r>
            <a:r>
              <a:rPr lang="it-IT" sz="3200" dirty="0" err="1"/>
              <a:t>python</a:t>
            </a:r>
            <a:r>
              <a:rPr lang="it-IT" sz="3200" dirty="0"/>
              <a:t> (MVC)</a:t>
            </a:r>
          </a:p>
          <a:p>
            <a:r>
              <a:rPr lang="it-IT" sz="3200" dirty="0"/>
              <a:t>Framework MVC </a:t>
            </a:r>
            <a:r>
              <a:rPr lang="it-IT" sz="3200" dirty="0">
                <a:sym typeface="Wingdings" pitchFamily="2" charset="2"/>
              </a:rPr>
              <a:t></a:t>
            </a:r>
            <a:r>
              <a:rPr lang="it-IT" sz="3200" dirty="0"/>
              <a:t> web2py</a:t>
            </a:r>
          </a:p>
          <a:p>
            <a:r>
              <a:rPr lang="it-IT" sz="3200" dirty="0"/>
              <a:t>Host </a:t>
            </a:r>
            <a:r>
              <a:rPr lang="it-IT" sz="3200" dirty="0">
                <a:sym typeface="Wingdings" pitchFamily="2" charset="2"/>
              </a:rPr>
              <a:t></a:t>
            </a:r>
            <a:r>
              <a:rPr lang="it-IT" sz="3200" dirty="0"/>
              <a:t> </a:t>
            </a:r>
            <a:r>
              <a:rPr lang="it-IT" sz="3200" dirty="0" err="1"/>
              <a:t>pythonanywhere</a:t>
            </a:r>
            <a:endParaRPr lang="it-IT" sz="3200" dirty="0"/>
          </a:p>
          <a:p>
            <a:r>
              <a:rPr lang="it-IT" sz="3200" dirty="0"/>
              <a:t>Database </a:t>
            </a:r>
            <a:r>
              <a:rPr lang="it-IT" sz="3200" dirty="0">
                <a:sym typeface="Wingdings" pitchFamily="2" charset="2"/>
              </a:rPr>
              <a:t> </a:t>
            </a:r>
            <a:r>
              <a:rPr lang="it-IT" sz="3200" dirty="0" err="1">
                <a:sym typeface="Wingdings" pitchFamily="2" charset="2"/>
              </a:rPr>
              <a:t>SQLite</a:t>
            </a:r>
            <a:endParaRPr lang="it-IT" sz="3200" dirty="0">
              <a:sym typeface="Wingdings" pitchFamily="2" charset="2"/>
            </a:endParaRPr>
          </a:p>
          <a:p>
            <a:r>
              <a:rPr lang="it-IT" sz="3200" dirty="0" err="1">
                <a:sym typeface="Wingdings" pitchFamily="2" charset="2"/>
              </a:rPr>
              <a:t>Gantt</a:t>
            </a:r>
            <a:r>
              <a:rPr lang="it-IT" sz="3200" dirty="0">
                <a:sym typeface="Wingdings" pitchFamily="2" charset="2"/>
              </a:rPr>
              <a:t>  </a:t>
            </a:r>
            <a:r>
              <a:rPr lang="it-IT" sz="3200" dirty="0" err="1">
                <a:sym typeface="Wingdings" pitchFamily="2" charset="2"/>
              </a:rPr>
              <a:t>Highcharts</a:t>
            </a:r>
            <a:r>
              <a:rPr lang="it-IT" sz="3200" dirty="0">
                <a:sym typeface="Wingdings" pitchFamily="2" charset="2"/>
              </a:rPr>
              <a:t> (JS)</a:t>
            </a:r>
          </a:p>
          <a:p>
            <a:r>
              <a:rPr lang="it-IT" sz="3200" dirty="0">
                <a:sym typeface="Wingdings" pitchFamily="2" charset="2"/>
              </a:rPr>
              <a:t>Stile CSS  Bootstrap 4.0, </a:t>
            </a:r>
            <a:r>
              <a:rPr lang="it-IT" sz="3200" dirty="0" err="1">
                <a:sym typeface="Wingdings" pitchFamily="2" charset="2"/>
              </a:rPr>
              <a:t>Fontawesome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4558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9B455-EB4E-E34A-9528-6449FEB7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7989"/>
            <a:ext cx="9905998" cy="1478570"/>
          </a:xfrm>
        </p:spPr>
        <p:txBody>
          <a:bodyPr>
            <a:normAutofit/>
          </a:bodyPr>
          <a:lstStyle/>
          <a:p>
            <a:r>
              <a:rPr lang="it-IT" sz="5400" dirty="0"/>
              <a:t>Problemi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BF7D39-AED5-8B45-8745-98477FB5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6559"/>
            <a:ext cx="11050587" cy="4961441"/>
          </a:xfrm>
        </p:spPr>
        <p:txBody>
          <a:bodyPr>
            <a:normAutofit/>
          </a:bodyPr>
          <a:lstStyle/>
          <a:p>
            <a:r>
              <a:rPr lang="it-IT" sz="3200" b="1" dirty="0"/>
              <a:t>Mancanza conoscenze basi su tutti gli strumenti</a:t>
            </a:r>
          </a:p>
          <a:p>
            <a:r>
              <a:rPr lang="it-IT" sz="3200" dirty="0" err="1"/>
              <a:t>Pythonanywhere</a:t>
            </a:r>
            <a:r>
              <a:rPr lang="it-IT" sz="3200" dirty="0"/>
              <a:t> è lento</a:t>
            </a:r>
          </a:p>
          <a:p>
            <a:r>
              <a:rPr lang="it-IT" sz="3200" dirty="0"/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353214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9B455-EB4E-E34A-9528-6449FEB7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7989"/>
            <a:ext cx="9905998" cy="1478570"/>
          </a:xfrm>
        </p:spPr>
        <p:txBody>
          <a:bodyPr>
            <a:normAutofit/>
          </a:bodyPr>
          <a:lstStyle/>
          <a:p>
            <a:r>
              <a:rPr lang="it-IT" sz="5400" dirty="0"/>
              <a:t>Limitazioni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BF7D39-AED5-8B45-8745-98477FB5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6559"/>
            <a:ext cx="11050587" cy="4961441"/>
          </a:xfrm>
        </p:spPr>
        <p:txBody>
          <a:bodyPr>
            <a:normAutofit/>
          </a:bodyPr>
          <a:lstStyle/>
          <a:p>
            <a:r>
              <a:rPr lang="it-IT" sz="3200" dirty="0"/>
              <a:t>Reset password</a:t>
            </a:r>
          </a:p>
          <a:p>
            <a:r>
              <a:rPr lang="it-IT" sz="3200" dirty="0"/>
              <a:t>Mail conferma</a:t>
            </a:r>
          </a:p>
          <a:p>
            <a:r>
              <a:rPr lang="it-IT" sz="3200" dirty="0" err="1"/>
              <a:t>Pythonanywhere</a:t>
            </a:r>
            <a:r>
              <a:rPr lang="it-IT" sz="3200" dirty="0"/>
              <a:t> è lento</a:t>
            </a:r>
          </a:p>
          <a:p>
            <a:r>
              <a:rPr lang="it-IT" sz="3200" dirty="0"/>
              <a:t>Gerarchia a livello di progetto</a:t>
            </a:r>
          </a:p>
          <a:p>
            <a:r>
              <a:rPr lang="it-IT" sz="3200" dirty="0"/>
              <a:t>Movimento delle </a:t>
            </a:r>
            <a:r>
              <a:rPr lang="it-IT" sz="3200" dirty="0" err="1"/>
              <a:t>attivit</a:t>
            </a:r>
            <a:r>
              <a:rPr lang="de-CH" sz="3200" dirty="0"/>
              <a:t>à </a:t>
            </a:r>
            <a:r>
              <a:rPr lang="de-CH" sz="3200" dirty="0" err="1"/>
              <a:t>tra</a:t>
            </a:r>
            <a:r>
              <a:rPr lang="de-CH" sz="3200" dirty="0"/>
              <a:t> </a:t>
            </a:r>
            <a:r>
              <a:rPr lang="de-CH" sz="3200" dirty="0" err="1"/>
              <a:t>gruppi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0062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9B455-EB4E-E34A-9528-6449FEB7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7989"/>
            <a:ext cx="9905998" cy="1478570"/>
          </a:xfrm>
        </p:spPr>
        <p:txBody>
          <a:bodyPr>
            <a:normAutofit/>
          </a:bodyPr>
          <a:lstStyle/>
          <a:p>
            <a:r>
              <a:rPr lang="it-IT" sz="5400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BF7D39-AED5-8B45-8745-98477FB5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6559"/>
            <a:ext cx="11050587" cy="4961441"/>
          </a:xfrm>
        </p:spPr>
        <p:txBody>
          <a:bodyPr>
            <a:normAutofit/>
          </a:bodyPr>
          <a:lstStyle/>
          <a:p>
            <a:r>
              <a:rPr lang="it-IT" sz="3200" dirty="0"/>
              <a:t>Progetto complesso e grande</a:t>
            </a:r>
          </a:p>
        </p:txBody>
      </p:sp>
    </p:spTree>
    <p:extLst>
      <p:ext uri="{BB962C8B-B14F-4D97-AF65-F5344CB8AC3E}">
        <p14:creationId xmlns:p14="http://schemas.microsoft.com/office/powerpoint/2010/main" val="913701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369</TotalTime>
  <Words>128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Tw Cen MT</vt:lpstr>
      <vt:lpstr>Wingdings</vt:lpstr>
      <vt:lpstr>Circuito</vt:lpstr>
      <vt:lpstr>Proplan</vt:lpstr>
      <vt:lpstr>indice</vt:lpstr>
      <vt:lpstr>Scopo</vt:lpstr>
      <vt:lpstr>Requisiti</vt:lpstr>
      <vt:lpstr>Progettazione</vt:lpstr>
      <vt:lpstr>Implementazione</vt:lpstr>
      <vt:lpstr>Problemi</vt:lpstr>
      <vt:lpstr>Limitazioni</vt:lpstr>
      <vt:lpstr>Conclusioni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Proplan</dc:title>
  <dc:creator>Utente di Microsoft Office</dc:creator>
  <cp:lastModifiedBy>Utente di Microsoft Office</cp:lastModifiedBy>
  <cp:revision>33</cp:revision>
  <dcterms:created xsi:type="dcterms:W3CDTF">2020-05-12T13:17:14Z</dcterms:created>
  <dcterms:modified xsi:type="dcterms:W3CDTF">2020-05-12T19:28:13Z</dcterms:modified>
</cp:coreProperties>
</file>