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4687"/>
  </p:normalViewPr>
  <p:slideViewPr>
    <p:cSldViewPr snapToGrid="0" snapToObjects="1">
      <p:cViewPr>
        <p:scale>
          <a:sx n="127" d="100"/>
          <a:sy n="127" d="100"/>
        </p:scale>
        <p:origin x="247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479BE-2EE7-3F4D-BAD0-0EA4F279E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16600" dirty="0" err="1"/>
              <a:t>Proplan</a:t>
            </a:r>
            <a:endParaRPr lang="it-IT" sz="1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DE717D-0094-6545-A40A-1BE5718F6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Filippo </a:t>
            </a:r>
            <a:r>
              <a:rPr lang="it-IT" dirty="0" err="1">
                <a:solidFill>
                  <a:schemeClr val="tx1"/>
                </a:solidFill>
              </a:rPr>
              <a:t>Zinetti</a:t>
            </a:r>
            <a:r>
              <a:rPr lang="it-IT" dirty="0">
                <a:solidFill>
                  <a:schemeClr val="tx1"/>
                </a:solidFill>
              </a:rPr>
              <a:t>, Jonathan </a:t>
            </a:r>
            <a:r>
              <a:rPr lang="it-IT" dirty="0" err="1">
                <a:solidFill>
                  <a:schemeClr val="tx1"/>
                </a:solidFill>
              </a:rPr>
              <a:t>Mueller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Jure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Grgic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Kushtrim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Rushi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15.5.2020</a:t>
            </a:r>
          </a:p>
        </p:txBody>
      </p:sp>
    </p:spTree>
    <p:extLst>
      <p:ext uri="{BB962C8B-B14F-4D97-AF65-F5344CB8AC3E}">
        <p14:creationId xmlns:p14="http://schemas.microsoft.com/office/powerpoint/2010/main" val="256500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0255A-8FBD-884F-ADBA-32BDE68D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it-IT" sz="3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9825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0255A-8FBD-884F-ADBA-32BDE68D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81549"/>
          </a:xfrm>
        </p:spPr>
        <p:txBody>
          <a:bodyPr>
            <a:noAutofit/>
          </a:bodyPr>
          <a:lstStyle/>
          <a:p>
            <a:pPr algn="ctr"/>
            <a:r>
              <a:rPr lang="it-IT" sz="8800" dirty="0"/>
              <a:t>Domande?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0CC6C2-97FA-254D-A01C-D69C650C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727729"/>
            <a:ext cx="1752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8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267" y="118724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67" y="1597294"/>
            <a:ext cx="10809956" cy="4961441"/>
          </a:xfrm>
        </p:spPr>
        <p:txBody>
          <a:bodyPr>
            <a:normAutofit/>
          </a:bodyPr>
          <a:lstStyle/>
          <a:p>
            <a:r>
              <a:rPr lang="it-IT" sz="3200" dirty="0"/>
              <a:t>Scopo</a:t>
            </a:r>
          </a:p>
          <a:p>
            <a:r>
              <a:rPr lang="it-IT" sz="3200" dirty="0"/>
              <a:t>Requisiti</a:t>
            </a:r>
          </a:p>
          <a:p>
            <a:r>
              <a:rPr lang="it-IT" sz="3200" dirty="0"/>
              <a:t>Progettazione</a:t>
            </a:r>
          </a:p>
          <a:p>
            <a:r>
              <a:rPr lang="it-IT" sz="3200" dirty="0"/>
              <a:t>Implementazione</a:t>
            </a:r>
          </a:p>
          <a:p>
            <a:r>
              <a:rPr lang="it-IT" sz="3200" dirty="0"/>
              <a:t>Problemi / Limitazioni</a:t>
            </a:r>
          </a:p>
          <a:p>
            <a:r>
              <a:rPr lang="it-IT" sz="3200" dirty="0"/>
              <a:t>Conclusioni</a:t>
            </a:r>
          </a:p>
          <a:p>
            <a:r>
              <a:rPr lang="it-IT" sz="3200" dirty="0"/>
              <a:t>Demo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1489100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319755"/>
          </a:xfrm>
        </p:spPr>
        <p:txBody>
          <a:bodyPr>
            <a:normAutofit/>
          </a:bodyPr>
          <a:lstStyle/>
          <a:p>
            <a:r>
              <a:rPr lang="it-IT" sz="3200" dirty="0"/>
              <a:t>Programma per la gestione di progetti</a:t>
            </a:r>
          </a:p>
          <a:p>
            <a:r>
              <a:rPr lang="it-IT" sz="3200" dirty="0"/>
              <a:t>Via di mezzo tra </a:t>
            </a:r>
            <a:r>
              <a:rPr lang="it-IT" sz="3200" dirty="0" err="1"/>
              <a:t>Trello</a:t>
            </a:r>
            <a:r>
              <a:rPr lang="it-IT" sz="3200" dirty="0"/>
              <a:t> e Project</a:t>
            </a:r>
          </a:p>
          <a:p>
            <a:r>
              <a:rPr lang="it-IT" sz="3200" dirty="0"/>
              <a:t>Programmi esistenti complicati</a:t>
            </a:r>
          </a:p>
        </p:txBody>
      </p:sp>
    </p:spTree>
    <p:extLst>
      <p:ext uri="{BB962C8B-B14F-4D97-AF65-F5344CB8AC3E}">
        <p14:creationId xmlns:p14="http://schemas.microsoft.com/office/powerpoint/2010/main" val="1452295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319755"/>
          </a:xfrm>
        </p:spPr>
        <p:txBody>
          <a:bodyPr>
            <a:normAutofit/>
          </a:bodyPr>
          <a:lstStyle/>
          <a:p>
            <a:r>
              <a:rPr lang="it-IT" sz="3200" dirty="0"/>
              <a:t>Utilizzabile da remoto</a:t>
            </a:r>
          </a:p>
          <a:p>
            <a:r>
              <a:rPr lang="it-IT" sz="3200" dirty="0"/>
              <a:t>Gerarchia a livello di applicazione</a:t>
            </a:r>
          </a:p>
          <a:p>
            <a:r>
              <a:rPr lang="it-IT" sz="3200" dirty="0"/>
              <a:t>Gerarchia a livello di progetto</a:t>
            </a:r>
          </a:p>
          <a:p>
            <a:r>
              <a:rPr lang="it-IT" sz="3200" dirty="0"/>
              <a:t>Divisione progetti</a:t>
            </a:r>
          </a:p>
          <a:p>
            <a:r>
              <a:rPr lang="it-IT" sz="3200" dirty="0"/>
              <a:t>Dettagli progetto</a:t>
            </a:r>
          </a:p>
        </p:txBody>
      </p:sp>
    </p:spTree>
    <p:extLst>
      <p:ext uri="{BB962C8B-B14F-4D97-AF65-F5344CB8AC3E}">
        <p14:creationId xmlns:p14="http://schemas.microsoft.com/office/powerpoint/2010/main" val="441509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 err="1"/>
              <a:t>Gantt</a:t>
            </a:r>
            <a:endParaRPr lang="it-IT" sz="3200" dirty="0"/>
          </a:p>
          <a:p>
            <a:r>
              <a:rPr lang="it-IT" sz="3200" dirty="0"/>
              <a:t>Use case</a:t>
            </a:r>
          </a:p>
          <a:p>
            <a:r>
              <a:rPr lang="it-IT" sz="3200" dirty="0"/>
              <a:t>UML</a:t>
            </a:r>
          </a:p>
          <a:p>
            <a:r>
              <a:rPr lang="it-IT" sz="3200" dirty="0"/>
              <a:t>Design delle interfacce</a:t>
            </a:r>
          </a:p>
          <a:p>
            <a:r>
              <a:rPr lang="it-IT" sz="3200" dirty="0"/>
              <a:t>Schema ER</a:t>
            </a:r>
          </a:p>
          <a:p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6AE7E6-1244-B945-9783-329F56935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11184" r="5663" b="8475"/>
          <a:stretch/>
        </p:blipFill>
        <p:spPr>
          <a:xfrm>
            <a:off x="6521116" y="1896559"/>
            <a:ext cx="4702758" cy="30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2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Applicazione web </a:t>
            </a:r>
            <a:r>
              <a:rPr lang="it-IT" sz="3200" dirty="0" err="1"/>
              <a:t>python</a:t>
            </a:r>
            <a:r>
              <a:rPr lang="it-IT" sz="3200" dirty="0"/>
              <a:t> (MVC)</a:t>
            </a:r>
          </a:p>
          <a:p>
            <a:r>
              <a:rPr lang="it-IT" sz="3200" dirty="0"/>
              <a:t>Framework MVC </a:t>
            </a:r>
            <a:r>
              <a:rPr lang="it-IT" sz="3200" dirty="0">
                <a:sym typeface="Wingdings" pitchFamily="2" charset="2"/>
              </a:rPr>
              <a:t></a:t>
            </a:r>
            <a:r>
              <a:rPr lang="it-IT" sz="3200" dirty="0"/>
              <a:t> web2py</a:t>
            </a:r>
          </a:p>
          <a:p>
            <a:r>
              <a:rPr lang="it-IT" sz="3200" dirty="0"/>
              <a:t>Host </a:t>
            </a:r>
            <a:r>
              <a:rPr lang="it-IT" sz="3200" dirty="0">
                <a:sym typeface="Wingdings" pitchFamily="2" charset="2"/>
              </a:rPr>
              <a:t></a:t>
            </a:r>
            <a:r>
              <a:rPr lang="it-IT" sz="3200" dirty="0"/>
              <a:t> </a:t>
            </a:r>
            <a:r>
              <a:rPr lang="it-IT" sz="3200" dirty="0" err="1"/>
              <a:t>pythonanywhere</a:t>
            </a:r>
            <a:endParaRPr lang="it-IT" sz="3200" dirty="0"/>
          </a:p>
          <a:p>
            <a:r>
              <a:rPr lang="it-IT" sz="3200" dirty="0"/>
              <a:t>Database </a:t>
            </a:r>
            <a:r>
              <a:rPr lang="it-IT" sz="3200" dirty="0">
                <a:sym typeface="Wingdings" pitchFamily="2" charset="2"/>
              </a:rPr>
              <a:t> </a:t>
            </a:r>
            <a:r>
              <a:rPr lang="it-IT" sz="3200" dirty="0" err="1">
                <a:sym typeface="Wingdings" pitchFamily="2" charset="2"/>
              </a:rPr>
              <a:t>SQLite</a:t>
            </a:r>
            <a:endParaRPr lang="it-IT" sz="3200" dirty="0">
              <a:sym typeface="Wingdings" pitchFamily="2" charset="2"/>
            </a:endParaRPr>
          </a:p>
          <a:p>
            <a:r>
              <a:rPr lang="it-IT" sz="3200" dirty="0" err="1">
                <a:sym typeface="Wingdings" pitchFamily="2" charset="2"/>
              </a:rPr>
              <a:t>Gantt</a:t>
            </a:r>
            <a:r>
              <a:rPr lang="it-IT" sz="3200" dirty="0">
                <a:sym typeface="Wingdings" pitchFamily="2" charset="2"/>
              </a:rPr>
              <a:t>  </a:t>
            </a:r>
            <a:r>
              <a:rPr lang="it-IT" sz="3200" dirty="0" err="1">
                <a:sym typeface="Wingdings" pitchFamily="2" charset="2"/>
              </a:rPr>
              <a:t>Highcharts</a:t>
            </a:r>
            <a:r>
              <a:rPr lang="it-IT" sz="3200" dirty="0">
                <a:sym typeface="Wingdings" pitchFamily="2" charset="2"/>
              </a:rPr>
              <a:t> (JS)</a:t>
            </a:r>
          </a:p>
          <a:p>
            <a:r>
              <a:rPr lang="it-IT" sz="3200" dirty="0">
                <a:sym typeface="Wingdings" pitchFamily="2" charset="2"/>
              </a:rPr>
              <a:t>Stile CSS  Bootstrap 4.0, </a:t>
            </a:r>
            <a:r>
              <a:rPr lang="it-IT" sz="3200" dirty="0" err="1">
                <a:sym typeface="Wingdings" pitchFamily="2" charset="2"/>
              </a:rPr>
              <a:t>Fontawesome</a:t>
            </a:r>
            <a:endParaRPr lang="it-IT" sz="3200" dirty="0"/>
          </a:p>
        </p:txBody>
      </p:sp>
      <p:pic>
        <p:nvPicPr>
          <p:cNvPr id="1026" name="Picture 2" descr="http://www.web2py.com/init/static/images/web2py_logo.png">
            <a:extLst>
              <a:ext uri="{FF2B5EF4-FFF2-40B4-BE49-F238E27FC236}">
                <a16:creationId xmlns:a16="http://schemas.microsoft.com/office/drawing/2014/main" id="{C3402131-A115-4347-B568-D9999DC9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21" y="3253437"/>
            <a:ext cx="2794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3/38/SQLite370.svg/1280px-SQLite370.svg.png">
            <a:extLst>
              <a:ext uri="{FF2B5EF4-FFF2-40B4-BE49-F238E27FC236}">
                <a16:creationId xmlns:a16="http://schemas.microsoft.com/office/drawing/2014/main" id="{095455B1-31A8-344B-8C47-95D48CE6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42" y="1138825"/>
            <a:ext cx="2422358" cy="11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6FFF41F-2CA9-D045-B5ED-47C028F68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021" y="4792714"/>
            <a:ext cx="330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b="1" dirty="0"/>
              <a:t>Mancanza conoscenze basi su tutti gli strumenti</a:t>
            </a:r>
          </a:p>
          <a:p>
            <a:r>
              <a:rPr lang="it-IT" sz="3200" dirty="0" err="1"/>
              <a:t>Pythonanywhere</a:t>
            </a:r>
            <a:r>
              <a:rPr lang="it-IT" sz="3200" dirty="0"/>
              <a:t> è lento</a:t>
            </a:r>
          </a:p>
          <a:p>
            <a:r>
              <a:rPr lang="it-IT" sz="3200" dirty="0"/>
              <a:t>Tempo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501BE4-CD78-6447-AA82-9023FBC03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8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6011" y="3756274"/>
            <a:ext cx="2333041" cy="23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9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Limitazioni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Reset password</a:t>
            </a:r>
          </a:p>
          <a:p>
            <a:r>
              <a:rPr lang="it-IT" sz="3200" dirty="0"/>
              <a:t>Mail conferma</a:t>
            </a:r>
          </a:p>
          <a:p>
            <a:r>
              <a:rPr lang="it-IT" sz="3200" dirty="0" err="1"/>
              <a:t>Pythonanywhere</a:t>
            </a:r>
            <a:r>
              <a:rPr lang="it-IT" sz="3200" dirty="0"/>
              <a:t> è lento</a:t>
            </a:r>
          </a:p>
          <a:p>
            <a:r>
              <a:rPr lang="it-IT" sz="3200" dirty="0"/>
              <a:t>Gerarchia a livello di progetto</a:t>
            </a:r>
          </a:p>
          <a:p>
            <a:r>
              <a:rPr lang="it-IT" sz="3200" dirty="0"/>
              <a:t>Movimento delle </a:t>
            </a:r>
            <a:r>
              <a:rPr lang="it-IT" sz="3200" dirty="0" err="1"/>
              <a:t>attivit</a:t>
            </a:r>
            <a:r>
              <a:rPr lang="de-CH" sz="3200" dirty="0"/>
              <a:t>à </a:t>
            </a:r>
            <a:r>
              <a:rPr lang="de-CH" sz="3200" dirty="0" err="1"/>
              <a:t>tra</a:t>
            </a:r>
            <a:r>
              <a:rPr lang="de-CH" sz="3200" dirty="0"/>
              <a:t> </a:t>
            </a:r>
            <a:r>
              <a:rPr lang="de-CH" sz="3200" dirty="0" err="1"/>
              <a:t>gruppi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0062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Progetto complesso e grande</a:t>
            </a:r>
          </a:p>
          <a:p>
            <a:r>
              <a:rPr lang="it-IT" sz="3200" dirty="0"/>
              <a:t>Risultato abbastanza soddisfacente</a:t>
            </a:r>
          </a:p>
          <a:p>
            <a:r>
              <a:rPr lang="it-IT" sz="3200" dirty="0"/>
              <a:t>Idee chiare, solo da implementare</a:t>
            </a:r>
          </a:p>
          <a:p>
            <a:r>
              <a:rPr lang="it-IT" sz="3200" dirty="0"/>
              <a:t>In via di conclusione</a:t>
            </a:r>
          </a:p>
        </p:txBody>
      </p:sp>
    </p:spTree>
    <p:extLst>
      <p:ext uri="{BB962C8B-B14F-4D97-AF65-F5344CB8AC3E}">
        <p14:creationId xmlns:p14="http://schemas.microsoft.com/office/powerpoint/2010/main" val="91370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407</TotalTime>
  <Words>150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Circuito</vt:lpstr>
      <vt:lpstr>Proplan</vt:lpstr>
      <vt:lpstr>indice</vt:lpstr>
      <vt:lpstr>Scopo</vt:lpstr>
      <vt:lpstr>Requisiti</vt:lpstr>
      <vt:lpstr>Progettazione</vt:lpstr>
      <vt:lpstr>Implementazione</vt:lpstr>
      <vt:lpstr>Problemi</vt:lpstr>
      <vt:lpstr>Limitazioni</vt:lpstr>
      <vt:lpstr>Conclusioni</vt:lpstr>
      <vt:lpstr>Demo</vt:lpstr>
      <vt:lpstr>Domande?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Proplan</dc:title>
  <dc:creator>Utente di Microsoft Office</dc:creator>
  <cp:lastModifiedBy>Utente di Microsoft Office</cp:lastModifiedBy>
  <cp:revision>45</cp:revision>
  <dcterms:created xsi:type="dcterms:W3CDTF">2020-05-12T13:17:14Z</dcterms:created>
  <dcterms:modified xsi:type="dcterms:W3CDTF">2020-05-14T19:56:24Z</dcterms:modified>
</cp:coreProperties>
</file>