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3" r:id="rId6"/>
    <p:sldId id="274" r:id="rId7"/>
    <p:sldId id="275" r:id="rId8"/>
    <p:sldId id="282" r:id="rId9"/>
    <p:sldId id="283" r:id="rId10"/>
    <p:sldId id="272" r:id="rId11"/>
    <p:sldId id="276" r:id="rId12"/>
    <p:sldId id="277" r:id="rId13"/>
    <p:sldId id="278" r:id="rId14"/>
    <p:sldId id="279" r:id="rId15"/>
    <p:sldId id="280" r:id="rId16"/>
    <p:sldId id="271" r:id="rId17"/>
    <p:sldId id="264" r:id="rId18"/>
    <p:sldId id="265" r:id="rId19"/>
    <p:sldId id="267" r:id="rId20"/>
    <p:sldId id="268" r:id="rId21"/>
    <p:sldId id="269" r:id="rId22"/>
    <p:sldId id="266" r:id="rId23"/>
    <p:sldId id="262" r:id="rId24"/>
    <p:sldId id="273" r:id="rId25"/>
    <p:sldId id="284" r:id="rId26"/>
    <p:sldId id="285" r:id="rId27"/>
    <p:sldId id="286" r:id="rId28"/>
    <p:sldId id="287" r:id="rId29"/>
    <p:sldId id="288" r:id="rId30"/>
    <p:sldId id="270" r:id="rId31"/>
    <p:sldId id="281" r:id="rId32"/>
    <p:sldId id="260" r:id="rId3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CH" dirty="0" err="1"/>
              <a:t>Gantt</a:t>
            </a:r>
            <a:endParaRPr lang="it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days since strar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DOCUMENTAZIONE</c:v>
                </c:pt>
                <c:pt idx="1">
                  <c:v>TEST</c:v>
                </c:pt>
                <c:pt idx="2">
                  <c:v>IMPLEMENTAZIONE</c:v>
                </c:pt>
                <c:pt idx="3">
                  <c:v>PROGETTAZIONE</c:v>
                </c:pt>
                <c:pt idx="4">
                  <c:v>ANALISI</c:v>
                </c:pt>
              </c:strCache>
            </c:strRef>
          </c:cat>
          <c:val>
            <c:numRef>
              <c:f>Foglio1!$B$2:$B$6</c:f>
              <c:numCache>
                <c:formatCode>0.00</c:formatCode>
                <c:ptCount val="5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3.25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5-4588-8F6D-02CF23E1CFE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days left for completation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DOCUMENTAZIONE</c:v>
                </c:pt>
                <c:pt idx="1">
                  <c:v>TEST</c:v>
                </c:pt>
                <c:pt idx="2">
                  <c:v>IMPLEMENTAZIONE</c:v>
                </c:pt>
                <c:pt idx="3">
                  <c:v>PROGETTAZIONE</c:v>
                </c:pt>
                <c:pt idx="4">
                  <c:v>ANALISI</c:v>
                </c:pt>
              </c:strCache>
            </c:strRef>
          </c:cat>
          <c:val>
            <c:numRef>
              <c:f>Foglio1!$C$2:$C$6</c:f>
              <c:numCache>
                <c:formatCode>0.00</c:formatCode>
                <c:ptCount val="5"/>
                <c:pt idx="0">
                  <c:v>17</c:v>
                </c:pt>
                <c:pt idx="1">
                  <c:v>10</c:v>
                </c:pt>
                <c:pt idx="2">
                  <c:v>10.25</c:v>
                </c:pt>
                <c:pt idx="3">
                  <c:v>3.5</c:v>
                </c:pt>
                <c:pt idx="4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55-4588-8F6D-02CF23E1C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1434143"/>
        <c:axId val="1618570223"/>
      </c:barChart>
      <c:catAx>
        <c:axId val="17714341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CH" dirty="0"/>
                  <a:t>Attività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C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1618570223"/>
        <c:crosses val="autoZero"/>
        <c:auto val="1"/>
        <c:lblAlgn val="r"/>
        <c:lblOffset val="100"/>
        <c:noMultiLvlLbl val="0"/>
      </c:catAx>
      <c:valAx>
        <c:axId val="1618570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CH" dirty="0"/>
                  <a:t>Giorni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CH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177143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AADBA-2B5E-48F0-893D-2AEC2A53DF0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8C4930-3CBE-4C72-BD20-E832AC40E614}">
      <dgm:prSet/>
      <dgm:spPr/>
      <dgm:t>
        <a:bodyPr/>
        <a:lstStyle/>
        <a:p>
          <a:r>
            <a:rPr lang="it-CH"/>
            <a:t>Obbiettivi</a:t>
          </a:r>
          <a:endParaRPr lang="en-US"/>
        </a:p>
      </dgm:t>
    </dgm:pt>
    <dgm:pt modelId="{CC29A333-0F98-49ED-89B3-C90D6FAA0FF8}" type="parTrans" cxnId="{8F1E981F-C624-4A9F-AA39-215E64667A50}">
      <dgm:prSet/>
      <dgm:spPr/>
      <dgm:t>
        <a:bodyPr/>
        <a:lstStyle/>
        <a:p>
          <a:endParaRPr lang="en-US"/>
        </a:p>
      </dgm:t>
    </dgm:pt>
    <dgm:pt modelId="{77005876-BD19-48FA-B35F-F8A29981E46F}" type="sibTrans" cxnId="{8F1E981F-C624-4A9F-AA39-215E64667A50}">
      <dgm:prSet/>
      <dgm:spPr/>
      <dgm:t>
        <a:bodyPr/>
        <a:lstStyle/>
        <a:p>
          <a:endParaRPr lang="en-US"/>
        </a:p>
      </dgm:t>
    </dgm:pt>
    <dgm:pt modelId="{E25EC98A-95E2-4133-92B7-4B5212982BBB}">
      <dgm:prSet/>
      <dgm:spPr/>
      <dgm:t>
        <a:bodyPr/>
        <a:lstStyle/>
        <a:p>
          <a:r>
            <a:rPr lang="it-CH"/>
            <a:t>Descrizione</a:t>
          </a:r>
          <a:endParaRPr lang="en-US"/>
        </a:p>
      </dgm:t>
    </dgm:pt>
    <dgm:pt modelId="{C2252D9F-7F0A-4161-84F2-21ABCD765F36}" type="parTrans" cxnId="{C9C2A177-B043-4FF3-A194-A85C8918369A}">
      <dgm:prSet/>
      <dgm:spPr/>
      <dgm:t>
        <a:bodyPr/>
        <a:lstStyle/>
        <a:p>
          <a:endParaRPr lang="en-US"/>
        </a:p>
      </dgm:t>
    </dgm:pt>
    <dgm:pt modelId="{1E032A90-6C9F-4C11-BF50-15FFA01C039C}" type="sibTrans" cxnId="{C9C2A177-B043-4FF3-A194-A85C8918369A}">
      <dgm:prSet/>
      <dgm:spPr/>
      <dgm:t>
        <a:bodyPr/>
        <a:lstStyle/>
        <a:p>
          <a:endParaRPr lang="en-US"/>
        </a:p>
      </dgm:t>
    </dgm:pt>
    <dgm:pt modelId="{ED3F6BED-0FD9-4AE1-88B8-EBA6A7A2DFB3}">
      <dgm:prSet/>
      <dgm:spPr/>
      <dgm:t>
        <a:bodyPr/>
        <a:lstStyle/>
        <a:p>
          <a:r>
            <a:rPr lang="it-CH"/>
            <a:t>Requisiti</a:t>
          </a:r>
          <a:endParaRPr lang="en-US"/>
        </a:p>
      </dgm:t>
    </dgm:pt>
    <dgm:pt modelId="{FBE09D79-B40A-4272-8DD9-59DB43D7B4A0}" type="parTrans" cxnId="{E6EC6C3E-49FA-466D-978F-102E28907565}">
      <dgm:prSet/>
      <dgm:spPr/>
      <dgm:t>
        <a:bodyPr/>
        <a:lstStyle/>
        <a:p>
          <a:endParaRPr lang="en-US"/>
        </a:p>
      </dgm:t>
    </dgm:pt>
    <dgm:pt modelId="{0B91B679-9BA8-4E5E-8025-69486F4E94F2}" type="sibTrans" cxnId="{E6EC6C3E-49FA-466D-978F-102E28907565}">
      <dgm:prSet/>
      <dgm:spPr/>
      <dgm:t>
        <a:bodyPr/>
        <a:lstStyle/>
        <a:p>
          <a:endParaRPr lang="en-US"/>
        </a:p>
      </dgm:t>
    </dgm:pt>
    <dgm:pt modelId="{0950EF68-5017-4CC6-9EB1-1FFBB0165D2C}">
      <dgm:prSet/>
      <dgm:spPr/>
      <dgm:t>
        <a:bodyPr/>
        <a:lstStyle/>
        <a:p>
          <a:r>
            <a:rPr lang="it-CH"/>
            <a:t>Pianificazione</a:t>
          </a:r>
          <a:endParaRPr lang="en-US"/>
        </a:p>
      </dgm:t>
    </dgm:pt>
    <dgm:pt modelId="{B94A44F0-9740-4665-A04D-5925F5A88942}" type="parTrans" cxnId="{CC5502C1-E18D-4D75-94BB-83FE69BDE55B}">
      <dgm:prSet/>
      <dgm:spPr/>
      <dgm:t>
        <a:bodyPr/>
        <a:lstStyle/>
        <a:p>
          <a:endParaRPr lang="en-US"/>
        </a:p>
      </dgm:t>
    </dgm:pt>
    <dgm:pt modelId="{B3DD54C9-0763-468B-88CB-7F99D3208AC3}" type="sibTrans" cxnId="{CC5502C1-E18D-4D75-94BB-83FE69BDE55B}">
      <dgm:prSet/>
      <dgm:spPr/>
      <dgm:t>
        <a:bodyPr/>
        <a:lstStyle/>
        <a:p>
          <a:endParaRPr lang="en-US"/>
        </a:p>
      </dgm:t>
    </dgm:pt>
    <dgm:pt modelId="{D2F3CE19-714F-4CE5-9363-2DE2DF4664D9}">
      <dgm:prSet/>
      <dgm:spPr/>
      <dgm:t>
        <a:bodyPr/>
        <a:lstStyle/>
        <a:p>
          <a:r>
            <a:rPr lang="it-CH"/>
            <a:t>Design e progettazione</a:t>
          </a:r>
          <a:endParaRPr lang="en-US"/>
        </a:p>
      </dgm:t>
    </dgm:pt>
    <dgm:pt modelId="{E05BC23F-2358-41D8-A67B-09DA21E3F68B}" type="parTrans" cxnId="{78E666E4-D926-4FEE-A790-987471A8BB4A}">
      <dgm:prSet/>
      <dgm:spPr/>
      <dgm:t>
        <a:bodyPr/>
        <a:lstStyle/>
        <a:p>
          <a:endParaRPr lang="en-US"/>
        </a:p>
      </dgm:t>
    </dgm:pt>
    <dgm:pt modelId="{C85E0F6B-0581-475A-AA27-C998CB24B170}" type="sibTrans" cxnId="{78E666E4-D926-4FEE-A790-987471A8BB4A}">
      <dgm:prSet/>
      <dgm:spPr/>
      <dgm:t>
        <a:bodyPr/>
        <a:lstStyle/>
        <a:p>
          <a:endParaRPr lang="en-US"/>
        </a:p>
      </dgm:t>
    </dgm:pt>
    <dgm:pt modelId="{0943CC07-21CC-4B5B-A156-64264B40764D}">
      <dgm:prSet/>
      <dgm:spPr/>
      <dgm:t>
        <a:bodyPr/>
        <a:lstStyle/>
        <a:p>
          <a:r>
            <a:rPr lang="it-CH"/>
            <a:t>Implementazione</a:t>
          </a:r>
          <a:endParaRPr lang="en-US"/>
        </a:p>
      </dgm:t>
    </dgm:pt>
    <dgm:pt modelId="{13D36EA0-D6BA-48A6-8624-905BA1E7BAB4}" type="parTrans" cxnId="{97E6E87B-BBE5-4836-871F-700615C17271}">
      <dgm:prSet/>
      <dgm:spPr/>
      <dgm:t>
        <a:bodyPr/>
        <a:lstStyle/>
        <a:p>
          <a:endParaRPr lang="en-US"/>
        </a:p>
      </dgm:t>
    </dgm:pt>
    <dgm:pt modelId="{CCCB97B1-5931-4AC7-9273-F3662AF031C5}" type="sibTrans" cxnId="{97E6E87B-BBE5-4836-871F-700615C17271}">
      <dgm:prSet/>
      <dgm:spPr/>
      <dgm:t>
        <a:bodyPr/>
        <a:lstStyle/>
        <a:p>
          <a:endParaRPr lang="en-US"/>
        </a:p>
      </dgm:t>
    </dgm:pt>
    <dgm:pt modelId="{4BF82589-B24E-4719-8FD1-E4661FB17F14}">
      <dgm:prSet/>
      <dgm:spPr/>
      <dgm:t>
        <a:bodyPr/>
        <a:lstStyle/>
        <a:p>
          <a:r>
            <a:rPr lang="it-CH"/>
            <a:t>Test</a:t>
          </a:r>
          <a:endParaRPr lang="en-US"/>
        </a:p>
      </dgm:t>
    </dgm:pt>
    <dgm:pt modelId="{F3E2D0CE-AADE-422E-94A9-45591C7748BF}" type="parTrans" cxnId="{7D926EA5-8958-4622-98C8-7AC8C7EB1F0A}">
      <dgm:prSet/>
      <dgm:spPr/>
      <dgm:t>
        <a:bodyPr/>
        <a:lstStyle/>
        <a:p>
          <a:endParaRPr lang="en-US"/>
        </a:p>
      </dgm:t>
    </dgm:pt>
    <dgm:pt modelId="{925607D1-5AB7-4A20-B10E-3A1477FD195F}" type="sibTrans" cxnId="{7D926EA5-8958-4622-98C8-7AC8C7EB1F0A}">
      <dgm:prSet/>
      <dgm:spPr/>
      <dgm:t>
        <a:bodyPr/>
        <a:lstStyle/>
        <a:p>
          <a:endParaRPr lang="en-US"/>
        </a:p>
      </dgm:t>
    </dgm:pt>
    <dgm:pt modelId="{18C1CBEB-1275-44BA-B683-E01023C0CB4E}">
      <dgm:prSet/>
      <dgm:spPr/>
      <dgm:t>
        <a:bodyPr/>
        <a:lstStyle/>
        <a:p>
          <a:r>
            <a:rPr lang="it-CH"/>
            <a:t>Riflessioni sulla pianificazione</a:t>
          </a:r>
          <a:endParaRPr lang="en-US"/>
        </a:p>
      </dgm:t>
    </dgm:pt>
    <dgm:pt modelId="{80C55909-6F2F-4905-8C4F-E5D8A31CA546}" type="parTrans" cxnId="{92A67470-7EAB-4B04-8901-FAF2A27A4123}">
      <dgm:prSet/>
      <dgm:spPr/>
      <dgm:t>
        <a:bodyPr/>
        <a:lstStyle/>
        <a:p>
          <a:endParaRPr lang="en-US"/>
        </a:p>
      </dgm:t>
    </dgm:pt>
    <dgm:pt modelId="{EBB683E0-8599-46EF-8BCD-DD8952F485FA}" type="sibTrans" cxnId="{92A67470-7EAB-4B04-8901-FAF2A27A4123}">
      <dgm:prSet/>
      <dgm:spPr/>
      <dgm:t>
        <a:bodyPr/>
        <a:lstStyle/>
        <a:p>
          <a:endParaRPr lang="en-US"/>
        </a:p>
      </dgm:t>
    </dgm:pt>
    <dgm:pt modelId="{90C34ED0-294E-4C70-8D5E-080A624B9BA8}">
      <dgm:prSet/>
      <dgm:spPr/>
      <dgm:t>
        <a:bodyPr/>
        <a:lstStyle/>
        <a:p>
          <a:r>
            <a:rPr lang="it-CH" dirty="0"/>
            <a:t>Conclusioni</a:t>
          </a:r>
          <a:endParaRPr lang="en-US" dirty="0"/>
        </a:p>
      </dgm:t>
    </dgm:pt>
    <dgm:pt modelId="{7D386AA8-34B2-4E9D-9A64-862F8C0232AA}" type="parTrans" cxnId="{4F7CE350-AEC9-4275-85D4-2B5D81F1CBA9}">
      <dgm:prSet/>
      <dgm:spPr/>
      <dgm:t>
        <a:bodyPr/>
        <a:lstStyle/>
        <a:p>
          <a:endParaRPr lang="en-US"/>
        </a:p>
      </dgm:t>
    </dgm:pt>
    <dgm:pt modelId="{C3EE7068-4588-4A47-9753-ABF7C0727AE8}" type="sibTrans" cxnId="{4F7CE350-AEC9-4275-85D4-2B5D81F1CBA9}">
      <dgm:prSet/>
      <dgm:spPr/>
      <dgm:t>
        <a:bodyPr/>
        <a:lstStyle/>
        <a:p>
          <a:endParaRPr lang="en-US"/>
        </a:p>
      </dgm:t>
    </dgm:pt>
    <dgm:pt modelId="{8C96FF51-756B-4A8A-A2A7-1C595B5F003E}" type="pres">
      <dgm:prSet presAssocID="{09EAADBA-2B5E-48F0-893D-2AEC2A53DF01}" presName="vert0" presStyleCnt="0">
        <dgm:presLayoutVars>
          <dgm:dir/>
          <dgm:animOne val="branch"/>
          <dgm:animLvl val="lvl"/>
        </dgm:presLayoutVars>
      </dgm:prSet>
      <dgm:spPr/>
    </dgm:pt>
    <dgm:pt modelId="{15718D95-578A-4F48-A8DD-769297C058C9}" type="pres">
      <dgm:prSet presAssocID="{FF8C4930-3CBE-4C72-BD20-E832AC40E614}" presName="thickLine" presStyleLbl="alignNode1" presStyleIdx="0" presStyleCnt="9"/>
      <dgm:spPr/>
    </dgm:pt>
    <dgm:pt modelId="{5332B576-CA7C-47C9-853F-54A1385DC632}" type="pres">
      <dgm:prSet presAssocID="{FF8C4930-3CBE-4C72-BD20-E832AC40E614}" presName="horz1" presStyleCnt="0"/>
      <dgm:spPr/>
    </dgm:pt>
    <dgm:pt modelId="{69DFEC53-D28D-47C9-BC7E-2E5C8C672408}" type="pres">
      <dgm:prSet presAssocID="{FF8C4930-3CBE-4C72-BD20-E832AC40E614}" presName="tx1" presStyleLbl="revTx" presStyleIdx="0" presStyleCnt="9"/>
      <dgm:spPr/>
    </dgm:pt>
    <dgm:pt modelId="{CCC4AD9B-C91F-4FED-AC6D-4B196546A778}" type="pres">
      <dgm:prSet presAssocID="{FF8C4930-3CBE-4C72-BD20-E832AC40E614}" presName="vert1" presStyleCnt="0"/>
      <dgm:spPr/>
    </dgm:pt>
    <dgm:pt modelId="{9A472D21-4BDE-4CEB-82DD-0822ABB35C93}" type="pres">
      <dgm:prSet presAssocID="{E25EC98A-95E2-4133-92B7-4B5212982BBB}" presName="thickLine" presStyleLbl="alignNode1" presStyleIdx="1" presStyleCnt="9"/>
      <dgm:spPr/>
    </dgm:pt>
    <dgm:pt modelId="{8F2DDE82-AD4D-4594-82C1-00C4D4E51B45}" type="pres">
      <dgm:prSet presAssocID="{E25EC98A-95E2-4133-92B7-4B5212982BBB}" presName="horz1" presStyleCnt="0"/>
      <dgm:spPr/>
    </dgm:pt>
    <dgm:pt modelId="{3E7E0FF0-A37C-4D73-A709-F3036298960E}" type="pres">
      <dgm:prSet presAssocID="{E25EC98A-95E2-4133-92B7-4B5212982BBB}" presName="tx1" presStyleLbl="revTx" presStyleIdx="1" presStyleCnt="9"/>
      <dgm:spPr/>
    </dgm:pt>
    <dgm:pt modelId="{68A064AF-0EB8-4772-A240-A1F247724400}" type="pres">
      <dgm:prSet presAssocID="{E25EC98A-95E2-4133-92B7-4B5212982BBB}" presName="vert1" presStyleCnt="0"/>
      <dgm:spPr/>
    </dgm:pt>
    <dgm:pt modelId="{E0557DD0-F1C2-4366-9007-D9DA66A4FD3D}" type="pres">
      <dgm:prSet presAssocID="{ED3F6BED-0FD9-4AE1-88B8-EBA6A7A2DFB3}" presName="thickLine" presStyleLbl="alignNode1" presStyleIdx="2" presStyleCnt="9"/>
      <dgm:spPr/>
    </dgm:pt>
    <dgm:pt modelId="{BB7A5C40-67E9-44DA-8046-538BC637BA93}" type="pres">
      <dgm:prSet presAssocID="{ED3F6BED-0FD9-4AE1-88B8-EBA6A7A2DFB3}" presName="horz1" presStyleCnt="0"/>
      <dgm:spPr/>
    </dgm:pt>
    <dgm:pt modelId="{464A1CD1-F943-4CAA-91C4-E5DCC5517CC7}" type="pres">
      <dgm:prSet presAssocID="{ED3F6BED-0FD9-4AE1-88B8-EBA6A7A2DFB3}" presName="tx1" presStyleLbl="revTx" presStyleIdx="2" presStyleCnt="9"/>
      <dgm:spPr/>
    </dgm:pt>
    <dgm:pt modelId="{81BD8346-A46C-4640-9D9C-CBF5B0C50883}" type="pres">
      <dgm:prSet presAssocID="{ED3F6BED-0FD9-4AE1-88B8-EBA6A7A2DFB3}" presName="vert1" presStyleCnt="0"/>
      <dgm:spPr/>
    </dgm:pt>
    <dgm:pt modelId="{6C6F2F20-FC09-4276-BFC2-E7E1B1B3B499}" type="pres">
      <dgm:prSet presAssocID="{0950EF68-5017-4CC6-9EB1-1FFBB0165D2C}" presName="thickLine" presStyleLbl="alignNode1" presStyleIdx="3" presStyleCnt="9"/>
      <dgm:spPr/>
    </dgm:pt>
    <dgm:pt modelId="{F27FBFD6-6E25-4071-B6D1-48CB3F7ED0E7}" type="pres">
      <dgm:prSet presAssocID="{0950EF68-5017-4CC6-9EB1-1FFBB0165D2C}" presName="horz1" presStyleCnt="0"/>
      <dgm:spPr/>
    </dgm:pt>
    <dgm:pt modelId="{BBA9838D-2C7D-42C0-9C81-3C94D197AC31}" type="pres">
      <dgm:prSet presAssocID="{0950EF68-5017-4CC6-9EB1-1FFBB0165D2C}" presName="tx1" presStyleLbl="revTx" presStyleIdx="3" presStyleCnt="9"/>
      <dgm:spPr/>
    </dgm:pt>
    <dgm:pt modelId="{6BD411F4-D4F5-4313-BE71-818D6CA2E7D1}" type="pres">
      <dgm:prSet presAssocID="{0950EF68-5017-4CC6-9EB1-1FFBB0165D2C}" presName="vert1" presStyleCnt="0"/>
      <dgm:spPr/>
    </dgm:pt>
    <dgm:pt modelId="{44B6325F-01DD-4FD4-B173-E0C34D9C81FC}" type="pres">
      <dgm:prSet presAssocID="{D2F3CE19-714F-4CE5-9363-2DE2DF4664D9}" presName="thickLine" presStyleLbl="alignNode1" presStyleIdx="4" presStyleCnt="9"/>
      <dgm:spPr/>
    </dgm:pt>
    <dgm:pt modelId="{C16C2CAD-1E32-460D-9351-360C09AE9532}" type="pres">
      <dgm:prSet presAssocID="{D2F3CE19-714F-4CE5-9363-2DE2DF4664D9}" presName="horz1" presStyleCnt="0"/>
      <dgm:spPr/>
    </dgm:pt>
    <dgm:pt modelId="{6DC7CD1D-8F3A-4CAA-B2B6-1416660055EE}" type="pres">
      <dgm:prSet presAssocID="{D2F3CE19-714F-4CE5-9363-2DE2DF4664D9}" presName="tx1" presStyleLbl="revTx" presStyleIdx="4" presStyleCnt="9"/>
      <dgm:spPr/>
    </dgm:pt>
    <dgm:pt modelId="{50D83FEE-CA7E-4B81-9DBF-38AE4FC5B9F0}" type="pres">
      <dgm:prSet presAssocID="{D2F3CE19-714F-4CE5-9363-2DE2DF4664D9}" presName="vert1" presStyleCnt="0"/>
      <dgm:spPr/>
    </dgm:pt>
    <dgm:pt modelId="{69656A2B-9556-46ED-BF3A-6C35D6C0911C}" type="pres">
      <dgm:prSet presAssocID="{0943CC07-21CC-4B5B-A156-64264B40764D}" presName="thickLine" presStyleLbl="alignNode1" presStyleIdx="5" presStyleCnt="9"/>
      <dgm:spPr/>
    </dgm:pt>
    <dgm:pt modelId="{E897A130-26EB-41C5-9BF2-A3732B49403C}" type="pres">
      <dgm:prSet presAssocID="{0943CC07-21CC-4B5B-A156-64264B40764D}" presName="horz1" presStyleCnt="0"/>
      <dgm:spPr/>
    </dgm:pt>
    <dgm:pt modelId="{B979A85C-BB7E-46B0-96FF-588B4A392C91}" type="pres">
      <dgm:prSet presAssocID="{0943CC07-21CC-4B5B-A156-64264B40764D}" presName="tx1" presStyleLbl="revTx" presStyleIdx="5" presStyleCnt="9"/>
      <dgm:spPr/>
    </dgm:pt>
    <dgm:pt modelId="{C029142B-E849-4DD5-868E-EB9D27B749AA}" type="pres">
      <dgm:prSet presAssocID="{0943CC07-21CC-4B5B-A156-64264B40764D}" presName="vert1" presStyleCnt="0"/>
      <dgm:spPr/>
    </dgm:pt>
    <dgm:pt modelId="{BF5ACFE3-AFE0-4300-97B3-1EF1FB7494FF}" type="pres">
      <dgm:prSet presAssocID="{4BF82589-B24E-4719-8FD1-E4661FB17F14}" presName="thickLine" presStyleLbl="alignNode1" presStyleIdx="6" presStyleCnt="9"/>
      <dgm:spPr/>
    </dgm:pt>
    <dgm:pt modelId="{E252EA6A-1544-455F-8C0D-690AEA00DEC6}" type="pres">
      <dgm:prSet presAssocID="{4BF82589-B24E-4719-8FD1-E4661FB17F14}" presName="horz1" presStyleCnt="0"/>
      <dgm:spPr/>
    </dgm:pt>
    <dgm:pt modelId="{EF54CE69-785F-46C1-855F-15CB48A114F7}" type="pres">
      <dgm:prSet presAssocID="{4BF82589-B24E-4719-8FD1-E4661FB17F14}" presName="tx1" presStyleLbl="revTx" presStyleIdx="6" presStyleCnt="9"/>
      <dgm:spPr/>
    </dgm:pt>
    <dgm:pt modelId="{295C2D12-A4AC-49B1-A67C-342836EE4A62}" type="pres">
      <dgm:prSet presAssocID="{4BF82589-B24E-4719-8FD1-E4661FB17F14}" presName="vert1" presStyleCnt="0"/>
      <dgm:spPr/>
    </dgm:pt>
    <dgm:pt modelId="{8AF71C12-8726-47DB-9170-380725542B30}" type="pres">
      <dgm:prSet presAssocID="{18C1CBEB-1275-44BA-B683-E01023C0CB4E}" presName="thickLine" presStyleLbl="alignNode1" presStyleIdx="7" presStyleCnt="9"/>
      <dgm:spPr/>
    </dgm:pt>
    <dgm:pt modelId="{90E338E9-36A9-498C-967F-6DFA385A1648}" type="pres">
      <dgm:prSet presAssocID="{18C1CBEB-1275-44BA-B683-E01023C0CB4E}" presName="horz1" presStyleCnt="0"/>
      <dgm:spPr/>
    </dgm:pt>
    <dgm:pt modelId="{BCD4A9EF-71DB-4CA9-A4B4-A095D203615E}" type="pres">
      <dgm:prSet presAssocID="{18C1CBEB-1275-44BA-B683-E01023C0CB4E}" presName="tx1" presStyleLbl="revTx" presStyleIdx="7" presStyleCnt="9"/>
      <dgm:spPr/>
    </dgm:pt>
    <dgm:pt modelId="{29E032CE-9741-43BD-9DB3-68AC84E6B3A1}" type="pres">
      <dgm:prSet presAssocID="{18C1CBEB-1275-44BA-B683-E01023C0CB4E}" presName="vert1" presStyleCnt="0"/>
      <dgm:spPr/>
    </dgm:pt>
    <dgm:pt modelId="{20F7F38C-B3D1-4BA8-A1B5-9C3A86E6F9BE}" type="pres">
      <dgm:prSet presAssocID="{90C34ED0-294E-4C70-8D5E-080A624B9BA8}" presName="thickLine" presStyleLbl="alignNode1" presStyleIdx="8" presStyleCnt="9"/>
      <dgm:spPr/>
    </dgm:pt>
    <dgm:pt modelId="{95B12355-F3A0-4F00-870F-8487A7805006}" type="pres">
      <dgm:prSet presAssocID="{90C34ED0-294E-4C70-8D5E-080A624B9BA8}" presName="horz1" presStyleCnt="0"/>
      <dgm:spPr/>
    </dgm:pt>
    <dgm:pt modelId="{BC593AC1-B24A-4158-A977-0F71696AC32E}" type="pres">
      <dgm:prSet presAssocID="{90C34ED0-294E-4C70-8D5E-080A624B9BA8}" presName="tx1" presStyleLbl="revTx" presStyleIdx="8" presStyleCnt="9"/>
      <dgm:spPr/>
    </dgm:pt>
    <dgm:pt modelId="{66FD260F-EC0A-40C9-AD02-A502F472103B}" type="pres">
      <dgm:prSet presAssocID="{90C34ED0-294E-4C70-8D5E-080A624B9BA8}" presName="vert1" presStyleCnt="0"/>
      <dgm:spPr/>
    </dgm:pt>
  </dgm:ptLst>
  <dgm:cxnLst>
    <dgm:cxn modelId="{BC69BA13-4285-4450-8061-B890C9FB1978}" type="presOf" srcId="{4BF82589-B24E-4719-8FD1-E4661FB17F14}" destId="{EF54CE69-785F-46C1-855F-15CB48A114F7}" srcOrd="0" destOrd="0" presId="urn:microsoft.com/office/officeart/2008/layout/LinedList"/>
    <dgm:cxn modelId="{689AC418-35F4-48EA-A26F-35F51D1B9C46}" type="presOf" srcId="{09EAADBA-2B5E-48F0-893D-2AEC2A53DF01}" destId="{8C96FF51-756B-4A8A-A2A7-1C595B5F003E}" srcOrd="0" destOrd="0" presId="urn:microsoft.com/office/officeart/2008/layout/LinedList"/>
    <dgm:cxn modelId="{8F1E981F-C624-4A9F-AA39-215E64667A50}" srcId="{09EAADBA-2B5E-48F0-893D-2AEC2A53DF01}" destId="{FF8C4930-3CBE-4C72-BD20-E832AC40E614}" srcOrd="0" destOrd="0" parTransId="{CC29A333-0F98-49ED-89B3-C90D6FAA0FF8}" sibTransId="{77005876-BD19-48FA-B35F-F8A29981E46F}"/>
    <dgm:cxn modelId="{E6EC6C3E-49FA-466D-978F-102E28907565}" srcId="{09EAADBA-2B5E-48F0-893D-2AEC2A53DF01}" destId="{ED3F6BED-0FD9-4AE1-88B8-EBA6A7A2DFB3}" srcOrd="2" destOrd="0" parTransId="{FBE09D79-B40A-4272-8DD9-59DB43D7B4A0}" sibTransId="{0B91B679-9BA8-4E5E-8025-69486F4E94F2}"/>
    <dgm:cxn modelId="{7AD15463-66C8-4A90-897A-1757BB46A801}" type="presOf" srcId="{E25EC98A-95E2-4133-92B7-4B5212982BBB}" destId="{3E7E0FF0-A37C-4D73-A709-F3036298960E}" srcOrd="0" destOrd="0" presId="urn:microsoft.com/office/officeart/2008/layout/LinedList"/>
    <dgm:cxn modelId="{F40FDC6D-FF3D-42C0-BEDA-0BCD899B244E}" type="presOf" srcId="{0943CC07-21CC-4B5B-A156-64264B40764D}" destId="{B979A85C-BB7E-46B0-96FF-588B4A392C91}" srcOrd="0" destOrd="0" presId="urn:microsoft.com/office/officeart/2008/layout/LinedList"/>
    <dgm:cxn modelId="{92A67470-7EAB-4B04-8901-FAF2A27A4123}" srcId="{09EAADBA-2B5E-48F0-893D-2AEC2A53DF01}" destId="{18C1CBEB-1275-44BA-B683-E01023C0CB4E}" srcOrd="7" destOrd="0" parTransId="{80C55909-6F2F-4905-8C4F-E5D8A31CA546}" sibTransId="{EBB683E0-8599-46EF-8BCD-DD8952F485FA}"/>
    <dgm:cxn modelId="{4F7CE350-AEC9-4275-85D4-2B5D81F1CBA9}" srcId="{09EAADBA-2B5E-48F0-893D-2AEC2A53DF01}" destId="{90C34ED0-294E-4C70-8D5E-080A624B9BA8}" srcOrd="8" destOrd="0" parTransId="{7D386AA8-34B2-4E9D-9A64-862F8C0232AA}" sibTransId="{C3EE7068-4588-4A47-9753-ABF7C0727AE8}"/>
    <dgm:cxn modelId="{C9C2A177-B043-4FF3-A194-A85C8918369A}" srcId="{09EAADBA-2B5E-48F0-893D-2AEC2A53DF01}" destId="{E25EC98A-95E2-4133-92B7-4B5212982BBB}" srcOrd="1" destOrd="0" parTransId="{C2252D9F-7F0A-4161-84F2-21ABCD765F36}" sibTransId="{1E032A90-6C9F-4C11-BF50-15FFA01C039C}"/>
    <dgm:cxn modelId="{97E6E87B-BBE5-4836-871F-700615C17271}" srcId="{09EAADBA-2B5E-48F0-893D-2AEC2A53DF01}" destId="{0943CC07-21CC-4B5B-A156-64264B40764D}" srcOrd="5" destOrd="0" parTransId="{13D36EA0-D6BA-48A6-8624-905BA1E7BAB4}" sibTransId="{CCCB97B1-5931-4AC7-9273-F3662AF031C5}"/>
    <dgm:cxn modelId="{3B1C197F-193F-4D1F-9CF9-F58D6D80DFDD}" type="presOf" srcId="{18C1CBEB-1275-44BA-B683-E01023C0CB4E}" destId="{BCD4A9EF-71DB-4CA9-A4B4-A095D203615E}" srcOrd="0" destOrd="0" presId="urn:microsoft.com/office/officeart/2008/layout/LinedList"/>
    <dgm:cxn modelId="{CF68EB96-ECD3-44A6-9226-52A21E3E6B18}" type="presOf" srcId="{FF8C4930-3CBE-4C72-BD20-E832AC40E614}" destId="{69DFEC53-D28D-47C9-BC7E-2E5C8C672408}" srcOrd="0" destOrd="0" presId="urn:microsoft.com/office/officeart/2008/layout/LinedList"/>
    <dgm:cxn modelId="{7D926EA5-8958-4622-98C8-7AC8C7EB1F0A}" srcId="{09EAADBA-2B5E-48F0-893D-2AEC2A53DF01}" destId="{4BF82589-B24E-4719-8FD1-E4661FB17F14}" srcOrd="6" destOrd="0" parTransId="{F3E2D0CE-AADE-422E-94A9-45591C7748BF}" sibTransId="{925607D1-5AB7-4A20-B10E-3A1477FD195F}"/>
    <dgm:cxn modelId="{CC5502C1-E18D-4D75-94BB-83FE69BDE55B}" srcId="{09EAADBA-2B5E-48F0-893D-2AEC2A53DF01}" destId="{0950EF68-5017-4CC6-9EB1-1FFBB0165D2C}" srcOrd="3" destOrd="0" parTransId="{B94A44F0-9740-4665-A04D-5925F5A88942}" sibTransId="{B3DD54C9-0763-468B-88CB-7F99D3208AC3}"/>
    <dgm:cxn modelId="{1595F9C8-B58A-4263-9214-A08A33EA9086}" type="presOf" srcId="{D2F3CE19-714F-4CE5-9363-2DE2DF4664D9}" destId="{6DC7CD1D-8F3A-4CAA-B2B6-1416660055EE}" srcOrd="0" destOrd="0" presId="urn:microsoft.com/office/officeart/2008/layout/LinedList"/>
    <dgm:cxn modelId="{63098EDD-9BD2-4C01-B2DD-7DDFDE5339D4}" type="presOf" srcId="{0950EF68-5017-4CC6-9EB1-1FFBB0165D2C}" destId="{BBA9838D-2C7D-42C0-9C81-3C94D197AC31}" srcOrd="0" destOrd="0" presId="urn:microsoft.com/office/officeart/2008/layout/LinedList"/>
    <dgm:cxn modelId="{78E666E4-D926-4FEE-A790-987471A8BB4A}" srcId="{09EAADBA-2B5E-48F0-893D-2AEC2A53DF01}" destId="{D2F3CE19-714F-4CE5-9363-2DE2DF4664D9}" srcOrd="4" destOrd="0" parTransId="{E05BC23F-2358-41D8-A67B-09DA21E3F68B}" sibTransId="{C85E0F6B-0581-475A-AA27-C998CB24B170}"/>
    <dgm:cxn modelId="{5FCDC6F0-2D63-4CDE-BB51-DCCB25394F48}" type="presOf" srcId="{ED3F6BED-0FD9-4AE1-88B8-EBA6A7A2DFB3}" destId="{464A1CD1-F943-4CAA-91C4-E5DCC5517CC7}" srcOrd="0" destOrd="0" presId="urn:microsoft.com/office/officeart/2008/layout/LinedList"/>
    <dgm:cxn modelId="{C2B994F9-1D40-4D34-8B8D-F5037345D191}" type="presOf" srcId="{90C34ED0-294E-4C70-8D5E-080A624B9BA8}" destId="{BC593AC1-B24A-4158-A977-0F71696AC32E}" srcOrd="0" destOrd="0" presId="urn:microsoft.com/office/officeart/2008/layout/LinedList"/>
    <dgm:cxn modelId="{4C214E8F-E017-4862-A334-6303E0B2DAA5}" type="presParOf" srcId="{8C96FF51-756B-4A8A-A2A7-1C595B5F003E}" destId="{15718D95-578A-4F48-A8DD-769297C058C9}" srcOrd="0" destOrd="0" presId="urn:microsoft.com/office/officeart/2008/layout/LinedList"/>
    <dgm:cxn modelId="{2984C7A9-554B-4D77-A1C2-506105CFD226}" type="presParOf" srcId="{8C96FF51-756B-4A8A-A2A7-1C595B5F003E}" destId="{5332B576-CA7C-47C9-853F-54A1385DC632}" srcOrd="1" destOrd="0" presId="urn:microsoft.com/office/officeart/2008/layout/LinedList"/>
    <dgm:cxn modelId="{B7E6D218-497E-4AEE-B1D4-CE22A39C9D8B}" type="presParOf" srcId="{5332B576-CA7C-47C9-853F-54A1385DC632}" destId="{69DFEC53-D28D-47C9-BC7E-2E5C8C672408}" srcOrd="0" destOrd="0" presId="urn:microsoft.com/office/officeart/2008/layout/LinedList"/>
    <dgm:cxn modelId="{454FA95B-BF6F-4938-B4A6-7120B62E3F77}" type="presParOf" srcId="{5332B576-CA7C-47C9-853F-54A1385DC632}" destId="{CCC4AD9B-C91F-4FED-AC6D-4B196546A778}" srcOrd="1" destOrd="0" presId="urn:microsoft.com/office/officeart/2008/layout/LinedList"/>
    <dgm:cxn modelId="{307CDD6E-7F2C-4527-A59F-F2709E325F6E}" type="presParOf" srcId="{8C96FF51-756B-4A8A-A2A7-1C595B5F003E}" destId="{9A472D21-4BDE-4CEB-82DD-0822ABB35C93}" srcOrd="2" destOrd="0" presId="urn:microsoft.com/office/officeart/2008/layout/LinedList"/>
    <dgm:cxn modelId="{2D0C9174-5A73-41C0-925B-CC3A36D9CB59}" type="presParOf" srcId="{8C96FF51-756B-4A8A-A2A7-1C595B5F003E}" destId="{8F2DDE82-AD4D-4594-82C1-00C4D4E51B45}" srcOrd="3" destOrd="0" presId="urn:microsoft.com/office/officeart/2008/layout/LinedList"/>
    <dgm:cxn modelId="{851A97E6-822F-4804-B8D0-29EB837BA993}" type="presParOf" srcId="{8F2DDE82-AD4D-4594-82C1-00C4D4E51B45}" destId="{3E7E0FF0-A37C-4D73-A709-F3036298960E}" srcOrd="0" destOrd="0" presId="urn:microsoft.com/office/officeart/2008/layout/LinedList"/>
    <dgm:cxn modelId="{19885D78-D400-44F7-897F-173EC2902AA7}" type="presParOf" srcId="{8F2DDE82-AD4D-4594-82C1-00C4D4E51B45}" destId="{68A064AF-0EB8-4772-A240-A1F247724400}" srcOrd="1" destOrd="0" presId="urn:microsoft.com/office/officeart/2008/layout/LinedList"/>
    <dgm:cxn modelId="{C2691229-5D7F-4C50-83F9-27A5366CC17E}" type="presParOf" srcId="{8C96FF51-756B-4A8A-A2A7-1C595B5F003E}" destId="{E0557DD0-F1C2-4366-9007-D9DA66A4FD3D}" srcOrd="4" destOrd="0" presId="urn:microsoft.com/office/officeart/2008/layout/LinedList"/>
    <dgm:cxn modelId="{BDD0BDD6-9FEF-4B63-8926-55654B1E1C3D}" type="presParOf" srcId="{8C96FF51-756B-4A8A-A2A7-1C595B5F003E}" destId="{BB7A5C40-67E9-44DA-8046-538BC637BA93}" srcOrd="5" destOrd="0" presId="urn:microsoft.com/office/officeart/2008/layout/LinedList"/>
    <dgm:cxn modelId="{741D9233-97D5-4425-8B03-29FF741C0CD0}" type="presParOf" srcId="{BB7A5C40-67E9-44DA-8046-538BC637BA93}" destId="{464A1CD1-F943-4CAA-91C4-E5DCC5517CC7}" srcOrd="0" destOrd="0" presId="urn:microsoft.com/office/officeart/2008/layout/LinedList"/>
    <dgm:cxn modelId="{EC332782-214A-4829-9F35-F92DE645A2A1}" type="presParOf" srcId="{BB7A5C40-67E9-44DA-8046-538BC637BA93}" destId="{81BD8346-A46C-4640-9D9C-CBF5B0C50883}" srcOrd="1" destOrd="0" presId="urn:microsoft.com/office/officeart/2008/layout/LinedList"/>
    <dgm:cxn modelId="{BDDFFF1B-1842-436D-925F-83B91FA40AAA}" type="presParOf" srcId="{8C96FF51-756B-4A8A-A2A7-1C595B5F003E}" destId="{6C6F2F20-FC09-4276-BFC2-E7E1B1B3B499}" srcOrd="6" destOrd="0" presId="urn:microsoft.com/office/officeart/2008/layout/LinedList"/>
    <dgm:cxn modelId="{E32E1120-2936-4DA5-B60B-1B3751884924}" type="presParOf" srcId="{8C96FF51-756B-4A8A-A2A7-1C595B5F003E}" destId="{F27FBFD6-6E25-4071-B6D1-48CB3F7ED0E7}" srcOrd="7" destOrd="0" presId="urn:microsoft.com/office/officeart/2008/layout/LinedList"/>
    <dgm:cxn modelId="{F2FBFABB-0744-4006-B397-441F53E2D2FF}" type="presParOf" srcId="{F27FBFD6-6E25-4071-B6D1-48CB3F7ED0E7}" destId="{BBA9838D-2C7D-42C0-9C81-3C94D197AC31}" srcOrd="0" destOrd="0" presId="urn:microsoft.com/office/officeart/2008/layout/LinedList"/>
    <dgm:cxn modelId="{F50C6214-57CE-4BB0-B18B-38B77D5E4775}" type="presParOf" srcId="{F27FBFD6-6E25-4071-B6D1-48CB3F7ED0E7}" destId="{6BD411F4-D4F5-4313-BE71-818D6CA2E7D1}" srcOrd="1" destOrd="0" presId="urn:microsoft.com/office/officeart/2008/layout/LinedList"/>
    <dgm:cxn modelId="{61E829FF-9C52-434F-9ACE-D06885CA31B4}" type="presParOf" srcId="{8C96FF51-756B-4A8A-A2A7-1C595B5F003E}" destId="{44B6325F-01DD-4FD4-B173-E0C34D9C81FC}" srcOrd="8" destOrd="0" presId="urn:microsoft.com/office/officeart/2008/layout/LinedList"/>
    <dgm:cxn modelId="{7B04D6DF-014F-4DB0-9716-72820373B312}" type="presParOf" srcId="{8C96FF51-756B-4A8A-A2A7-1C595B5F003E}" destId="{C16C2CAD-1E32-460D-9351-360C09AE9532}" srcOrd="9" destOrd="0" presId="urn:microsoft.com/office/officeart/2008/layout/LinedList"/>
    <dgm:cxn modelId="{6FBFEA96-8CC6-4B72-9505-67DA8B5D59BE}" type="presParOf" srcId="{C16C2CAD-1E32-460D-9351-360C09AE9532}" destId="{6DC7CD1D-8F3A-4CAA-B2B6-1416660055EE}" srcOrd="0" destOrd="0" presId="urn:microsoft.com/office/officeart/2008/layout/LinedList"/>
    <dgm:cxn modelId="{C50B2D04-657A-4E7D-964D-A5D0ECDEAA41}" type="presParOf" srcId="{C16C2CAD-1E32-460D-9351-360C09AE9532}" destId="{50D83FEE-CA7E-4B81-9DBF-38AE4FC5B9F0}" srcOrd="1" destOrd="0" presId="urn:microsoft.com/office/officeart/2008/layout/LinedList"/>
    <dgm:cxn modelId="{270D34C5-51DA-4914-80B8-F26213AA11B9}" type="presParOf" srcId="{8C96FF51-756B-4A8A-A2A7-1C595B5F003E}" destId="{69656A2B-9556-46ED-BF3A-6C35D6C0911C}" srcOrd="10" destOrd="0" presId="urn:microsoft.com/office/officeart/2008/layout/LinedList"/>
    <dgm:cxn modelId="{14D2053F-970C-4ADC-AAB6-B9E38DD04D36}" type="presParOf" srcId="{8C96FF51-756B-4A8A-A2A7-1C595B5F003E}" destId="{E897A130-26EB-41C5-9BF2-A3732B49403C}" srcOrd="11" destOrd="0" presId="urn:microsoft.com/office/officeart/2008/layout/LinedList"/>
    <dgm:cxn modelId="{4D28D447-BBE9-425E-BC3D-E13AEC5BC3B6}" type="presParOf" srcId="{E897A130-26EB-41C5-9BF2-A3732B49403C}" destId="{B979A85C-BB7E-46B0-96FF-588B4A392C91}" srcOrd="0" destOrd="0" presId="urn:microsoft.com/office/officeart/2008/layout/LinedList"/>
    <dgm:cxn modelId="{DFA5BE4B-7E1F-4A83-BF24-33784DD94EDE}" type="presParOf" srcId="{E897A130-26EB-41C5-9BF2-A3732B49403C}" destId="{C029142B-E849-4DD5-868E-EB9D27B749AA}" srcOrd="1" destOrd="0" presId="urn:microsoft.com/office/officeart/2008/layout/LinedList"/>
    <dgm:cxn modelId="{E63DE8AF-4AEB-4CA9-87CF-98CF2E4B593E}" type="presParOf" srcId="{8C96FF51-756B-4A8A-A2A7-1C595B5F003E}" destId="{BF5ACFE3-AFE0-4300-97B3-1EF1FB7494FF}" srcOrd="12" destOrd="0" presId="urn:microsoft.com/office/officeart/2008/layout/LinedList"/>
    <dgm:cxn modelId="{E6D6E1FD-FC32-4030-A480-03DFE0EFE2CE}" type="presParOf" srcId="{8C96FF51-756B-4A8A-A2A7-1C595B5F003E}" destId="{E252EA6A-1544-455F-8C0D-690AEA00DEC6}" srcOrd="13" destOrd="0" presId="urn:microsoft.com/office/officeart/2008/layout/LinedList"/>
    <dgm:cxn modelId="{12DA7E57-AC26-4DD3-9D8F-7167FA873954}" type="presParOf" srcId="{E252EA6A-1544-455F-8C0D-690AEA00DEC6}" destId="{EF54CE69-785F-46C1-855F-15CB48A114F7}" srcOrd="0" destOrd="0" presId="urn:microsoft.com/office/officeart/2008/layout/LinedList"/>
    <dgm:cxn modelId="{6F03DD71-EA71-4E27-A4B5-1DA3D6B4E4E9}" type="presParOf" srcId="{E252EA6A-1544-455F-8C0D-690AEA00DEC6}" destId="{295C2D12-A4AC-49B1-A67C-342836EE4A62}" srcOrd="1" destOrd="0" presId="urn:microsoft.com/office/officeart/2008/layout/LinedList"/>
    <dgm:cxn modelId="{779D08FF-2580-4832-A60C-8281AEFBA7CE}" type="presParOf" srcId="{8C96FF51-756B-4A8A-A2A7-1C595B5F003E}" destId="{8AF71C12-8726-47DB-9170-380725542B30}" srcOrd="14" destOrd="0" presId="urn:microsoft.com/office/officeart/2008/layout/LinedList"/>
    <dgm:cxn modelId="{B996F989-4537-475D-82B4-715F44DF4C20}" type="presParOf" srcId="{8C96FF51-756B-4A8A-A2A7-1C595B5F003E}" destId="{90E338E9-36A9-498C-967F-6DFA385A1648}" srcOrd="15" destOrd="0" presId="urn:microsoft.com/office/officeart/2008/layout/LinedList"/>
    <dgm:cxn modelId="{2E85341C-75DB-4389-8958-BEAD7046C6E3}" type="presParOf" srcId="{90E338E9-36A9-498C-967F-6DFA385A1648}" destId="{BCD4A9EF-71DB-4CA9-A4B4-A095D203615E}" srcOrd="0" destOrd="0" presId="urn:microsoft.com/office/officeart/2008/layout/LinedList"/>
    <dgm:cxn modelId="{C9C992AF-BB9D-4356-A329-A041D7DBA0B3}" type="presParOf" srcId="{90E338E9-36A9-498C-967F-6DFA385A1648}" destId="{29E032CE-9741-43BD-9DB3-68AC84E6B3A1}" srcOrd="1" destOrd="0" presId="urn:microsoft.com/office/officeart/2008/layout/LinedList"/>
    <dgm:cxn modelId="{6C18E5FC-5312-41B7-82FE-9E9641799687}" type="presParOf" srcId="{8C96FF51-756B-4A8A-A2A7-1C595B5F003E}" destId="{20F7F38C-B3D1-4BA8-A1B5-9C3A86E6F9BE}" srcOrd="16" destOrd="0" presId="urn:microsoft.com/office/officeart/2008/layout/LinedList"/>
    <dgm:cxn modelId="{C969BCB7-7B9D-4B7E-89C6-06CFE615C72C}" type="presParOf" srcId="{8C96FF51-756B-4A8A-A2A7-1C595B5F003E}" destId="{95B12355-F3A0-4F00-870F-8487A7805006}" srcOrd="17" destOrd="0" presId="urn:microsoft.com/office/officeart/2008/layout/LinedList"/>
    <dgm:cxn modelId="{9426A892-44A3-421F-B00D-A0148A310196}" type="presParOf" srcId="{95B12355-F3A0-4F00-870F-8487A7805006}" destId="{BC593AC1-B24A-4158-A977-0F71696AC32E}" srcOrd="0" destOrd="0" presId="urn:microsoft.com/office/officeart/2008/layout/LinedList"/>
    <dgm:cxn modelId="{1091DC14-3F54-46CE-A5E6-E83DFFD6C4C3}" type="presParOf" srcId="{95B12355-F3A0-4F00-870F-8487A7805006}" destId="{66FD260F-EC0A-40C9-AD02-A502F47210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AD902C-7B1F-4319-ABC5-F5909985E11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0A989F-292C-4FB0-B42F-4E06E48EE407}">
      <dgm:prSet/>
      <dgm:spPr/>
      <dgm:t>
        <a:bodyPr/>
        <a:lstStyle/>
        <a:p>
          <a:r>
            <a:rPr lang="en-US"/>
            <a:t>Inferiorit</a:t>
          </a:r>
          <a:r>
            <a:rPr lang="it-CH"/>
            <a:t>à numerica</a:t>
          </a:r>
          <a:endParaRPr lang="en-US"/>
        </a:p>
      </dgm:t>
    </dgm:pt>
    <dgm:pt modelId="{E8749D9C-95A9-40AE-99AA-75C6F8BB988B}" type="parTrans" cxnId="{526A5242-7BFF-45A8-9CF0-18E3B3B950B1}">
      <dgm:prSet/>
      <dgm:spPr/>
      <dgm:t>
        <a:bodyPr/>
        <a:lstStyle/>
        <a:p>
          <a:endParaRPr lang="en-US"/>
        </a:p>
      </dgm:t>
    </dgm:pt>
    <dgm:pt modelId="{B746447A-B8D0-441F-B3D5-AD31028C2EAD}" type="sibTrans" cxnId="{526A5242-7BFF-45A8-9CF0-18E3B3B950B1}">
      <dgm:prSet/>
      <dgm:spPr/>
      <dgm:t>
        <a:bodyPr/>
        <a:lstStyle/>
        <a:p>
          <a:endParaRPr lang="en-US"/>
        </a:p>
      </dgm:t>
    </dgm:pt>
    <dgm:pt modelId="{8742A97C-3E9B-4015-AA95-B61FE9766BD8}">
      <dgm:prSet/>
      <dgm:spPr/>
      <dgm:t>
        <a:bodyPr/>
        <a:lstStyle/>
        <a:p>
          <a:r>
            <a:rPr lang="it-CH"/>
            <a:t>Piccole incomprensioni</a:t>
          </a:r>
          <a:endParaRPr lang="en-US"/>
        </a:p>
      </dgm:t>
    </dgm:pt>
    <dgm:pt modelId="{08CB48E8-C700-4CF1-8CB8-2A98278FDBC7}" type="parTrans" cxnId="{FC454D47-3C56-4906-9B83-0E285030A289}">
      <dgm:prSet/>
      <dgm:spPr/>
      <dgm:t>
        <a:bodyPr/>
        <a:lstStyle/>
        <a:p>
          <a:endParaRPr lang="en-US"/>
        </a:p>
      </dgm:t>
    </dgm:pt>
    <dgm:pt modelId="{FE771A27-7346-4C56-B1B4-2C84F720022B}" type="sibTrans" cxnId="{FC454D47-3C56-4906-9B83-0E285030A289}">
      <dgm:prSet/>
      <dgm:spPr/>
      <dgm:t>
        <a:bodyPr/>
        <a:lstStyle/>
        <a:p>
          <a:endParaRPr lang="en-US"/>
        </a:p>
      </dgm:t>
    </dgm:pt>
    <dgm:pt modelId="{13530BAE-36BC-444D-A843-163DC5AC6E46}">
      <dgm:prSet/>
      <dgm:spPr/>
      <dgm:t>
        <a:bodyPr/>
        <a:lstStyle/>
        <a:p>
          <a:r>
            <a:rPr lang="it-CH"/>
            <a:t>Lockdown da Covid-19</a:t>
          </a:r>
          <a:endParaRPr lang="en-US"/>
        </a:p>
      </dgm:t>
    </dgm:pt>
    <dgm:pt modelId="{4F4D573B-E226-42B3-956F-5FA55AA72FE6}" type="parTrans" cxnId="{1C339EA4-D51A-45E0-A3BA-C763C9EA9335}">
      <dgm:prSet/>
      <dgm:spPr/>
      <dgm:t>
        <a:bodyPr/>
        <a:lstStyle/>
        <a:p>
          <a:endParaRPr lang="en-US"/>
        </a:p>
      </dgm:t>
    </dgm:pt>
    <dgm:pt modelId="{C466BFF5-C01A-4F6C-A2DA-7D8751459E7C}" type="sibTrans" cxnId="{1C339EA4-D51A-45E0-A3BA-C763C9EA9335}">
      <dgm:prSet/>
      <dgm:spPr/>
      <dgm:t>
        <a:bodyPr/>
        <a:lstStyle/>
        <a:p>
          <a:endParaRPr lang="en-US"/>
        </a:p>
      </dgm:t>
    </dgm:pt>
    <dgm:pt modelId="{B73CF4FA-E243-4BEE-BA7B-5F4C07B6BF88}">
      <dgm:prSet/>
      <dgm:spPr/>
      <dgm:t>
        <a:bodyPr/>
        <a:lstStyle/>
        <a:p>
          <a:r>
            <a:rPr lang="it-CH"/>
            <a:t>Tempi previsti non rispettati a pieno</a:t>
          </a:r>
          <a:endParaRPr lang="en-US"/>
        </a:p>
      </dgm:t>
    </dgm:pt>
    <dgm:pt modelId="{2C747045-5C2B-44FD-87E5-55E6311CFEB6}" type="parTrans" cxnId="{FB9500C7-15C1-44EC-A5B3-E74531622E55}">
      <dgm:prSet/>
      <dgm:spPr/>
      <dgm:t>
        <a:bodyPr/>
        <a:lstStyle/>
        <a:p>
          <a:endParaRPr lang="en-US"/>
        </a:p>
      </dgm:t>
    </dgm:pt>
    <dgm:pt modelId="{ABAF07F8-A732-41E8-A009-BD1FF823E00B}" type="sibTrans" cxnId="{FB9500C7-15C1-44EC-A5B3-E74531622E55}">
      <dgm:prSet/>
      <dgm:spPr/>
      <dgm:t>
        <a:bodyPr/>
        <a:lstStyle/>
        <a:p>
          <a:endParaRPr lang="en-US"/>
        </a:p>
      </dgm:t>
    </dgm:pt>
    <dgm:pt modelId="{CFD0075E-629B-4AED-8608-3651FCCD3D71}">
      <dgm:prSet/>
      <dgm:spPr/>
      <dgm:t>
        <a:bodyPr/>
        <a:lstStyle/>
        <a:p>
          <a:r>
            <a:rPr lang="it-CH" dirty="0"/>
            <a:t>Difficoltà nel test dell’applicativo</a:t>
          </a:r>
          <a:endParaRPr lang="en-US" dirty="0"/>
        </a:p>
      </dgm:t>
    </dgm:pt>
    <dgm:pt modelId="{77ACACA2-14FF-4C35-82A0-0F160D737322}" type="parTrans" cxnId="{31D91560-1F82-47FE-8080-526AB4B5A2A8}">
      <dgm:prSet/>
      <dgm:spPr/>
      <dgm:t>
        <a:bodyPr/>
        <a:lstStyle/>
        <a:p>
          <a:endParaRPr lang="en-US"/>
        </a:p>
      </dgm:t>
    </dgm:pt>
    <dgm:pt modelId="{2C029FBE-36F8-4D52-8111-09BC4B490298}" type="sibTrans" cxnId="{31D91560-1F82-47FE-8080-526AB4B5A2A8}">
      <dgm:prSet/>
      <dgm:spPr/>
      <dgm:t>
        <a:bodyPr/>
        <a:lstStyle/>
        <a:p>
          <a:endParaRPr lang="en-US"/>
        </a:p>
      </dgm:t>
    </dgm:pt>
    <dgm:pt modelId="{BA3ECB98-9DF2-4C7B-A989-73AC24113297}" type="pres">
      <dgm:prSet presAssocID="{EDAD902C-7B1F-4319-ABC5-F5909985E11E}" presName="vert0" presStyleCnt="0">
        <dgm:presLayoutVars>
          <dgm:dir/>
          <dgm:animOne val="branch"/>
          <dgm:animLvl val="lvl"/>
        </dgm:presLayoutVars>
      </dgm:prSet>
      <dgm:spPr/>
    </dgm:pt>
    <dgm:pt modelId="{FB2F8937-6A05-474B-95C9-34B7A2F08672}" type="pres">
      <dgm:prSet presAssocID="{460A989F-292C-4FB0-B42F-4E06E48EE407}" presName="thickLine" presStyleLbl="alignNode1" presStyleIdx="0" presStyleCnt="5"/>
      <dgm:spPr/>
    </dgm:pt>
    <dgm:pt modelId="{1B6CC84D-1CA6-4C4B-A117-E0756F71691D}" type="pres">
      <dgm:prSet presAssocID="{460A989F-292C-4FB0-B42F-4E06E48EE407}" presName="horz1" presStyleCnt="0"/>
      <dgm:spPr/>
    </dgm:pt>
    <dgm:pt modelId="{29D2711B-3752-4807-8E85-317E1BA761B1}" type="pres">
      <dgm:prSet presAssocID="{460A989F-292C-4FB0-B42F-4E06E48EE407}" presName="tx1" presStyleLbl="revTx" presStyleIdx="0" presStyleCnt="5"/>
      <dgm:spPr/>
    </dgm:pt>
    <dgm:pt modelId="{920C3719-335F-489D-B838-AF8F5C32DD96}" type="pres">
      <dgm:prSet presAssocID="{460A989F-292C-4FB0-B42F-4E06E48EE407}" presName="vert1" presStyleCnt="0"/>
      <dgm:spPr/>
    </dgm:pt>
    <dgm:pt modelId="{775567AA-6A7F-4593-8816-4E0C9A19E087}" type="pres">
      <dgm:prSet presAssocID="{8742A97C-3E9B-4015-AA95-B61FE9766BD8}" presName="thickLine" presStyleLbl="alignNode1" presStyleIdx="1" presStyleCnt="5"/>
      <dgm:spPr/>
    </dgm:pt>
    <dgm:pt modelId="{AA9D555A-64BD-41AC-9FE4-8B6B6262A1DD}" type="pres">
      <dgm:prSet presAssocID="{8742A97C-3E9B-4015-AA95-B61FE9766BD8}" presName="horz1" presStyleCnt="0"/>
      <dgm:spPr/>
    </dgm:pt>
    <dgm:pt modelId="{5EA8EB04-824C-45C0-99A3-7D0CA78123A0}" type="pres">
      <dgm:prSet presAssocID="{8742A97C-3E9B-4015-AA95-B61FE9766BD8}" presName="tx1" presStyleLbl="revTx" presStyleIdx="1" presStyleCnt="5"/>
      <dgm:spPr/>
    </dgm:pt>
    <dgm:pt modelId="{B9E76B7A-DF28-4A1F-BFE0-E2288EE45245}" type="pres">
      <dgm:prSet presAssocID="{8742A97C-3E9B-4015-AA95-B61FE9766BD8}" presName="vert1" presStyleCnt="0"/>
      <dgm:spPr/>
    </dgm:pt>
    <dgm:pt modelId="{75DAA79F-3322-43A5-8DAB-2B5403B3626F}" type="pres">
      <dgm:prSet presAssocID="{13530BAE-36BC-444D-A843-163DC5AC6E46}" presName="thickLine" presStyleLbl="alignNode1" presStyleIdx="2" presStyleCnt="5"/>
      <dgm:spPr/>
    </dgm:pt>
    <dgm:pt modelId="{8C4C0DCF-B55E-40D5-B2AA-B9C7C96FB322}" type="pres">
      <dgm:prSet presAssocID="{13530BAE-36BC-444D-A843-163DC5AC6E46}" presName="horz1" presStyleCnt="0"/>
      <dgm:spPr/>
    </dgm:pt>
    <dgm:pt modelId="{A2DE689F-8E33-4C2A-98DC-A44F9CF9A697}" type="pres">
      <dgm:prSet presAssocID="{13530BAE-36BC-444D-A843-163DC5AC6E46}" presName="tx1" presStyleLbl="revTx" presStyleIdx="2" presStyleCnt="5"/>
      <dgm:spPr/>
    </dgm:pt>
    <dgm:pt modelId="{4FBFD598-61B8-4119-9E52-220F0F695300}" type="pres">
      <dgm:prSet presAssocID="{13530BAE-36BC-444D-A843-163DC5AC6E46}" presName="vert1" presStyleCnt="0"/>
      <dgm:spPr/>
    </dgm:pt>
    <dgm:pt modelId="{63E0E91A-16C2-4BFF-8A4D-DAD58CAF2F30}" type="pres">
      <dgm:prSet presAssocID="{B73CF4FA-E243-4BEE-BA7B-5F4C07B6BF88}" presName="thickLine" presStyleLbl="alignNode1" presStyleIdx="3" presStyleCnt="5"/>
      <dgm:spPr/>
    </dgm:pt>
    <dgm:pt modelId="{E718CBDC-0517-4250-9993-A164FA550D79}" type="pres">
      <dgm:prSet presAssocID="{B73CF4FA-E243-4BEE-BA7B-5F4C07B6BF88}" presName="horz1" presStyleCnt="0"/>
      <dgm:spPr/>
    </dgm:pt>
    <dgm:pt modelId="{727E6A0C-8448-4B64-97BC-F2B293384A56}" type="pres">
      <dgm:prSet presAssocID="{B73CF4FA-E243-4BEE-BA7B-5F4C07B6BF88}" presName="tx1" presStyleLbl="revTx" presStyleIdx="3" presStyleCnt="5"/>
      <dgm:spPr/>
    </dgm:pt>
    <dgm:pt modelId="{F4F05A7A-DC33-443C-AA4B-D514C1C543A7}" type="pres">
      <dgm:prSet presAssocID="{B73CF4FA-E243-4BEE-BA7B-5F4C07B6BF88}" presName="vert1" presStyleCnt="0"/>
      <dgm:spPr/>
    </dgm:pt>
    <dgm:pt modelId="{F82AE21A-1DDA-4511-8EA4-04DF68D2C1F7}" type="pres">
      <dgm:prSet presAssocID="{CFD0075E-629B-4AED-8608-3651FCCD3D71}" presName="thickLine" presStyleLbl="alignNode1" presStyleIdx="4" presStyleCnt="5"/>
      <dgm:spPr/>
    </dgm:pt>
    <dgm:pt modelId="{EDC83855-781B-4FEA-9888-4684B5612388}" type="pres">
      <dgm:prSet presAssocID="{CFD0075E-629B-4AED-8608-3651FCCD3D71}" presName="horz1" presStyleCnt="0"/>
      <dgm:spPr/>
    </dgm:pt>
    <dgm:pt modelId="{DA936211-E0F5-49FF-A900-8183346BF412}" type="pres">
      <dgm:prSet presAssocID="{CFD0075E-629B-4AED-8608-3651FCCD3D71}" presName="tx1" presStyleLbl="revTx" presStyleIdx="4" presStyleCnt="5"/>
      <dgm:spPr/>
    </dgm:pt>
    <dgm:pt modelId="{5492B56A-2973-4EA6-80A9-4B7D19BEF5EB}" type="pres">
      <dgm:prSet presAssocID="{CFD0075E-629B-4AED-8608-3651FCCD3D71}" presName="vert1" presStyleCnt="0"/>
      <dgm:spPr/>
    </dgm:pt>
  </dgm:ptLst>
  <dgm:cxnLst>
    <dgm:cxn modelId="{D475FD22-9C46-4B10-8536-D37BE8D056B1}" type="presOf" srcId="{460A989F-292C-4FB0-B42F-4E06E48EE407}" destId="{29D2711B-3752-4807-8E85-317E1BA761B1}" srcOrd="0" destOrd="0" presId="urn:microsoft.com/office/officeart/2008/layout/LinedList"/>
    <dgm:cxn modelId="{6C81742B-D901-400A-817A-0FCBA0A3EA54}" type="presOf" srcId="{CFD0075E-629B-4AED-8608-3651FCCD3D71}" destId="{DA936211-E0F5-49FF-A900-8183346BF412}" srcOrd="0" destOrd="0" presId="urn:microsoft.com/office/officeart/2008/layout/LinedList"/>
    <dgm:cxn modelId="{DAC3B83A-8BE3-4306-A692-C3A7744D8483}" type="presOf" srcId="{8742A97C-3E9B-4015-AA95-B61FE9766BD8}" destId="{5EA8EB04-824C-45C0-99A3-7D0CA78123A0}" srcOrd="0" destOrd="0" presId="urn:microsoft.com/office/officeart/2008/layout/LinedList"/>
    <dgm:cxn modelId="{9B090140-11A6-402D-A3E1-2404109F11A8}" type="presOf" srcId="{B73CF4FA-E243-4BEE-BA7B-5F4C07B6BF88}" destId="{727E6A0C-8448-4B64-97BC-F2B293384A56}" srcOrd="0" destOrd="0" presId="urn:microsoft.com/office/officeart/2008/layout/LinedList"/>
    <dgm:cxn modelId="{31D91560-1F82-47FE-8080-526AB4B5A2A8}" srcId="{EDAD902C-7B1F-4319-ABC5-F5909985E11E}" destId="{CFD0075E-629B-4AED-8608-3651FCCD3D71}" srcOrd="4" destOrd="0" parTransId="{77ACACA2-14FF-4C35-82A0-0F160D737322}" sibTransId="{2C029FBE-36F8-4D52-8111-09BC4B490298}"/>
    <dgm:cxn modelId="{526A5242-7BFF-45A8-9CF0-18E3B3B950B1}" srcId="{EDAD902C-7B1F-4319-ABC5-F5909985E11E}" destId="{460A989F-292C-4FB0-B42F-4E06E48EE407}" srcOrd="0" destOrd="0" parTransId="{E8749D9C-95A9-40AE-99AA-75C6F8BB988B}" sibTransId="{B746447A-B8D0-441F-B3D5-AD31028C2EAD}"/>
    <dgm:cxn modelId="{FC454D47-3C56-4906-9B83-0E285030A289}" srcId="{EDAD902C-7B1F-4319-ABC5-F5909985E11E}" destId="{8742A97C-3E9B-4015-AA95-B61FE9766BD8}" srcOrd="1" destOrd="0" parTransId="{08CB48E8-C700-4CF1-8CB8-2A98278FDBC7}" sibTransId="{FE771A27-7346-4C56-B1B4-2C84F720022B}"/>
    <dgm:cxn modelId="{8E9E599B-3C88-4F0D-9C76-904C57FA6474}" type="presOf" srcId="{13530BAE-36BC-444D-A843-163DC5AC6E46}" destId="{A2DE689F-8E33-4C2A-98DC-A44F9CF9A697}" srcOrd="0" destOrd="0" presId="urn:microsoft.com/office/officeart/2008/layout/LinedList"/>
    <dgm:cxn modelId="{1C339EA4-D51A-45E0-A3BA-C763C9EA9335}" srcId="{EDAD902C-7B1F-4319-ABC5-F5909985E11E}" destId="{13530BAE-36BC-444D-A843-163DC5AC6E46}" srcOrd="2" destOrd="0" parTransId="{4F4D573B-E226-42B3-956F-5FA55AA72FE6}" sibTransId="{C466BFF5-C01A-4F6C-A2DA-7D8751459E7C}"/>
    <dgm:cxn modelId="{FB9500C7-15C1-44EC-A5B3-E74531622E55}" srcId="{EDAD902C-7B1F-4319-ABC5-F5909985E11E}" destId="{B73CF4FA-E243-4BEE-BA7B-5F4C07B6BF88}" srcOrd="3" destOrd="0" parTransId="{2C747045-5C2B-44FD-87E5-55E6311CFEB6}" sibTransId="{ABAF07F8-A732-41E8-A009-BD1FF823E00B}"/>
    <dgm:cxn modelId="{2A26E9FC-102E-496F-A422-8FC8FAD35B9C}" type="presOf" srcId="{EDAD902C-7B1F-4319-ABC5-F5909985E11E}" destId="{BA3ECB98-9DF2-4C7B-A989-73AC24113297}" srcOrd="0" destOrd="0" presId="urn:microsoft.com/office/officeart/2008/layout/LinedList"/>
    <dgm:cxn modelId="{6AC1F52F-3349-4B30-ABC9-F3DDF405440C}" type="presParOf" srcId="{BA3ECB98-9DF2-4C7B-A989-73AC24113297}" destId="{FB2F8937-6A05-474B-95C9-34B7A2F08672}" srcOrd="0" destOrd="0" presId="urn:microsoft.com/office/officeart/2008/layout/LinedList"/>
    <dgm:cxn modelId="{750E209F-8833-4B37-B51A-295EDD2FF820}" type="presParOf" srcId="{BA3ECB98-9DF2-4C7B-A989-73AC24113297}" destId="{1B6CC84D-1CA6-4C4B-A117-E0756F71691D}" srcOrd="1" destOrd="0" presId="urn:microsoft.com/office/officeart/2008/layout/LinedList"/>
    <dgm:cxn modelId="{E295A289-2DBC-41B3-A393-0B26E4CD2B34}" type="presParOf" srcId="{1B6CC84D-1CA6-4C4B-A117-E0756F71691D}" destId="{29D2711B-3752-4807-8E85-317E1BA761B1}" srcOrd="0" destOrd="0" presId="urn:microsoft.com/office/officeart/2008/layout/LinedList"/>
    <dgm:cxn modelId="{2A33B148-DFC7-4070-846D-DC68B1509434}" type="presParOf" srcId="{1B6CC84D-1CA6-4C4B-A117-E0756F71691D}" destId="{920C3719-335F-489D-B838-AF8F5C32DD96}" srcOrd="1" destOrd="0" presId="urn:microsoft.com/office/officeart/2008/layout/LinedList"/>
    <dgm:cxn modelId="{FA6D06D1-3A6E-428F-96A6-0025A2DC5F25}" type="presParOf" srcId="{BA3ECB98-9DF2-4C7B-A989-73AC24113297}" destId="{775567AA-6A7F-4593-8816-4E0C9A19E087}" srcOrd="2" destOrd="0" presId="urn:microsoft.com/office/officeart/2008/layout/LinedList"/>
    <dgm:cxn modelId="{00DF995C-1FAA-47CA-B5D7-F75AFD4DBBC1}" type="presParOf" srcId="{BA3ECB98-9DF2-4C7B-A989-73AC24113297}" destId="{AA9D555A-64BD-41AC-9FE4-8B6B6262A1DD}" srcOrd="3" destOrd="0" presId="urn:microsoft.com/office/officeart/2008/layout/LinedList"/>
    <dgm:cxn modelId="{25B9227A-04F0-40C8-99D6-6027D3CDE911}" type="presParOf" srcId="{AA9D555A-64BD-41AC-9FE4-8B6B6262A1DD}" destId="{5EA8EB04-824C-45C0-99A3-7D0CA78123A0}" srcOrd="0" destOrd="0" presId="urn:microsoft.com/office/officeart/2008/layout/LinedList"/>
    <dgm:cxn modelId="{9F8CE65C-C069-48F4-87D2-B2E9AD623D15}" type="presParOf" srcId="{AA9D555A-64BD-41AC-9FE4-8B6B6262A1DD}" destId="{B9E76B7A-DF28-4A1F-BFE0-E2288EE45245}" srcOrd="1" destOrd="0" presId="urn:microsoft.com/office/officeart/2008/layout/LinedList"/>
    <dgm:cxn modelId="{9E3B73A9-680D-4360-8411-5A58E0AF1ECA}" type="presParOf" srcId="{BA3ECB98-9DF2-4C7B-A989-73AC24113297}" destId="{75DAA79F-3322-43A5-8DAB-2B5403B3626F}" srcOrd="4" destOrd="0" presId="urn:microsoft.com/office/officeart/2008/layout/LinedList"/>
    <dgm:cxn modelId="{FDACF226-9170-4DF3-A748-F406E2CFB4A4}" type="presParOf" srcId="{BA3ECB98-9DF2-4C7B-A989-73AC24113297}" destId="{8C4C0DCF-B55E-40D5-B2AA-B9C7C96FB322}" srcOrd="5" destOrd="0" presId="urn:microsoft.com/office/officeart/2008/layout/LinedList"/>
    <dgm:cxn modelId="{529C606E-DBCC-4081-9C57-0FD5E1B2B4C6}" type="presParOf" srcId="{8C4C0DCF-B55E-40D5-B2AA-B9C7C96FB322}" destId="{A2DE689F-8E33-4C2A-98DC-A44F9CF9A697}" srcOrd="0" destOrd="0" presId="urn:microsoft.com/office/officeart/2008/layout/LinedList"/>
    <dgm:cxn modelId="{90783750-837F-4A29-92B5-1EE88AA3B612}" type="presParOf" srcId="{8C4C0DCF-B55E-40D5-B2AA-B9C7C96FB322}" destId="{4FBFD598-61B8-4119-9E52-220F0F695300}" srcOrd="1" destOrd="0" presId="urn:microsoft.com/office/officeart/2008/layout/LinedList"/>
    <dgm:cxn modelId="{B59AD1FF-8F07-45F1-97E4-E8DCFA74C3B8}" type="presParOf" srcId="{BA3ECB98-9DF2-4C7B-A989-73AC24113297}" destId="{63E0E91A-16C2-4BFF-8A4D-DAD58CAF2F30}" srcOrd="6" destOrd="0" presId="urn:microsoft.com/office/officeart/2008/layout/LinedList"/>
    <dgm:cxn modelId="{6BE1D140-DD13-4D30-B1C6-E74C66B388A3}" type="presParOf" srcId="{BA3ECB98-9DF2-4C7B-A989-73AC24113297}" destId="{E718CBDC-0517-4250-9993-A164FA550D79}" srcOrd="7" destOrd="0" presId="urn:microsoft.com/office/officeart/2008/layout/LinedList"/>
    <dgm:cxn modelId="{E21D4C70-883E-407D-BA36-8D19D44F7334}" type="presParOf" srcId="{E718CBDC-0517-4250-9993-A164FA550D79}" destId="{727E6A0C-8448-4B64-97BC-F2B293384A56}" srcOrd="0" destOrd="0" presId="urn:microsoft.com/office/officeart/2008/layout/LinedList"/>
    <dgm:cxn modelId="{45EC6BCC-F6E8-44DC-8252-1AB71AB9D241}" type="presParOf" srcId="{E718CBDC-0517-4250-9993-A164FA550D79}" destId="{F4F05A7A-DC33-443C-AA4B-D514C1C543A7}" srcOrd="1" destOrd="0" presId="urn:microsoft.com/office/officeart/2008/layout/LinedList"/>
    <dgm:cxn modelId="{F45BE9D9-1C57-43BF-A7EB-AE2362FF90A4}" type="presParOf" srcId="{BA3ECB98-9DF2-4C7B-A989-73AC24113297}" destId="{F82AE21A-1DDA-4511-8EA4-04DF68D2C1F7}" srcOrd="8" destOrd="0" presId="urn:microsoft.com/office/officeart/2008/layout/LinedList"/>
    <dgm:cxn modelId="{246DCCE4-139D-4084-A007-6DA968A21626}" type="presParOf" srcId="{BA3ECB98-9DF2-4C7B-A989-73AC24113297}" destId="{EDC83855-781B-4FEA-9888-4684B5612388}" srcOrd="9" destOrd="0" presId="urn:microsoft.com/office/officeart/2008/layout/LinedList"/>
    <dgm:cxn modelId="{5EABC567-2BD3-42D9-8D13-D820CF65868A}" type="presParOf" srcId="{EDC83855-781B-4FEA-9888-4684B5612388}" destId="{DA936211-E0F5-49FF-A900-8183346BF412}" srcOrd="0" destOrd="0" presId="urn:microsoft.com/office/officeart/2008/layout/LinedList"/>
    <dgm:cxn modelId="{36728053-74CC-4717-9641-40679AE3994D}" type="presParOf" srcId="{EDC83855-781B-4FEA-9888-4684B5612388}" destId="{5492B56A-2973-4EA6-80A9-4B7D19BEF5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6F43E-3B38-409E-A99E-353CAD1415A3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8A79A2-8AE2-4443-80AF-7796CAF4CFBF}">
      <dgm:prSet/>
      <dgm:spPr/>
      <dgm:t>
        <a:bodyPr/>
        <a:lstStyle/>
        <a:p>
          <a:r>
            <a:rPr lang="en-US"/>
            <a:t>Lavoro di squadra:</a:t>
          </a:r>
        </a:p>
      </dgm:t>
    </dgm:pt>
    <dgm:pt modelId="{4BED3D96-419B-4CE7-98D1-CDE89BEBCF27}" type="parTrans" cxnId="{9FED5B18-C9D9-4E63-BE44-3CE20BD53F5B}">
      <dgm:prSet/>
      <dgm:spPr/>
      <dgm:t>
        <a:bodyPr/>
        <a:lstStyle/>
        <a:p>
          <a:endParaRPr lang="en-US"/>
        </a:p>
      </dgm:t>
    </dgm:pt>
    <dgm:pt modelId="{7CFCCE4F-AAA2-4CF4-B9A0-7EA675CBD2E0}" type="sibTrans" cxnId="{9FED5B18-C9D9-4E63-BE44-3CE20BD53F5B}">
      <dgm:prSet/>
      <dgm:spPr/>
      <dgm:t>
        <a:bodyPr/>
        <a:lstStyle/>
        <a:p>
          <a:endParaRPr lang="en-US"/>
        </a:p>
      </dgm:t>
    </dgm:pt>
    <dgm:pt modelId="{E1487A38-35D2-44C3-961F-1966CC5DBC1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Spartizione dei compiti</a:t>
          </a:r>
          <a:endParaRPr lang="en-US"/>
        </a:p>
      </dgm:t>
    </dgm:pt>
    <dgm:pt modelId="{D4E82C9E-7218-4F61-B132-361CABFFC4E9}" type="parTrans" cxnId="{C872F3B4-0F11-46EA-B9A8-39F087C6034F}">
      <dgm:prSet/>
      <dgm:spPr/>
      <dgm:t>
        <a:bodyPr/>
        <a:lstStyle/>
        <a:p>
          <a:endParaRPr lang="en-US"/>
        </a:p>
      </dgm:t>
    </dgm:pt>
    <dgm:pt modelId="{BC5DB2FA-7A9C-4BC7-A454-E0012443575E}" type="sibTrans" cxnId="{C872F3B4-0F11-46EA-B9A8-39F087C6034F}">
      <dgm:prSet/>
      <dgm:spPr/>
      <dgm:t>
        <a:bodyPr/>
        <a:lstStyle/>
        <a:p>
          <a:endParaRPr lang="en-US"/>
        </a:p>
      </dgm:t>
    </dgm:pt>
    <dgm:pt modelId="{66F64D42-DA2B-4455-9A65-48DB919A7C2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Coordinazione </a:t>
          </a:r>
          <a:endParaRPr lang="en-US"/>
        </a:p>
      </dgm:t>
    </dgm:pt>
    <dgm:pt modelId="{F6EF35AD-A4FB-482F-8F81-06C2F1C0DB24}" type="parTrans" cxnId="{ECFF54F4-0F06-40D3-98C2-B24A5B0ED71F}">
      <dgm:prSet/>
      <dgm:spPr/>
      <dgm:t>
        <a:bodyPr/>
        <a:lstStyle/>
        <a:p>
          <a:endParaRPr lang="en-US"/>
        </a:p>
      </dgm:t>
    </dgm:pt>
    <dgm:pt modelId="{88374D53-4BEE-4C3C-BF39-1174B3757DBA}" type="sibTrans" cxnId="{ECFF54F4-0F06-40D3-98C2-B24A5B0ED71F}">
      <dgm:prSet/>
      <dgm:spPr/>
      <dgm:t>
        <a:bodyPr/>
        <a:lstStyle/>
        <a:p>
          <a:endParaRPr lang="en-US"/>
        </a:p>
      </dgm:t>
    </dgm:pt>
    <dgm:pt modelId="{A89D7B6B-891D-4B66-B742-E91E9241DD3D}">
      <dgm:prSet/>
      <dgm:spPr/>
      <dgm:t>
        <a:bodyPr/>
        <a:lstStyle/>
        <a:p>
          <a:r>
            <a:rPr lang="it-IT"/>
            <a:t>Rispetto dei tempi stabiliti</a:t>
          </a:r>
          <a:endParaRPr lang="en-US"/>
        </a:p>
      </dgm:t>
    </dgm:pt>
    <dgm:pt modelId="{C3628E04-ECB6-4BEF-BD6A-F0EF77AAA80A}" type="parTrans" cxnId="{4A309961-14F9-42CA-B251-19EB9243B8D1}">
      <dgm:prSet/>
      <dgm:spPr/>
      <dgm:t>
        <a:bodyPr/>
        <a:lstStyle/>
        <a:p>
          <a:endParaRPr lang="en-US"/>
        </a:p>
      </dgm:t>
    </dgm:pt>
    <dgm:pt modelId="{551FEAE6-4850-49CE-B274-83FC7C44EC59}" type="sibTrans" cxnId="{4A309961-14F9-42CA-B251-19EB9243B8D1}">
      <dgm:prSet/>
      <dgm:spPr/>
      <dgm:t>
        <a:bodyPr/>
        <a:lstStyle/>
        <a:p>
          <a:endParaRPr lang="en-US"/>
        </a:p>
      </dgm:t>
    </dgm:pt>
    <dgm:pt modelId="{0DAF0E44-48D4-4E5C-BB47-0255513BA545}">
      <dgm:prSet/>
      <dgm:spPr/>
      <dgm:t>
        <a:bodyPr/>
        <a:lstStyle/>
        <a:p>
          <a:r>
            <a:rPr lang="it-IT"/>
            <a:t>Sviluppare l’applicativo richiesto</a:t>
          </a:r>
          <a:endParaRPr lang="en-US" dirty="0"/>
        </a:p>
      </dgm:t>
    </dgm:pt>
    <dgm:pt modelId="{107C5BAE-31EE-42B4-B2A8-4C23E7A18E7B}" type="parTrans" cxnId="{F4C338D0-678C-48BC-A953-D20F23BB5F0B}">
      <dgm:prSet/>
      <dgm:spPr/>
      <dgm:t>
        <a:bodyPr/>
        <a:lstStyle/>
        <a:p>
          <a:endParaRPr lang="en-US"/>
        </a:p>
      </dgm:t>
    </dgm:pt>
    <dgm:pt modelId="{08D8CF5F-9C47-49E6-9F39-5F184C6BC9E9}" type="sibTrans" cxnId="{F4C338D0-678C-48BC-A953-D20F23BB5F0B}">
      <dgm:prSet/>
      <dgm:spPr/>
      <dgm:t>
        <a:bodyPr/>
        <a:lstStyle/>
        <a:p>
          <a:endParaRPr lang="en-US"/>
        </a:p>
      </dgm:t>
    </dgm:pt>
    <dgm:pt modelId="{E15F4F6C-0590-4FBB-8BBC-A3D8DD11A0B8}" type="pres">
      <dgm:prSet presAssocID="{9C06F43E-3B38-409E-A99E-353CAD1415A3}" presName="Name0" presStyleCnt="0">
        <dgm:presLayoutVars>
          <dgm:dir/>
          <dgm:animLvl val="lvl"/>
          <dgm:resizeHandles val="exact"/>
        </dgm:presLayoutVars>
      </dgm:prSet>
      <dgm:spPr/>
    </dgm:pt>
    <dgm:pt modelId="{0641669F-27A8-4E60-A2D5-9B84AF200033}" type="pres">
      <dgm:prSet presAssocID="{0DAF0E44-48D4-4E5C-BB47-0255513BA545}" presName="boxAndChildren" presStyleCnt="0"/>
      <dgm:spPr/>
    </dgm:pt>
    <dgm:pt modelId="{2E03F342-EE61-496C-AE14-9BEFA9B3CA12}" type="pres">
      <dgm:prSet presAssocID="{0DAF0E44-48D4-4E5C-BB47-0255513BA545}" presName="parentTextBox" presStyleLbl="node1" presStyleIdx="0" presStyleCnt="3"/>
      <dgm:spPr/>
    </dgm:pt>
    <dgm:pt modelId="{220AAA7F-F328-45D2-968E-B7DB9D9E9413}" type="pres">
      <dgm:prSet presAssocID="{551FEAE6-4850-49CE-B274-83FC7C44EC59}" presName="sp" presStyleCnt="0"/>
      <dgm:spPr/>
    </dgm:pt>
    <dgm:pt modelId="{8C5FEB3B-388E-4411-B663-EE2D6DBADDAB}" type="pres">
      <dgm:prSet presAssocID="{A89D7B6B-891D-4B66-B742-E91E9241DD3D}" presName="arrowAndChildren" presStyleCnt="0"/>
      <dgm:spPr/>
    </dgm:pt>
    <dgm:pt modelId="{E8C47476-ABA1-4743-963E-8422393EDE0D}" type="pres">
      <dgm:prSet presAssocID="{A89D7B6B-891D-4B66-B742-E91E9241DD3D}" presName="parentTextArrow" presStyleLbl="node1" presStyleIdx="1" presStyleCnt="3"/>
      <dgm:spPr/>
    </dgm:pt>
    <dgm:pt modelId="{82CA6004-F1F9-457D-A78F-A1767C0ACF17}" type="pres">
      <dgm:prSet presAssocID="{7CFCCE4F-AAA2-4CF4-B9A0-7EA675CBD2E0}" presName="sp" presStyleCnt="0"/>
      <dgm:spPr/>
    </dgm:pt>
    <dgm:pt modelId="{1662EC34-0EF8-4C9B-BC04-7436F9B71E4C}" type="pres">
      <dgm:prSet presAssocID="{C88A79A2-8AE2-4443-80AF-7796CAF4CFBF}" presName="arrowAndChildren" presStyleCnt="0"/>
      <dgm:spPr/>
    </dgm:pt>
    <dgm:pt modelId="{DE661485-1E83-4457-9FE1-5642ADD57D6E}" type="pres">
      <dgm:prSet presAssocID="{C88A79A2-8AE2-4443-80AF-7796CAF4CFBF}" presName="parentTextArrow" presStyleLbl="node1" presStyleIdx="1" presStyleCnt="3"/>
      <dgm:spPr/>
    </dgm:pt>
    <dgm:pt modelId="{49AF9FF8-303C-4093-8261-615A66792D77}" type="pres">
      <dgm:prSet presAssocID="{C88A79A2-8AE2-4443-80AF-7796CAF4CFBF}" presName="arrow" presStyleLbl="node1" presStyleIdx="2" presStyleCnt="3"/>
      <dgm:spPr/>
    </dgm:pt>
    <dgm:pt modelId="{6432EE99-786E-4FAD-A5B5-7BDE62F9F089}" type="pres">
      <dgm:prSet presAssocID="{C88A79A2-8AE2-4443-80AF-7796CAF4CFBF}" presName="descendantArrow" presStyleCnt="0"/>
      <dgm:spPr/>
    </dgm:pt>
    <dgm:pt modelId="{D90F9F04-C83E-43DB-9CD4-1E1ACE516F8F}" type="pres">
      <dgm:prSet presAssocID="{E1487A38-35D2-44C3-961F-1966CC5DBC1F}" presName="childTextArrow" presStyleLbl="fgAccFollowNode1" presStyleIdx="0" presStyleCnt="2">
        <dgm:presLayoutVars>
          <dgm:bulletEnabled val="1"/>
        </dgm:presLayoutVars>
      </dgm:prSet>
      <dgm:spPr/>
    </dgm:pt>
    <dgm:pt modelId="{7AD9CBDB-B5CB-4006-AFCA-FAA9B9EF210A}" type="pres">
      <dgm:prSet presAssocID="{66F64D42-DA2B-4455-9A65-48DB919A7C26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9FED5B18-C9D9-4E63-BE44-3CE20BD53F5B}" srcId="{9C06F43E-3B38-409E-A99E-353CAD1415A3}" destId="{C88A79A2-8AE2-4443-80AF-7796CAF4CFBF}" srcOrd="0" destOrd="0" parTransId="{4BED3D96-419B-4CE7-98D1-CDE89BEBCF27}" sibTransId="{7CFCCE4F-AAA2-4CF4-B9A0-7EA675CBD2E0}"/>
    <dgm:cxn modelId="{6E964818-D4DA-4732-B58E-D80DDEC1A668}" type="presOf" srcId="{C88A79A2-8AE2-4443-80AF-7796CAF4CFBF}" destId="{DE661485-1E83-4457-9FE1-5642ADD57D6E}" srcOrd="0" destOrd="0" presId="urn:microsoft.com/office/officeart/2005/8/layout/process4"/>
    <dgm:cxn modelId="{B01E835F-24C4-417A-A803-A048B39C0AA1}" type="presOf" srcId="{E1487A38-35D2-44C3-961F-1966CC5DBC1F}" destId="{D90F9F04-C83E-43DB-9CD4-1E1ACE516F8F}" srcOrd="0" destOrd="0" presId="urn:microsoft.com/office/officeart/2005/8/layout/process4"/>
    <dgm:cxn modelId="{4A309961-14F9-42CA-B251-19EB9243B8D1}" srcId="{9C06F43E-3B38-409E-A99E-353CAD1415A3}" destId="{A89D7B6B-891D-4B66-B742-E91E9241DD3D}" srcOrd="1" destOrd="0" parTransId="{C3628E04-ECB6-4BEF-BD6A-F0EF77AAA80A}" sibTransId="{551FEAE6-4850-49CE-B274-83FC7C44EC59}"/>
    <dgm:cxn modelId="{CA67DB49-C722-4FC1-9116-508325F107AF}" type="presOf" srcId="{A89D7B6B-891D-4B66-B742-E91E9241DD3D}" destId="{E8C47476-ABA1-4743-963E-8422393EDE0D}" srcOrd="0" destOrd="0" presId="urn:microsoft.com/office/officeart/2005/8/layout/process4"/>
    <dgm:cxn modelId="{9CBF7D71-67D9-4DA9-823E-A1F03A4F48C9}" type="presOf" srcId="{9C06F43E-3B38-409E-A99E-353CAD1415A3}" destId="{E15F4F6C-0590-4FBB-8BBC-A3D8DD11A0B8}" srcOrd="0" destOrd="0" presId="urn:microsoft.com/office/officeart/2005/8/layout/process4"/>
    <dgm:cxn modelId="{35811A75-F926-4651-8309-69E03ECDC79C}" type="presOf" srcId="{0DAF0E44-48D4-4E5C-BB47-0255513BA545}" destId="{2E03F342-EE61-496C-AE14-9BEFA9B3CA12}" srcOrd="0" destOrd="0" presId="urn:microsoft.com/office/officeart/2005/8/layout/process4"/>
    <dgm:cxn modelId="{C872F3B4-0F11-46EA-B9A8-39F087C6034F}" srcId="{C88A79A2-8AE2-4443-80AF-7796CAF4CFBF}" destId="{E1487A38-35D2-44C3-961F-1966CC5DBC1F}" srcOrd="0" destOrd="0" parTransId="{D4E82C9E-7218-4F61-B132-361CABFFC4E9}" sibTransId="{BC5DB2FA-7A9C-4BC7-A454-E0012443575E}"/>
    <dgm:cxn modelId="{309E9DC2-0521-43D5-8F15-4DCAE247C1F6}" type="presOf" srcId="{66F64D42-DA2B-4455-9A65-48DB919A7C26}" destId="{7AD9CBDB-B5CB-4006-AFCA-FAA9B9EF210A}" srcOrd="0" destOrd="0" presId="urn:microsoft.com/office/officeart/2005/8/layout/process4"/>
    <dgm:cxn modelId="{F4C338D0-678C-48BC-A953-D20F23BB5F0B}" srcId="{9C06F43E-3B38-409E-A99E-353CAD1415A3}" destId="{0DAF0E44-48D4-4E5C-BB47-0255513BA545}" srcOrd="2" destOrd="0" parTransId="{107C5BAE-31EE-42B4-B2A8-4C23E7A18E7B}" sibTransId="{08D8CF5F-9C47-49E6-9F39-5F184C6BC9E9}"/>
    <dgm:cxn modelId="{ECFF54F4-0F06-40D3-98C2-B24A5B0ED71F}" srcId="{C88A79A2-8AE2-4443-80AF-7796CAF4CFBF}" destId="{66F64D42-DA2B-4455-9A65-48DB919A7C26}" srcOrd="1" destOrd="0" parTransId="{F6EF35AD-A4FB-482F-8F81-06C2F1C0DB24}" sibTransId="{88374D53-4BEE-4C3C-BF39-1174B3757DBA}"/>
    <dgm:cxn modelId="{029DE0FF-770B-4238-AA71-4065FF035055}" type="presOf" srcId="{C88A79A2-8AE2-4443-80AF-7796CAF4CFBF}" destId="{49AF9FF8-303C-4093-8261-615A66792D77}" srcOrd="1" destOrd="0" presId="urn:microsoft.com/office/officeart/2005/8/layout/process4"/>
    <dgm:cxn modelId="{758CAB40-59BC-45C5-9486-81CA236E00EF}" type="presParOf" srcId="{E15F4F6C-0590-4FBB-8BBC-A3D8DD11A0B8}" destId="{0641669F-27A8-4E60-A2D5-9B84AF200033}" srcOrd="0" destOrd="0" presId="urn:microsoft.com/office/officeart/2005/8/layout/process4"/>
    <dgm:cxn modelId="{4739C1C8-B3AC-47C0-BFD3-C30CA91C0329}" type="presParOf" srcId="{0641669F-27A8-4E60-A2D5-9B84AF200033}" destId="{2E03F342-EE61-496C-AE14-9BEFA9B3CA12}" srcOrd="0" destOrd="0" presId="urn:microsoft.com/office/officeart/2005/8/layout/process4"/>
    <dgm:cxn modelId="{CA017661-68A0-4644-8E7E-0267862FF491}" type="presParOf" srcId="{E15F4F6C-0590-4FBB-8BBC-A3D8DD11A0B8}" destId="{220AAA7F-F328-45D2-968E-B7DB9D9E9413}" srcOrd="1" destOrd="0" presId="urn:microsoft.com/office/officeart/2005/8/layout/process4"/>
    <dgm:cxn modelId="{F6134178-2E89-40C4-8601-32802E5F72E3}" type="presParOf" srcId="{E15F4F6C-0590-4FBB-8BBC-A3D8DD11A0B8}" destId="{8C5FEB3B-388E-4411-B663-EE2D6DBADDAB}" srcOrd="2" destOrd="0" presId="urn:microsoft.com/office/officeart/2005/8/layout/process4"/>
    <dgm:cxn modelId="{E7CFE9A8-DCAF-45B9-B34F-4A0CB54EEB36}" type="presParOf" srcId="{8C5FEB3B-388E-4411-B663-EE2D6DBADDAB}" destId="{E8C47476-ABA1-4743-963E-8422393EDE0D}" srcOrd="0" destOrd="0" presId="urn:microsoft.com/office/officeart/2005/8/layout/process4"/>
    <dgm:cxn modelId="{5977FB38-87BE-4093-89B5-652F5118787F}" type="presParOf" srcId="{E15F4F6C-0590-4FBB-8BBC-A3D8DD11A0B8}" destId="{82CA6004-F1F9-457D-A78F-A1767C0ACF17}" srcOrd="3" destOrd="0" presId="urn:microsoft.com/office/officeart/2005/8/layout/process4"/>
    <dgm:cxn modelId="{4082C8A9-9667-40C6-9540-F4B5B38BC3E0}" type="presParOf" srcId="{E15F4F6C-0590-4FBB-8BBC-A3D8DD11A0B8}" destId="{1662EC34-0EF8-4C9B-BC04-7436F9B71E4C}" srcOrd="4" destOrd="0" presId="urn:microsoft.com/office/officeart/2005/8/layout/process4"/>
    <dgm:cxn modelId="{714A6D7E-BF5E-4000-8902-3905A9AEA742}" type="presParOf" srcId="{1662EC34-0EF8-4C9B-BC04-7436F9B71E4C}" destId="{DE661485-1E83-4457-9FE1-5642ADD57D6E}" srcOrd="0" destOrd="0" presId="urn:microsoft.com/office/officeart/2005/8/layout/process4"/>
    <dgm:cxn modelId="{50604A72-69CD-42E8-8B58-BEACC38C4E55}" type="presParOf" srcId="{1662EC34-0EF8-4C9B-BC04-7436F9B71E4C}" destId="{49AF9FF8-303C-4093-8261-615A66792D77}" srcOrd="1" destOrd="0" presId="urn:microsoft.com/office/officeart/2005/8/layout/process4"/>
    <dgm:cxn modelId="{B916D44B-007E-4CA4-A435-29D650BF2441}" type="presParOf" srcId="{1662EC34-0EF8-4C9B-BC04-7436F9B71E4C}" destId="{6432EE99-786E-4FAD-A5B5-7BDE62F9F089}" srcOrd="2" destOrd="0" presId="urn:microsoft.com/office/officeart/2005/8/layout/process4"/>
    <dgm:cxn modelId="{DDAA5A51-1688-4194-AAFC-887052FE0419}" type="presParOf" srcId="{6432EE99-786E-4FAD-A5B5-7BDE62F9F089}" destId="{D90F9F04-C83E-43DB-9CD4-1E1ACE516F8F}" srcOrd="0" destOrd="0" presId="urn:microsoft.com/office/officeart/2005/8/layout/process4"/>
    <dgm:cxn modelId="{EA7DA7D4-D794-412F-8675-6F21A2F3A735}" type="presParOf" srcId="{6432EE99-786E-4FAD-A5B5-7BDE62F9F089}" destId="{7AD9CBDB-B5CB-4006-AFCA-FAA9B9EF210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AC818-C828-429C-8918-642B88132F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5668CD-8F34-4652-A521-5B2E8B4CF564}">
      <dgm:prSet/>
      <dgm:spPr/>
      <dgm:t>
        <a:bodyPr/>
        <a:lstStyle/>
        <a:p>
          <a:r>
            <a:rPr lang="it-CH" dirty="0"/>
            <a:t>Utilizzo di librerie esterne</a:t>
          </a:r>
          <a:endParaRPr lang="en-US" dirty="0"/>
        </a:p>
      </dgm:t>
    </dgm:pt>
    <dgm:pt modelId="{61BB6EB6-5A4C-46C8-B2C3-419B379E70C4}" type="parTrans" cxnId="{AA32B619-2C39-4C47-8CED-55564CE8EF10}">
      <dgm:prSet/>
      <dgm:spPr/>
      <dgm:t>
        <a:bodyPr/>
        <a:lstStyle/>
        <a:p>
          <a:endParaRPr lang="en-US"/>
        </a:p>
      </dgm:t>
    </dgm:pt>
    <dgm:pt modelId="{BC771C0C-DA8A-4322-9A21-D0A666ADCA26}" type="sibTrans" cxnId="{AA32B619-2C39-4C47-8CED-55564CE8EF10}">
      <dgm:prSet/>
      <dgm:spPr/>
      <dgm:t>
        <a:bodyPr/>
        <a:lstStyle/>
        <a:p>
          <a:endParaRPr lang="en-US"/>
        </a:p>
      </dgm:t>
    </dgm:pt>
    <dgm:pt modelId="{7658D229-E7CF-46F2-A6B7-665C7CB6EA64}">
      <dgm:prSet/>
      <dgm:spPr/>
      <dgm:t>
        <a:bodyPr/>
        <a:lstStyle/>
        <a:p>
          <a:r>
            <a:rPr lang="it-CH" dirty="0"/>
            <a:t>Multipiattaforma</a:t>
          </a:r>
          <a:endParaRPr lang="en-US" dirty="0"/>
        </a:p>
      </dgm:t>
    </dgm:pt>
    <dgm:pt modelId="{D120EE4B-4AFB-416B-9A80-431C13443B4F}" type="parTrans" cxnId="{546CBA8E-77F8-4BE7-A541-7A214B4C9FC0}">
      <dgm:prSet/>
      <dgm:spPr/>
      <dgm:t>
        <a:bodyPr/>
        <a:lstStyle/>
        <a:p>
          <a:endParaRPr lang="en-US"/>
        </a:p>
      </dgm:t>
    </dgm:pt>
    <dgm:pt modelId="{CA059864-50AB-41C6-92ED-5102E53654D9}" type="sibTrans" cxnId="{546CBA8E-77F8-4BE7-A541-7A214B4C9FC0}">
      <dgm:prSet/>
      <dgm:spPr/>
      <dgm:t>
        <a:bodyPr/>
        <a:lstStyle/>
        <a:p>
          <a:endParaRPr lang="en-US"/>
        </a:p>
      </dgm:t>
    </dgm:pt>
    <dgm:pt modelId="{C78795C0-8FFD-4F15-B290-96BBF7CF204F}">
      <dgm:prSet/>
      <dgm:spPr/>
      <dgm:t>
        <a:bodyPr/>
        <a:lstStyle/>
        <a:p>
          <a:r>
            <a:rPr lang="it-CH" dirty="0"/>
            <a:t>Registrazione orario di visita</a:t>
          </a:r>
          <a:endParaRPr lang="en-US" dirty="0"/>
        </a:p>
      </dgm:t>
    </dgm:pt>
    <dgm:pt modelId="{BE70A07E-AE53-4877-B774-3C3E8857D31B}" type="parTrans" cxnId="{39842E19-50D8-4A1E-98E5-794DEFD52C03}">
      <dgm:prSet/>
      <dgm:spPr/>
      <dgm:t>
        <a:bodyPr/>
        <a:lstStyle/>
        <a:p>
          <a:endParaRPr lang="en-US"/>
        </a:p>
      </dgm:t>
    </dgm:pt>
    <dgm:pt modelId="{99E19E4D-AE19-4C18-AB74-7DFFBE82E44A}" type="sibTrans" cxnId="{39842E19-50D8-4A1E-98E5-794DEFD52C03}">
      <dgm:prSet/>
      <dgm:spPr/>
      <dgm:t>
        <a:bodyPr/>
        <a:lstStyle/>
        <a:p>
          <a:endParaRPr lang="en-US"/>
        </a:p>
      </dgm:t>
    </dgm:pt>
    <dgm:pt modelId="{62EBED14-0F18-47C6-9535-4668BD9BB2F9}">
      <dgm:prSet/>
      <dgm:spPr/>
      <dgm:t>
        <a:bodyPr/>
        <a:lstStyle/>
        <a:p>
          <a:r>
            <a:rPr lang="it-CH" dirty="0"/>
            <a:t>Sito informativo e download </a:t>
          </a:r>
          <a:endParaRPr lang="en-US" dirty="0"/>
        </a:p>
      </dgm:t>
    </dgm:pt>
    <dgm:pt modelId="{CEAE6C26-42F9-4398-A327-7A5B89302837}" type="parTrans" cxnId="{4AA31152-E3BF-4055-A95D-D07F7FAD6EBA}">
      <dgm:prSet/>
      <dgm:spPr/>
      <dgm:t>
        <a:bodyPr/>
        <a:lstStyle/>
        <a:p>
          <a:endParaRPr lang="en-US"/>
        </a:p>
      </dgm:t>
    </dgm:pt>
    <dgm:pt modelId="{056A035D-ABF8-4876-858D-E2F14302E7C1}" type="sibTrans" cxnId="{4AA31152-E3BF-4055-A95D-D07F7FAD6EBA}">
      <dgm:prSet/>
      <dgm:spPr/>
      <dgm:t>
        <a:bodyPr/>
        <a:lstStyle/>
        <a:p>
          <a:endParaRPr lang="en-US"/>
        </a:p>
      </dgm:t>
    </dgm:pt>
    <dgm:pt modelId="{37A52890-DA69-4C48-B1BB-A692278BA068}">
      <dgm:prSet/>
      <dgm:spPr/>
      <dgm:t>
        <a:bodyPr/>
        <a:lstStyle/>
        <a:p>
          <a:r>
            <a:rPr lang="it-CH" dirty="0"/>
            <a:t>Sezione accessibile all'amministratore</a:t>
          </a:r>
          <a:endParaRPr lang="en-US" dirty="0"/>
        </a:p>
      </dgm:t>
    </dgm:pt>
    <dgm:pt modelId="{7D7B04C8-175A-4DBC-8A66-699CFC113EBB}" type="parTrans" cxnId="{FB0F227A-E1A9-4F47-8958-1F74C984E18F}">
      <dgm:prSet/>
      <dgm:spPr/>
      <dgm:t>
        <a:bodyPr/>
        <a:lstStyle/>
        <a:p>
          <a:endParaRPr lang="en-US"/>
        </a:p>
      </dgm:t>
    </dgm:pt>
    <dgm:pt modelId="{AF0E667B-5236-46FA-8467-DA4CA28CF765}" type="sibTrans" cxnId="{FB0F227A-E1A9-4F47-8958-1F74C984E18F}">
      <dgm:prSet/>
      <dgm:spPr/>
      <dgm:t>
        <a:bodyPr/>
        <a:lstStyle/>
        <a:p>
          <a:endParaRPr lang="en-US"/>
        </a:p>
      </dgm:t>
    </dgm:pt>
    <dgm:pt modelId="{8D61F9F6-B537-4AC2-AC83-16C8E6EFEC99}">
      <dgm:prSet/>
      <dgm:spPr/>
      <dgm:t>
        <a:bodyPr/>
        <a:lstStyle/>
        <a:p>
          <a:r>
            <a:rPr lang="it-CH" dirty="0"/>
            <a:t>Conteggio persone</a:t>
          </a:r>
          <a:endParaRPr lang="en-US" dirty="0"/>
        </a:p>
      </dgm:t>
    </dgm:pt>
    <dgm:pt modelId="{27F224FD-402C-477B-8846-83F458665C48}" type="parTrans" cxnId="{F68A1BCA-1A12-4653-850D-8B5331068263}">
      <dgm:prSet/>
      <dgm:spPr/>
      <dgm:t>
        <a:bodyPr/>
        <a:lstStyle/>
        <a:p>
          <a:endParaRPr lang="en-US"/>
        </a:p>
      </dgm:t>
    </dgm:pt>
    <dgm:pt modelId="{EFF4077B-A0EA-447A-AB61-0580A4F62570}" type="sibTrans" cxnId="{F68A1BCA-1A12-4653-850D-8B5331068263}">
      <dgm:prSet/>
      <dgm:spPr/>
      <dgm:t>
        <a:bodyPr/>
        <a:lstStyle/>
        <a:p>
          <a:endParaRPr lang="en-US"/>
        </a:p>
      </dgm:t>
    </dgm:pt>
    <dgm:pt modelId="{83D6367B-4CDE-40AE-A235-1F2FEFAB348E}">
      <dgm:prSet/>
      <dgm:spPr/>
      <dgm:t>
        <a:bodyPr/>
        <a:lstStyle/>
        <a:p>
          <a:r>
            <a:rPr lang="it-CH" dirty="0"/>
            <a:t>Grafici ed analisi</a:t>
          </a:r>
          <a:endParaRPr lang="en-US" dirty="0"/>
        </a:p>
      </dgm:t>
    </dgm:pt>
    <dgm:pt modelId="{9EEDFDB9-912D-43AD-968F-B4986CBCFF72}" type="parTrans" cxnId="{A9DAE10C-6DE7-49C9-83FC-57B9967463CE}">
      <dgm:prSet/>
      <dgm:spPr/>
      <dgm:t>
        <a:bodyPr/>
        <a:lstStyle/>
        <a:p>
          <a:endParaRPr lang="en-US"/>
        </a:p>
      </dgm:t>
    </dgm:pt>
    <dgm:pt modelId="{84153556-FC4A-4FB9-AEFE-00681CB2EAF8}" type="sibTrans" cxnId="{A9DAE10C-6DE7-49C9-83FC-57B9967463CE}">
      <dgm:prSet/>
      <dgm:spPr/>
      <dgm:t>
        <a:bodyPr/>
        <a:lstStyle/>
        <a:p>
          <a:endParaRPr lang="en-US"/>
        </a:p>
      </dgm:t>
    </dgm:pt>
    <dgm:pt modelId="{144C9034-0134-4526-9EF0-A02F007F82E2}">
      <dgm:prSet/>
      <dgm:spPr/>
      <dgm:t>
        <a:bodyPr/>
        <a:lstStyle/>
        <a:p>
          <a:r>
            <a:rPr lang="it-CH" dirty="0"/>
            <a:t>Riproduzione webcam a schermo</a:t>
          </a:r>
          <a:endParaRPr lang="en-US" dirty="0"/>
        </a:p>
      </dgm:t>
    </dgm:pt>
    <dgm:pt modelId="{5930E787-7D27-408B-8C22-03B9C4D04F02}" type="parTrans" cxnId="{5D69D842-409B-4188-87D8-832FBF24EB05}">
      <dgm:prSet/>
      <dgm:spPr/>
      <dgm:t>
        <a:bodyPr/>
        <a:lstStyle/>
        <a:p>
          <a:endParaRPr lang="en-US"/>
        </a:p>
      </dgm:t>
    </dgm:pt>
    <dgm:pt modelId="{E2782B85-D00F-46C6-9B21-2DA6D412887D}" type="sibTrans" cxnId="{5D69D842-409B-4188-87D8-832FBF24EB05}">
      <dgm:prSet/>
      <dgm:spPr/>
      <dgm:t>
        <a:bodyPr/>
        <a:lstStyle/>
        <a:p>
          <a:endParaRPr lang="en-US"/>
        </a:p>
      </dgm:t>
    </dgm:pt>
    <dgm:pt modelId="{F96FA2F8-FF51-460A-9147-BAE408359A31}" type="pres">
      <dgm:prSet presAssocID="{0FBAC818-C828-429C-8918-642B88132F24}" presName="root" presStyleCnt="0">
        <dgm:presLayoutVars>
          <dgm:dir/>
          <dgm:resizeHandles val="exact"/>
        </dgm:presLayoutVars>
      </dgm:prSet>
      <dgm:spPr/>
    </dgm:pt>
    <dgm:pt modelId="{FBC176C0-A7F9-4EC4-8B86-58BFE9BC7C4D}" type="pres">
      <dgm:prSet presAssocID="{345668CD-8F34-4652-A521-5B2E8B4CF564}" presName="compNode" presStyleCnt="0"/>
      <dgm:spPr/>
    </dgm:pt>
    <dgm:pt modelId="{5160F94C-CB71-4165-A7CE-CF938AFFEC84}" type="pres">
      <dgm:prSet presAssocID="{345668CD-8F34-4652-A521-5B2E8B4CF564}" presName="bgRect" presStyleLbl="bgShp" presStyleIdx="0" presStyleCnt="8"/>
      <dgm:spPr/>
    </dgm:pt>
    <dgm:pt modelId="{43FCA9E9-7AB6-4684-8CB8-A0BAAEC61F84}" type="pres">
      <dgm:prSet presAssocID="{345668CD-8F34-4652-A521-5B2E8B4CF56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F0E963-83CC-4649-9516-144F372CCA8C}" type="pres">
      <dgm:prSet presAssocID="{345668CD-8F34-4652-A521-5B2E8B4CF564}" presName="spaceRect" presStyleCnt="0"/>
      <dgm:spPr/>
    </dgm:pt>
    <dgm:pt modelId="{4EB875AA-3972-4C6A-836E-BB0640184ED8}" type="pres">
      <dgm:prSet presAssocID="{345668CD-8F34-4652-A521-5B2E8B4CF564}" presName="parTx" presStyleLbl="revTx" presStyleIdx="0" presStyleCnt="8">
        <dgm:presLayoutVars>
          <dgm:chMax val="0"/>
          <dgm:chPref val="0"/>
        </dgm:presLayoutVars>
      </dgm:prSet>
      <dgm:spPr/>
    </dgm:pt>
    <dgm:pt modelId="{DF708BBB-5F7C-4EC0-83F7-8A2B279C883B}" type="pres">
      <dgm:prSet presAssocID="{BC771C0C-DA8A-4322-9A21-D0A666ADCA26}" presName="sibTrans" presStyleCnt="0"/>
      <dgm:spPr/>
    </dgm:pt>
    <dgm:pt modelId="{CB815941-6EDB-4E46-BB18-3A253A6C8054}" type="pres">
      <dgm:prSet presAssocID="{7658D229-E7CF-46F2-A6B7-665C7CB6EA64}" presName="compNode" presStyleCnt="0"/>
      <dgm:spPr/>
    </dgm:pt>
    <dgm:pt modelId="{BDA9DDC5-038D-4011-BF02-9EE609199CD2}" type="pres">
      <dgm:prSet presAssocID="{7658D229-E7CF-46F2-A6B7-665C7CB6EA64}" presName="bgRect" presStyleLbl="bgShp" presStyleIdx="1" presStyleCnt="8"/>
      <dgm:spPr/>
    </dgm:pt>
    <dgm:pt modelId="{E9A3E70D-40D3-47CF-8132-05FA938BC18C}" type="pres">
      <dgm:prSet presAssocID="{7658D229-E7CF-46F2-A6B7-665C7CB6EA6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8C6DF763-0959-4F13-AEB6-C9FD22DFBB0D}" type="pres">
      <dgm:prSet presAssocID="{7658D229-E7CF-46F2-A6B7-665C7CB6EA64}" presName="spaceRect" presStyleCnt="0"/>
      <dgm:spPr/>
    </dgm:pt>
    <dgm:pt modelId="{4C6D41FC-64D0-4440-A100-E299F0118697}" type="pres">
      <dgm:prSet presAssocID="{7658D229-E7CF-46F2-A6B7-665C7CB6EA64}" presName="parTx" presStyleLbl="revTx" presStyleIdx="1" presStyleCnt="8">
        <dgm:presLayoutVars>
          <dgm:chMax val="0"/>
          <dgm:chPref val="0"/>
        </dgm:presLayoutVars>
      </dgm:prSet>
      <dgm:spPr/>
    </dgm:pt>
    <dgm:pt modelId="{CE834FA6-9347-4A2A-9659-DD26B794A64A}" type="pres">
      <dgm:prSet presAssocID="{CA059864-50AB-41C6-92ED-5102E53654D9}" presName="sibTrans" presStyleCnt="0"/>
      <dgm:spPr/>
    </dgm:pt>
    <dgm:pt modelId="{621FDCC1-3803-41E1-8A00-4FF4C1E18E86}" type="pres">
      <dgm:prSet presAssocID="{C78795C0-8FFD-4F15-B290-96BBF7CF204F}" presName="compNode" presStyleCnt="0"/>
      <dgm:spPr/>
    </dgm:pt>
    <dgm:pt modelId="{106B5AD5-694A-433D-8171-3878BDAF9148}" type="pres">
      <dgm:prSet presAssocID="{C78795C0-8FFD-4F15-B290-96BBF7CF204F}" presName="bgRect" presStyleLbl="bgShp" presStyleIdx="2" presStyleCnt="8"/>
      <dgm:spPr/>
    </dgm:pt>
    <dgm:pt modelId="{038CF0E7-F3AB-4BDD-9AC3-3B66A1BC3960}" type="pres">
      <dgm:prSet presAssocID="{C78795C0-8FFD-4F15-B290-96BBF7CF204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EC553BA9-83BD-49E9-B064-A6707C186B19}" type="pres">
      <dgm:prSet presAssocID="{C78795C0-8FFD-4F15-B290-96BBF7CF204F}" presName="spaceRect" presStyleCnt="0"/>
      <dgm:spPr/>
    </dgm:pt>
    <dgm:pt modelId="{39CD5C03-4D77-4CEA-8FBC-078FE29282D4}" type="pres">
      <dgm:prSet presAssocID="{C78795C0-8FFD-4F15-B290-96BBF7CF204F}" presName="parTx" presStyleLbl="revTx" presStyleIdx="2" presStyleCnt="8">
        <dgm:presLayoutVars>
          <dgm:chMax val="0"/>
          <dgm:chPref val="0"/>
        </dgm:presLayoutVars>
      </dgm:prSet>
      <dgm:spPr/>
    </dgm:pt>
    <dgm:pt modelId="{E5D365EC-6BB3-4C33-946D-5DF037601F36}" type="pres">
      <dgm:prSet presAssocID="{99E19E4D-AE19-4C18-AB74-7DFFBE82E44A}" presName="sibTrans" presStyleCnt="0"/>
      <dgm:spPr/>
    </dgm:pt>
    <dgm:pt modelId="{4339D17A-B773-4B22-838C-924BB659857F}" type="pres">
      <dgm:prSet presAssocID="{62EBED14-0F18-47C6-9535-4668BD9BB2F9}" presName="compNode" presStyleCnt="0"/>
      <dgm:spPr/>
    </dgm:pt>
    <dgm:pt modelId="{8353F958-7614-42D9-B3A9-4E61A0AECDF8}" type="pres">
      <dgm:prSet presAssocID="{62EBED14-0F18-47C6-9535-4668BD9BB2F9}" presName="bgRect" presStyleLbl="bgShp" presStyleIdx="3" presStyleCnt="8"/>
      <dgm:spPr/>
    </dgm:pt>
    <dgm:pt modelId="{60075BA5-DE0E-40C0-A5EE-B74BD46A2CEC}" type="pres">
      <dgm:prSet presAssocID="{62EBED14-0F18-47C6-9535-4668BD9BB2F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delle cose"/>
        </a:ext>
      </dgm:extLst>
    </dgm:pt>
    <dgm:pt modelId="{A84CC55B-C70B-4FAB-8569-0E6C8D7B2BFE}" type="pres">
      <dgm:prSet presAssocID="{62EBED14-0F18-47C6-9535-4668BD9BB2F9}" presName="spaceRect" presStyleCnt="0"/>
      <dgm:spPr/>
    </dgm:pt>
    <dgm:pt modelId="{35387215-C5B4-4A06-9C04-D53F8AFD0A83}" type="pres">
      <dgm:prSet presAssocID="{62EBED14-0F18-47C6-9535-4668BD9BB2F9}" presName="parTx" presStyleLbl="revTx" presStyleIdx="3" presStyleCnt="8">
        <dgm:presLayoutVars>
          <dgm:chMax val="0"/>
          <dgm:chPref val="0"/>
        </dgm:presLayoutVars>
      </dgm:prSet>
      <dgm:spPr/>
    </dgm:pt>
    <dgm:pt modelId="{7DCEA6D5-3775-4663-8A4E-2EB0F5A25715}" type="pres">
      <dgm:prSet presAssocID="{056A035D-ABF8-4876-858D-E2F14302E7C1}" presName="sibTrans" presStyleCnt="0"/>
      <dgm:spPr/>
    </dgm:pt>
    <dgm:pt modelId="{10CA0FD8-C9B7-4A5F-A790-AAE2BC05F15D}" type="pres">
      <dgm:prSet presAssocID="{37A52890-DA69-4C48-B1BB-A692278BA068}" presName="compNode" presStyleCnt="0"/>
      <dgm:spPr/>
    </dgm:pt>
    <dgm:pt modelId="{7D78C105-C567-4889-BDE9-001E72752A2F}" type="pres">
      <dgm:prSet presAssocID="{37A52890-DA69-4C48-B1BB-A692278BA068}" presName="bgRect" presStyleLbl="bgShp" presStyleIdx="4" presStyleCnt="8"/>
      <dgm:spPr/>
    </dgm:pt>
    <dgm:pt modelId="{16321F87-530A-4F33-8E82-40414E65B032}" type="pres">
      <dgm:prSet presAssocID="{37A52890-DA69-4C48-B1BB-A692278BA06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B67AE55-A7FE-468E-A06A-5A09BDA627B9}" type="pres">
      <dgm:prSet presAssocID="{37A52890-DA69-4C48-B1BB-A692278BA068}" presName="spaceRect" presStyleCnt="0"/>
      <dgm:spPr/>
    </dgm:pt>
    <dgm:pt modelId="{4E0D03EC-31E0-40F0-8513-9AAD1165C153}" type="pres">
      <dgm:prSet presAssocID="{37A52890-DA69-4C48-B1BB-A692278BA068}" presName="parTx" presStyleLbl="revTx" presStyleIdx="4" presStyleCnt="8">
        <dgm:presLayoutVars>
          <dgm:chMax val="0"/>
          <dgm:chPref val="0"/>
        </dgm:presLayoutVars>
      </dgm:prSet>
      <dgm:spPr/>
    </dgm:pt>
    <dgm:pt modelId="{AB2C6C05-43B9-4531-ACF3-94238D863DA7}" type="pres">
      <dgm:prSet presAssocID="{AF0E667B-5236-46FA-8467-DA4CA28CF765}" presName="sibTrans" presStyleCnt="0"/>
      <dgm:spPr/>
    </dgm:pt>
    <dgm:pt modelId="{F796EDCA-358F-41C3-8F0D-F9998E04CF90}" type="pres">
      <dgm:prSet presAssocID="{8D61F9F6-B537-4AC2-AC83-16C8E6EFEC99}" presName="compNode" presStyleCnt="0"/>
      <dgm:spPr/>
    </dgm:pt>
    <dgm:pt modelId="{279674EC-F10A-4A41-BAE3-00DF2FA7C45D}" type="pres">
      <dgm:prSet presAssocID="{8D61F9F6-B537-4AC2-AC83-16C8E6EFEC99}" presName="bgRect" presStyleLbl="bgShp" presStyleIdx="5" presStyleCnt="8"/>
      <dgm:spPr/>
    </dgm:pt>
    <dgm:pt modelId="{A9557260-8C98-41AD-BA8A-F6D7D453593A}" type="pres">
      <dgm:prSet presAssocID="{8D61F9F6-B537-4AC2-AC83-16C8E6EFEC9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AB82963-3AED-4F91-B102-D7C10F1B059A}" type="pres">
      <dgm:prSet presAssocID="{8D61F9F6-B537-4AC2-AC83-16C8E6EFEC99}" presName="spaceRect" presStyleCnt="0"/>
      <dgm:spPr/>
    </dgm:pt>
    <dgm:pt modelId="{EA16255C-97E5-47AD-9D47-8321F7F34A20}" type="pres">
      <dgm:prSet presAssocID="{8D61F9F6-B537-4AC2-AC83-16C8E6EFEC99}" presName="parTx" presStyleLbl="revTx" presStyleIdx="5" presStyleCnt="8">
        <dgm:presLayoutVars>
          <dgm:chMax val="0"/>
          <dgm:chPref val="0"/>
        </dgm:presLayoutVars>
      </dgm:prSet>
      <dgm:spPr/>
    </dgm:pt>
    <dgm:pt modelId="{AAEEF97F-9618-4FB7-9B8E-F3154B7E4BF0}" type="pres">
      <dgm:prSet presAssocID="{EFF4077B-A0EA-447A-AB61-0580A4F62570}" presName="sibTrans" presStyleCnt="0"/>
      <dgm:spPr/>
    </dgm:pt>
    <dgm:pt modelId="{8B7596B6-A777-47DB-A4D0-31C5A75707A3}" type="pres">
      <dgm:prSet presAssocID="{83D6367B-4CDE-40AE-A235-1F2FEFAB348E}" presName="compNode" presStyleCnt="0"/>
      <dgm:spPr/>
    </dgm:pt>
    <dgm:pt modelId="{B9FFA38B-B715-4552-AEE6-BD45B6C4B713}" type="pres">
      <dgm:prSet presAssocID="{83D6367B-4CDE-40AE-A235-1F2FEFAB348E}" presName="bgRect" presStyleLbl="bgShp" presStyleIdx="6" presStyleCnt="8"/>
      <dgm:spPr/>
    </dgm:pt>
    <dgm:pt modelId="{36A1F805-C5DC-4B5F-A7AA-CF7E4C295616}" type="pres">
      <dgm:prSet presAssocID="{83D6367B-4CDE-40AE-A235-1F2FEFAB348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213FE0-97F8-4ABA-8563-A4685407A7C4}" type="pres">
      <dgm:prSet presAssocID="{83D6367B-4CDE-40AE-A235-1F2FEFAB348E}" presName="spaceRect" presStyleCnt="0"/>
      <dgm:spPr/>
    </dgm:pt>
    <dgm:pt modelId="{5825994E-FB55-47D0-903B-90BCAB0E6C6D}" type="pres">
      <dgm:prSet presAssocID="{83D6367B-4CDE-40AE-A235-1F2FEFAB348E}" presName="parTx" presStyleLbl="revTx" presStyleIdx="6" presStyleCnt="8">
        <dgm:presLayoutVars>
          <dgm:chMax val="0"/>
          <dgm:chPref val="0"/>
        </dgm:presLayoutVars>
      </dgm:prSet>
      <dgm:spPr/>
    </dgm:pt>
    <dgm:pt modelId="{91BE1213-129D-48AA-A4FA-C90BF80CEBD9}" type="pres">
      <dgm:prSet presAssocID="{84153556-FC4A-4FB9-AEFE-00681CB2EAF8}" presName="sibTrans" presStyleCnt="0"/>
      <dgm:spPr/>
    </dgm:pt>
    <dgm:pt modelId="{F858D609-294B-4A64-A857-0EDEA3C4C62C}" type="pres">
      <dgm:prSet presAssocID="{144C9034-0134-4526-9EF0-A02F007F82E2}" presName="compNode" presStyleCnt="0"/>
      <dgm:spPr/>
    </dgm:pt>
    <dgm:pt modelId="{E7CDC6D1-BE34-484F-8431-F9FAFDCE4C0E}" type="pres">
      <dgm:prSet presAssocID="{144C9034-0134-4526-9EF0-A02F007F82E2}" presName="bgRect" presStyleLbl="bgShp" presStyleIdx="7" presStyleCnt="8"/>
      <dgm:spPr/>
    </dgm:pt>
    <dgm:pt modelId="{696017B0-EC53-414E-9093-35B7A5F45228}" type="pres">
      <dgm:prSet presAssocID="{144C9034-0134-4526-9EF0-A02F007F82E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4E15B35D-4FAF-4E72-AF8A-EFAEE6B938CC}" type="pres">
      <dgm:prSet presAssocID="{144C9034-0134-4526-9EF0-A02F007F82E2}" presName="spaceRect" presStyleCnt="0"/>
      <dgm:spPr/>
    </dgm:pt>
    <dgm:pt modelId="{83360E79-E909-4A36-B1DB-BA184D43D97E}" type="pres">
      <dgm:prSet presAssocID="{144C9034-0134-4526-9EF0-A02F007F82E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9DAE10C-6DE7-49C9-83FC-57B9967463CE}" srcId="{0FBAC818-C828-429C-8918-642B88132F24}" destId="{83D6367B-4CDE-40AE-A235-1F2FEFAB348E}" srcOrd="6" destOrd="0" parTransId="{9EEDFDB9-912D-43AD-968F-B4986CBCFF72}" sibTransId="{84153556-FC4A-4FB9-AEFE-00681CB2EAF8}"/>
    <dgm:cxn modelId="{19C91E15-351A-49E8-A2B0-EE02B2D78D20}" type="presOf" srcId="{345668CD-8F34-4652-A521-5B2E8B4CF564}" destId="{4EB875AA-3972-4C6A-836E-BB0640184ED8}" srcOrd="0" destOrd="0" presId="urn:microsoft.com/office/officeart/2018/2/layout/IconVerticalSolidList"/>
    <dgm:cxn modelId="{39842E19-50D8-4A1E-98E5-794DEFD52C03}" srcId="{0FBAC818-C828-429C-8918-642B88132F24}" destId="{C78795C0-8FFD-4F15-B290-96BBF7CF204F}" srcOrd="2" destOrd="0" parTransId="{BE70A07E-AE53-4877-B774-3C3E8857D31B}" sibTransId="{99E19E4D-AE19-4C18-AB74-7DFFBE82E44A}"/>
    <dgm:cxn modelId="{AA32B619-2C39-4C47-8CED-55564CE8EF10}" srcId="{0FBAC818-C828-429C-8918-642B88132F24}" destId="{345668CD-8F34-4652-A521-5B2E8B4CF564}" srcOrd="0" destOrd="0" parTransId="{61BB6EB6-5A4C-46C8-B2C3-419B379E70C4}" sibTransId="{BC771C0C-DA8A-4322-9A21-D0A666ADCA26}"/>
    <dgm:cxn modelId="{5D69D842-409B-4188-87D8-832FBF24EB05}" srcId="{0FBAC818-C828-429C-8918-642B88132F24}" destId="{144C9034-0134-4526-9EF0-A02F007F82E2}" srcOrd="7" destOrd="0" parTransId="{5930E787-7D27-408B-8C22-03B9C4D04F02}" sibTransId="{E2782B85-D00F-46C6-9B21-2DA6D412887D}"/>
    <dgm:cxn modelId="{4AA31152-E3BF-4055-A95D-D07F7FAD6EBA}" srcId="{0FBAC818-C828-429C-8918-642B88132F24}" destId="{62EBED14-0F18-47C6-9535-4668BD9BB2F9}" srcOrd="3" destOrd="0" parTransId="{CEAE6C26-42F9-4398-A327-7A5B89302837}" sibTransId="{056A035D-ABF8-4876-858D-E2F14302E7C1}"/>
    <dgm:cxn modelId="{E53E5A78-53B9-4885-92BD-51F76DCB501E}" type="presOf" srcId="{C78795C0-8FFD-4F15-B290-96BBF7CF204F}" destId="{39CD5C03-4D77-4CEA-8FBC-078FE29282D4}" srcOrd="0" destOrd="0" presId="urn:microsoft.com/office/officeart/2018/2/layout/IconVerticalSolidList"/>
    <dgm:cxn modelId="{FB0F227A-E1A9-4F47-8958-1F74C984E18F}" srcId="{0FBAC818-C828-429C-8918-642B88132F24}" destId="{37A52890-DA69-4C48-B1BB-A692278BA068}" srcOrd="4" destOrd="0" parTransId="{7D7B04C8-175A-4DBC-8A66-699CFC113EBB}" sibTransId="{AF0E667B-5236-46FA-8467-DA4CA28CF765}"/>
    <dgm:cxn modelId="{0484537F-630F-4972-9906-20C4316DC18A}" type="presOf" srcId="{8D61F9F6-B537-4AC2-AC83-16C8E6EFEC99}" destId="{EA16255C-97E5-47AD-9D47-8321F7F34A20}" srcOrd="0" destOrd="0" presId="urn:microsoft.com/office/officeart/2018/2/layout/IconVerticalSolidList"/>
    <dgm:cxn modelId="{9AACAF80-0402-4864-8040-A3A3C96737EC}" type="presOf" srcId="{7658D229-E7CF-46F2-A6B7-665C7CB6EA64}" destId="{4C6D41FC-64D0-4440-A100-E299F0118697}" srcOrd="0" destOrd="0" presId="urn:microsoft.com/office/officeart/2018/2/layout/IconVerticalSolidList"/>
    <dgm:cxn modelId="{34AFED8D-E0A6-499F-8BB1-897FF0CD1A58}" type="presOf" srcId="{37A52890-DA69-4C48-B1BB-A692278BA068}" destId="{4E0D03EC-31E0-40F0-8513-9AAD1165C153}" srcOrd="0" destOrd="0" presId="urn:microsoft.com/office/officeart/2018/2/layout/IconVerticalSolidList"/>
    <dgm:cxn modelId="{546CBA8E-77F8-4BE7-A541-7A214B4C9FC0}" srcId="{0FBAC818-C828-429C-8918-642B88132F24}" destId="{7658D229-E7CF-46F2-A6B7-665C7CB6EA64}" srcOrd="1" destOrd="0" parTransId="{D120EE4B-4AFB-416B-9A80-431C13443B4F}" sibTransId="{CA059864-50AB-41C6-92ED-5102E53654D9}"/>
    <dgm:cxn modelId="{2D9D17BF-D2FE-4EAD-B2A1-6E182D22DD9F}" type="presOf" srcId="{83D6367B-4CDE-40AE-A235-1F2FEFAB348E}" destId="{5825994E-FB55-47D0-903B-90BCAB0E6C6D}" srcOrd="0" destOrd="0" presId="urn:microsoft.com/office/officeart/2018/2/layout/IconVerticalSolidList"/>
    <dgm:cxn modelId="{51F0EFC6-E712-4BDE-A2FF-4246FDE28197}" type="presOf" srcId="{62EBED14-0F18-47C6-9535-4668BD9BB2F9}" destId="{35387215-C5B4-4A06-9C04-D53F8AFD0A83}" srcOrd="0" destOrd="0" presId="urn:microsoft.com/office/officeart/2018/2/layout/IconVerticalSolidList"/>
    <dgm:cxn modelId="{F68A1BCA-1A12-4653-850D-8B5331068263}" srcId="{0FBAC818-C828-429C-8918-642B88132F24}" destId="{8D61F9F6-B537-4AC2-AC83-16C8E6EFEC99}" srcOrd="5" destOrd="0" parTransId="{27F224FD-402C-477B-8846-83F458665C48}" sibTransId="{EFF4077B-A0EA-447A-AB61-0580A4F62570}"/>
    <dgm:cxn modelId="{B87693E6-3A75-44AE-B122-7889CE4A101B}" type="presOf" srcId="{144C9034-0134-4526-9EF0-A02F007F82E2}" destId="{83360E79-E909-4A36-B1DB-BA184D43D97E}" srcOrd="0" destOrd="0" presId="urn:microsoft.com/office/officeart/2018/2/layout/IconVerticalSolidList"/>
    <dgm:cxn modelId="{83BCF2E7-C103-4357-B769-DD6EE62CCE70}" type="presOf" srcId="{0FBAC818-C828-429C-8918-642B88132F24}" destId="{F96FA2F8-FF51-460A-9147-BAE408359A31}" srcOrd="0" destOrd="0" presId="urn:microsoft.com/office/officeart/2018/2/layout/IconVerticalSolidList"/>
    <dgm:cxn modelId="{CF9E1D47-0134-46FE-9884-7C18385FBEE0}" type="presParOf" srcId="{F96FA2F8-FF51-460A-9147-BAE408359A31}" destId="{FBC176C0-A7F9-4EC4-8B86-58BFE9BC7C4D}" srcOrd="0" destOrd="0" presId="urn:microsoft.com/office/officeart/2018/2/layout/IconVerticalSolidList"/>
    <dgm:cxn modelId="{A5E186AF-AD67-4D32-9557-834F5C6E5335}" type="presParOf" srcId="{FBC176C0-A7F9-4EC4-8B86-58BFE9BC7C4D}" destId="{5160F94C-CB71-4165-A7CE-CF938AFFEC84}" srcOrd="0" destOrd="0" presId="urn:microsoft.com/office/officeart/2018/2/layout/IconVerticalSolidList"/>
    <dgm:cxn modelId="{81FE4558-A329-4FD9-930A-F41F392B43DE}" type="presParOf" srcId="{FBC176C0-A7F9-4EC4-8B86-58BFE9BC7C4D}" destId="{43FCA9E9-7AB6-4684-8CB8-A0BAAEC61F84}" srcOrd="1" destOrd="0" presId="urn:microsoft.com/office/officeart/2018/2/layout/IconVerticalSolidList"/>
    <dgm:cxn modelId="{6D63AB54-1230-4414-8FE1-F482193483C1}" type="presParOf" srcId="{FBC176C0-A7F9-4EC4-8B86-58BFE9BC7C4D}" destId="{3DF0E963-83CC-4649-9516-144F372CCA8C}" srcOrd="2" destOrd="0" presId="urn:microsoft.com/office/officeart/2018/2/layout/IconVerticalSolidList"/>
    <dgm:cxn modelId="{2A7B6284-E236-4C8F-9FDE-4AC326348BE2}" type="presParOf" srcId="{FBC176C0-A7F9-4EC4-8B86-58BFE9BC7C4D}" destId="{4EB875AA-3972-4C6A-836E-BB0640184ED8}" srcOrd="3" destOrd="0" presId="urn:microsoft.com/office/officeart/2018/2/layout/IconVerticalSolidList"/>
    <dgm:cxn modelId="{7BD821B6-01BA-4550-8D92-B748177CECB1}" type="presParOf" srcId="{F96FA2F8-FF51-460A-9147-BAE408359A31}" destId="{DF708BBB-5F7C-4EC0-83F7-8A2B279C883B}" srcOrd="1" destOrd="0" presId="urn:microsoft.com/office/officeart/2018/2/layout/IconVerticalSolidList"/>
    <dgm:cxn modelId="{C747CE06-D04E-4813-8376-55AD9E67C85F}" type="presParOf" srcId="{F96FA2F8-FF51-460A-9147-BAE408359A31}" destId="{CB815941-6EDB-4E46-BB18-3A253A6C8054}" srcOrd="2" destOrd="0" presId="urn:microsoft.com/office/officeart/2018/2/layout/IconVerticalSolidList"/>
    <dgm:cxn modelId="{83DC4271-3671-4240-A117-8E3A9A0178C4}" type="presParOf" srcId="{CB815941-6EDB-4E46-BB18-3A253A6C8054}" destId="{BDA9DDC5-038D-4011-BF02-9EE609199CD2}" srcOrd="0" destOrd="0" presId="urn:microsoft.com/office/officeart/2018/2/layout/IconVerticalSolidList"/>
    <dgm:cxn modelId="{276BA831-4765-4EC9-BFE2-C7690B27DF7F}" type="presParOf" srcId="{CB815941-6EDB-4E46-BB18-3A253A6C8054}" destId="{E9A3E70D-40D3-47CF-8132-05FA938BC18C}" srcOrd="1" destOrd="0" presId="urn:microsoft.com/office/officeart/2018/2/layout/IconVerticalSolidList"/>
    <dgm:cxn modelId="{7CD08F8D-34AC-49CA-BC0E-4253BE8BF92F}" type="presParOf" srcId="{CB815941-6EDB-4E46-BB18-3A253A6C8054}" destId="{8C6DF763-0959-4F13-AEB6-C9FD22DFBB0D}" srcOrd="2" destOrd="0" presId="urn:microsoft.com/office/officeart/2018/2/layout/IconVerticalSolidList"/>
    <dgm:cxn modelId="{D5AF476F-4B46-4E78-8F8F-DD08A3130D6C}" type="presParOf" srcId="{CB815941-6EDB-4E46-BB18-3A253A6C8054}" destId="{4C6D41FC-64D0-4440-A100-E299F0118697}" srcOrd="3" destOrd="0" presId="urn:microsoft.com/office/officeart/2018/2/layout/IconVerticalSolidList"/>
    <dgm:cxn modelId="{43AB7870-89F3-40DC-A1C0-CADC04C0D6F5}" type="presParOf" srcId="{F96FA2F8-FF51-460A-9147-BAE408359A31}" destId="{CE834FA6-9347-4A2A-9659-DD26B794A64A}" srcOrd="3" destOrd="0" presId="urn:microsoft.com/office/officeart/2018/2/layout/IconVerticalSolidList"/>
    <dgm:cxn modelId="{344DA58B-FFA5-40D1-A758-534DFAC2DABC}" type="presParOf" srcId="{F96FA2F8-FF51-460A-9147-BAE408359A31}" destId="{621FDCC1-3803-41E1-8A00-4FF4C1E18E86}" srcOrd="4" destOrd="0" presId="urn:microsoft.com/office/officeart/2018/2/layout/IconVerticalSolidList"/>
    <dgm:cxn modelId="{B9D1A659-2B4C-4883-B992-D58236502A51}" type="presParOf" srcId="{621FDCC1-3803-41E1-8A00-4FF4C1E18E86}" destId="{106B5AD5-694A-433D-8171-3878BDAF9148}" srcOrd="0" destOrd="0" presId="urn:microsoft.com/office/officeart/2018/2/layout/IconVerticalSolidList"/>
    <dgm:cxn modelId="{A170368C-FBCB-4322-BD0F-0DB578219259}" type="presParOf" srcId="{621FDCC1-3803-41E1-8A00-4FF4C1E18E86}" destId="{038CF0E7-F3AB-4BDD-9AC3-3B66A1BC3960}" srcOrd="1" destOrd="0" presId="urn:microsoft.com/office/officeart/2018/2/layout/IconVerticalSolidList"/>
    <dgm:cxn modelId="{6502F219-6E92-4040-AE8F-4A4D11D12534}" type="presParOf" srcId="{621FDCC1-3803-41E1-8A00-4FF4C1E18E86}" destId="{EC553BA9-83BD-49E9-B064-A6707C186B19}" srcOrd="2" destOrd="0" presId="urn:microsoft.com/office/officeart/2018/2/layout/IconVerticalSolidList"/>
    <dgm:cxn modelId="{3A2BD783-78A7-4F67-92E3-6CBB85E5AB3D}" type="presParOf" srcId="{621FDCC1-3803-41E1-8A00-4FF4C1E18E86}" destId="{39CD5C03-4D77-4CEA-8FBC-078FE29282D4}" srcOrd="3" destOrd="0" presId="urn:microsoft.com/office/officeart/2018/2/layout/IconVerticalSolidList"/>
    <dgm:cxn modelId="{06FDD1C3-8F91-439E-9CA7-3C07909CD7AD}" type="presParOf" srcId="{F96FA2F8-FF51-460A-9147-BAE408359A31}" destId="{E5D365EC-6BB3-4C33-946D-5DF037601F36}" srcOrd="5" destOrd="0" presId="urn:microsoft.com/office/officeart/2018/2/layout/IconVerticalSolidList"/>
    <dgm:cxn modelId="{57E89858-285B-4B80-89BE-F28DC6F495AC}" type="presParOf" srcId="{F96FA2F8-FF51-460A-9147-BAE408359A31}" destId="{4339D17A-B773-4B22-838C-924BB659857F}" srcOrd="6" destOrd="0" presId="urn:microsoft.com/office/officeart/2018/2/layout/IconVerticalSolidList"/>
    <dgm:cxn modelId="{FD5BFF87-BB54-4F4C-AC4C-62D9340DC4EB}" type="presParOf" srcId="{4339D17A-B773-4B22-838C-924BB659857F}" destId="{8353F958-7614-42D9-B3A9-4E61A0AECDF8}" srcOrd="0" destOrd="0" presId="urn:microsoft.com/office/officeart/2018/2/layout/IconVerticalSolidList"/>
    <dgm:cxn modelId="{74E0B651-0DAC-464A-832E-A8844D070FC9}" type="presParOf" srcId="{4339D17A-B773-4B22-838C-924BB659857F}" destId="{60075BA5-DE0E-40C0-A5EE-B74BD46A2CEC}" srcOrd="1" destOrd="0" presId="urn:microsoft.com/office/officeart/2018/2/layout/IconVerticalSolidList"/>
    <dgm:cxn modelId="{026025DD-0FD3-44AA-8522-7F5792296273}" type="presParOf" srcId="{4339D17A-B773-4B22-838C-924BB659857F}" destId="{A84CC55B-C70B-4FAB-8569-0E6C8D7B2BFE}" srcOrd="2" destOrd="0" presId="urn:microsoft.com/office/officeart/2018/2/layout/IconVerticalSolidList"/>
    <dgm:cxn modelId="{7A03B338-8089-4014-8890-6756045D4F8C}" type="presParOf" srcId="{4339D17A-B773-4B22-838C-924BB659857F}" destId="{35387215-C5B4-4A06-9C04-D53F8AFD0A83}" srcOrd="3" destOrd="0" presId="urn:microsoft.com/office/officeart/2018/2/layout/IconVerticalSolidList"/>
    <dgm:cxn modelId="{B8EE029F-7FE1-42B7-BD92-CD53DBF4A060}" type="presParOf" srcId="{F96FA2F8-FF51-460A-9147-BAE408359A31}" destId="{7DCEA6D5-3775-4663-8A4E-2EB0F5A25715}" srcOrd="7" destOrd="0" presId="urn:microsoft.com/office/officeart/2018/2/layout/IconVerticalSolidList"/>
    <dgm:cxn modelId="{BBD3D0DB-06DE-4C27-B51D-246363A5189C}" type="presParOf" srcId="{F96FA2F8-FF51-460A-9147-BAE408359A31}" destId="{10CA0FD8-C9B7-4A5F-A790-AAE2BC05F15D}" srcOrd="8" destOrd="0" presId="urn:microsoft.com/office/officeart/2018/2/layout/IconVerticalSolidList"/>
    <dgm:cxn modelId="{0F741831-0513-4AEF-A58F-B5B0360C7BB1}" type="presParOf" srcId="{10CA0FD8-C9B7-4A5F-A790-AAE2BC05F15D}" destId="{7D78C105-C567-4889-BDE9-001E72752A2F}" srcOrd="0" destOrd="0" presId="urn:microsoft.com/office/officeart/2018/2/layout/IconVerticalSolidList"/>
    <dgm:cxn modelId="{19A0458C-3FA0-4C1C-ADCA-9AAD9B69558D}" type="presParOf" srcId="{10CA0FD8-C9B7-4A5F-A790-AAE2BC05F15D}" destId="{16321F87-530A-4F33-8E82-40414E65B032}" srcOrd="1" destOrd="0" presId="urn:microsoft.com/office/officeart/2018/2/layout/IconVerticalSolidList"/>
    <dgm:cxn modelId="{1CD80C7F-E5E8-4C13-9F83-1A02B3344FBF}" type="presParOf" srcId="{10CA0FD8-C9B7-4A5F-A790-AAE2BC05F15D}" destId="{FB67AE55-A7FE-468E-A06A-5A09BDA627B9}" srcOrd="2" destOrd="0" presId="urn:microsoft.com/office/officeart/2018/2/layout/IconVerticalSolidList"/>
    <dgm:cxn modelId="{B79D7CA1-AB5D-4752-BE46-AE36A2003FFF}" type="presParOf" srcId="{10CA0FD8-C9B7-4A5F-A790-AAE2BC05F15D}" destId="{4E0D03EC-31E0-40F0-8513-9AAD1165C153}" srcOrd="3" destOrd="0" presId="urn:microsoft.com/office/officeart/2018/2/layout/IconVerticalSolidList"/>
    <dgm:cxn modelId="{B9934307-80DC-40B5-84B0-29A19BCCCE41}" type="presParOf" srcId="{F96FA2F8-FF51-460A-9147-BAE408359A31}" destId="{AB2C6C05-43B9-4531-ACF3-94238D863DA7}" srcOrd="9" destOrd="0" presId="urn:microsoft.com/office/officeart/2018/2/layout/IconVerticalSolidList"/>
    <dgm:cxn modelId="{F6C0084F-9412-497B-A1CD-D288634E1B9D}" type="presParOf" srcId="{F96FA2F8-FF51-460A-9147-BAE408359A31}" destId="{F796EDCA-358F-41C3-8F0D-F9998E04CF90}" srcOrd="10" destOrd="0" presId="urn:microsoft.com/office/officeart/2018/2/layout/IconVerticalSolidList"/>
    <dgm:cxn modelId="{F5F37579-66C5-4AA5-AE5A-A04D97307474}" type="presParOf" srcId="{F796EDCA-358F-41C3-8F0D-F9998E04CF90}" destId="{279674EC-F10A-4A41-BAE3-00DF2FA7C45D}" srcOrd="0" destOrd="0" presId="urn:microsoft.com/office/officeart/2018/2/layout/IconVerticalSolidList"/>
    <dgm:cxn modelId="{EB797CA8-BBEB-43A6-8642-0DA41BEDEFAA}" type="presParOf" srcId="{F796EDCA-358F-41C3-8F0D-F9998E04CF90}" destId="{A9557260-8C98-41AD-BA8A-F6D7D453593A}" srcOrd="1" destOrd="0" presId="urn:microsoft.com/office/officeart/2018/2/layout/IconVerticalSolidList"/>
    <dgm:cxn modelId="{4C2B859A-B0D7-4B4C-B0EC-871861CEA9E5}" type="presParOf" srcId="{F796EDCA-358F-41C3-8F0D-F9998E04CF90}" destId="{1AB82963-3AED-4F91-B102-D7C10F1B059A}" srcOrd="2" destOrd="0" presId="urn:microsoft.com/office/officeart/2018/2/layout/IconVerticalSolidList"/>
    <dgm:cxn modelId="{33EF4BE9-9134-4931-A671-149C2646F040}" type="presParOf" srcId="{F796EDCA-358F-41C3-8F0D-F9998E04CF90}" destId="{EA16255C-97E5-47AD-9D47-8321F7F34A20}" srcOrd="3" destOrd="0" presId="urn:microsoft.com/office/officeart/2018/2/layout/IconVerticalSolidList"/>
    <dgm:cxn modelId="{91A0FD4F-F974-4E74-A467-965BA4289CF7}" type="presParOf" srcId="{F96FA2F8-FF51-460A-9147-BAE408359A31}" destId="{AAEEF97F-9618-4FB7-9B8E-F3154B7E4BF0}" srcOrd="11" destOrd="0" presId="urn:microsoft.com/office/officeart/2018/2/layout/IconVerticalSolidList"/>
    <dgm:cxn modelId="{D6855701-3871-499B-B015-935E15B63EB1}" type="presParOf" srcId="{F96FA2F8-FF51-460A-9147-BAE408359A31}" destId="{8B7596B6-A777-47DB-A4D0-31C5A75707A3}" srcOrd="12" destOrd="0" presId="urn:microsoft.com/office/officeart/2018/2/layout/IconVerticalSolidList"/>
    <dgm:cxn modelId="{FFB4E6D1-32E9-4A29-971D-BA31D3E61AD8}" type="presParOf" srcId="{8B7596B6-A777-47DB-A4D0-31C5A75707A3}" destId="{B9FFA38B-B715-4552-AEE6-BD45B6C4B713}" srcOrd="0" destOrd="0" presId="urn:microsoft.com/office/officeart/2018/2/layout/IconVerticalSolidList"/>
    <dgm:cxn modelId="{0A9893D5-4B42-4C5D-A343-1821D9207527}" type="presParOf" srcId="{8B7596B6-A777-47DB-A4D0-31C5A75707A3}" destId="{36A1F805-C5DC-4B5F-A7AA-CF7E4C295616}" srcOrd="1" destOrd="0" presId="urn:microsoft.com/office/officeart/2018/2/layout/IconVerticalSolidList"/>
    <dgm:cxn modelId="{1BEF10B2-5B69-424A-A36C-1E055C3E45AE}" type="presParOf" srcId="{8B7596B6-A777-47DB-A4D0-31C5A75707A3}" destId="{0E213FE0-97F8-4ABA-8563-A4685407A7C4}" srcOrd="2" destOrd="0" presId="urn:microsoft.com/office/officeart/2018/2/layout/IconVerticalSolidList"/>
    <dgm:cxn modelId="{1165E9B5-01CA-4A27-8EB8-7B7FEED1F3DD}" type="presParOf" srcId="{8B7596B6-A777-47DB-A4D0-31C5A75707A3}" destId="{5825994E-FB55-47D0-903B-90BCAB0E6C6D}" srcOrd="3" destOrd="0" presId="urn:microsoft.com/office/officeart/2018/2/layout/IconVerticalSolidList"/>
    <dgm:cxn modelId="{ACCAED6A-EEEC-4008-A1D1-D802B002AA79}" type="presParOf" srcId="{F96FA2F8-FF51-460A-9147-BAE408359A31}" destId="{91BE1213-129D-48AA-A4FA-C90BF80CEBD9}" srcOrd="13" destOrd="0" presId="urn:microsoft.com/office/officeart/2018/2/layout/IconVerticalSolidList"/>
    <dgm:cxn modelId="{82D1DB61-7CFF-4DD5-AC3E-E375DDEB79C1}" type="presParOf" srcId="{F96FA2F8-FF51-460A-9147-BAE408359A31}" destId="{F858D609-294B-4A64-A857-0EDEA3C4C62C}" srcOrd="14" destOrd="0" presId="urn:microsoft.com/office/officeart/2018/2/layout/IconVerticalSolidList"/>
    <dgm:cxn modelId="{9565510D-42E5-4FE6-92DC-05FF37509A82}" type="presParOf" srcId="{F858D609-294B-4A64-A857-0EDEA3C4C62C}" destId="{E7CDC6D1-BE34-484F-8431-F9FAFDCE4C0E}" srcOrd="0" destOrd="0" presId="urn:microsoft.com/office/officeart/2018/2/layout/IconVerticalSolidList"/>
    <dgm:cxn modelId="{4BD6FB37-0298-45C6-8C87-7C9BCA95A256}" type="presParOf" srcId="{F858D609-294B-4A64-A857-0EDEA3C4C62C}" destId="{696017B0-EC53-414E-9093-35B7A5F45228}" srcOrd="1" destOrd="0" presId="urn:microsoft.com/office/officeart/2018/2/layout/IconVerticalSolidList"/>
    <dgm:cxn modelId="{AA532325-3A53-4ADF-B983-5A59BBE917AA}" type="presParOf" srcId="{F858D609-294B-4A64-A857-0EDEA3C4C62C}" destId="{4E15B35D-4FAF-4E72-AF8A-EFAEE6B938CC}" srcOrd="2" destOrd="0" presId="urn:microsoft.com/office/officeart/2018/2/layout/IconVerticalSolidList"/>
    <dgm:cxn modelId="{AC766008-AB39-4566-AC05-FCEE3D70B8FE}" type="presParOf" srcId="{F858D609-294B-4A64-A857-0EDEA3C4C62C}" destId="{83360E79-E909-4A36-B1DB-BA184D43D9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E00BA0-FF03-42DB-80D6-A7E6291F1F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9DD65C3-6A46-4881-AB1C-70A544586B98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Registrazione e Accesso</a:t>
          </a:r>
          <a:endParaRPr lang="en-US"/>
        </a:p>
      </dgm:t>
    </dgm:pt>
    <dgm:pt modelId="{F5D5E252-834D-4C73-BD62-18647CAE7D40}" type="parTrans" cxnId="{29F303F1-7B63-46A6-A3FB-3D901FA3ED2B}">
      <dgm:prSet/>
      <dgm:spPr/>
      <dgm:t>
        <a:bodyPr/>
        <a:lstStyle/>
        <a:p>
          <a:endParaRPr lang="en-US"/>
        </a:p>
      </dgm:t>
    </dgm:pt>
    <dgm:pt modelId="{CF51CB3D-24DE-43C0-AC86-F612A4D3C7A4}" type="sibTrans" cxnId="{29F303F1-7B63-46A6-A3FB-3D901FA3ED2B}">
      <dgm:prSet/>
      <dgm:spPr/>
      <dgm:t>
        <a:bodyPr/>
        <a:lstStyle/>
        <a:p>
          <a:endParaRPr lang="en-US"/>
        </a:p>
      </dgm:t>
    </dgm:pt>
    <dgm:pt modelId="{7309E54B-1593-495D-83FF-7117885AA250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Pagine pubbliche (nessun accesso)</a:t>
          </a:r>
          <a:endParaRPr lang="en-US"/>
        </a:p>
      </dgm:t>
    </dgm:pt>
    <dgm:pt modelId="{3E585FA4-AD9B-40D1-90AD-04C980D714D0}" type="parTrans" cxnId="{9A1854CF-61BB-47AA-8CEB-8F737C1C2B3F}">
      <dgm:prSet/>
      <dgm:spPr/>
      <dgm:t>
        <a:bodyPr/>
        <a:lstStyle/>
        <a:p>
          <a:endParaRPr lang="en-US"/>
        </a:p>
      </dgm:t>
    </dgm:pt>
    <dgm:pt modelId="{ED0E6660-3DE9-44AB-9629-74253ADB7818}" type="sibTrans" cxnId="{9A1854CF-61BB-47AA-8CEB-8F737C1C2B3F}">
      <dgm:prSet/>
      <dgm:spPr/>
      <dgm:t>
        <a:bodyPr/>
        <a:lstStyle/>
        <a:p>
          <a:endParaRPr lang="en-US"/>
        </a:p>
      </dgm:t>
    </dgm:pt>
    <dgm:pt modelId="{DA864F82-A889-468C-93AE-A842037BD221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Index</a:t>
          </a:r>
          <a:endParaRPr lang="en-US"/>
        </a:p>
      </dgm:t>
    </dgm:pt>
    <dgm:pt modelId="{58B9CF73-4ADF-4036-A2A5-A5E93C72EA25}" type="parTrans" cxnId="{B73DEA70-5CFB-46DE-B428-B3F99E1CB412}">
      <dgm:prSet/>
      <dgm:spPr/>
      <dgm:t>
        <a:bodyPr/>
        <a:lstStyle/>
        <a:p>
          <a:endParaRPr lang="en-US"/>
        </a:p>
      </dgm:t>
    </dgm:pt>
    <dgm:pt modelId="{218A9C4F-CEDE-4B1A-A5CA-AF5BC3BC6D39}" type="sibTrans" cxnId="{B73DEA70-5CFB-46DE-B428-B3F99E1CB412}">
      <dgm:prSet/>
      <dgm:spPr/>
      <dgm:t>
        <a:bodyPr/>
        <a:lstStyle/>
        <a:p>
          <a:endParaRPr lang="en-US"/>
        </a:p>
      </dgm:t>
    </dgm:pt>
    <dgm:pt modelId="{51C639D1-D66F-483B-8466-1075F56B43A4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About</a:t>
          </a:r>
          <a:endParaRPr lang="en-US"/>
        </a:p>
      </dgm:t>
    </dgm:pt>
    <dgm:pt modelId="{BF6BAB6A-69C5-4891-AD75-9AE977225CB7}" type="parTrans" cxnId="{D2F77AA0-E56F-4BB2-9586-377F4B87EF75}">
      <dgm:prSet/>
      <dgm:spPr/>
      <dgm:t>
        <a:bodyPr/>
        <a:lstStyle/>
        <a:p>
          <a:endParaRPr lang="en-US"/>
        </a:p>
      </dgm:t>
    </dgm:pt>
    <dgm:pt modelId="{38647490-85D4-464B-BC8C-E6798011ECD7}" type="sibTrans" cxnId="{D2F77AA0-E56F-4BB2-9586-377F4B87EF75}">
      <dgm:prSet/>
      <dgm:spPr/>
      <dgm:t>
        <a:bodyPr/>
        <a:lstStyle/>
        <a:p>
          <a:endParaRPr lang="en-US"/>
        </a:p>
      </dgm:t>
    </dgm:pt>
    <dgm:pt modelId="{7B7D270F-B1E4-4A8A-8CAD-468EFE727DDA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Pagine pubbliche con accesso (utenti normali)</a:t>
          </a:r>
          <a:endParaRPr lang="en-US"/>
        </a:p>
      </dgm:t>
    </dgm:pt>
    <dgm:pt modelId="{A09B31D6-B672-4D27-980B-696A99254E39}" type="parTrans" cxnId="{240D6D4E-9AF0-4595-AF25-844CD3E61B20}">
      <dgm:prSet/>
      <dgm:spPr/>
      <dgm:t>
        <a:bodyPr/>
        <a:lstStyle/>
        <a:p>
          <a:endParaRPr lang="en-US"/>
        </a:p>
      </dgm:t>
    </dgm:pt>
    <dgm:pt modelId="{53681914-CF6E-4A54-9F03-47EA0C5C4E8E}" type="sibTrans" cxnId="{240D6D4E-9AF0-4595-AF25-844CD3E61B20}">
      <dgm:prSet/>
      <dgm:spPr/>
      <dgm:t>
        <a:bodyPr/>
        <a:lstStyle/>
        <a:p>
          <a:endParaRPr lang="en-US"/>
        </a:p>
      </dgm:t>
    </dgm:pt>
    <dgm:pt modelId="{BB6ECD70-4D10-4BA1-BE2C-D69D7B96FBC6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Grafici</a:t>
          </a:r>
          <a:endParaRPr lang="en-US"/>
        </a:p>
      </dgm:t>
    </dgm:pt>
    <dgm:pt modelId="{96D339C1-42A3-4161-A151-E21889AB1FA4}" type="parTrans" cxnId="{8CCEAFC8-BCB7-4B55-AA83-2DF816C88AC3}">
      <dgm:prSet/>
      <dgm:spPr/>
      <dgm:t>
        <a:bodyPr/>
        <a:lstStyle/>
        <a:p>
          <a:endParaRPr lang="en-US"/>
        </a:p>
      </dgm:t>
    </dgm:pt>
    <dgm:pt modelId="{624FC72E-7FB1-42DE-A242-65A3989C4E02}" type="sibTrans" cxnId="{8CCEAFC8-BCB7-4B55-AA83-2DF816C88AC3}">
      <dgm:prSet/>
      <dgm:spPr/>
      <dgm:t>
        <a:bodyPr/>
        <a:lstStyle/>
        <a:p>
          <a:endParaRPr lang="en-US"/>
        </a:p>
      </dgm:t>
    </dgm:pt>
    <dgm:pt modelId="{5D19893D-55E8-43A1-AAFE-9958B15EF2FA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Pagine private (utenti amministratori)</a:t>
          </a:r>
          <a:endParaRPr lang="en-US"/>
        </a:p>
      </dgm:t>
    </dgm:pt>
    <dgm:pt modelId="{87ED5F85-C2F5-4E11-B4F4-C08AA8CB8823}" type="parTrans" cxnId="{A970AC29-B37A-4521-A2C1-95D7D237D5B0}">
      <dgm:prSet/>
      <dgm:spPr/>
      <dgm:t>
        <a:bodyPr/>
        <a:lstStyle/>
        <a:p>
          <a:endParaRPr lang="en-US"/>
        </a:p>
      </dgm:t>
    </dgm:pt>
    <dgm:pt modelId="{C50F3F5C-923D-41FE-981A-531A9676C752}" type="sibTrans" cxnId="{A970AC29-B37A-4521-A2C1-95D7D237D5B0}">
      <dgm:prSet/>
      <dgm:spPr/>
      <dgm:t>
        <a:bodyPr/>
        <a:lstStyle/>
        <a:p>
          <a:endParaRPr lang="en-US"/>
        </a:p>
      </dgm:t>
    </dgm:pt>
    <dgm:pt modelId="{DB977562-B7C9-4140-9313-EC489ED9AA8B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it-CH" dirty="0"/>
            <a:t>Modifica permessi</a:t>
          </a:r>
          <a:endParaRPr lang="en-US" dirty="0"/>
        </a:p>
      </dgm:t>
    </dgm:pt>
    <dgm:pt modelId="{1D0DF73E-24AC-4738-90A1-4226D37F1239}" type="parTrans" cxnId="{FF555923-A4E9-4706-A2B3-EDA7E8F1679E}">
      <dgm:prSet/>
      <dgm:spPr/>
      <dgm:t>
        <a:bodyPr/>
        <a:lstStyle/>
        <a:p>
          <a:endParaRPr lang="en-US"/>
        </a:p>
      </dgm:t>
    </dgm:pt>
    <dgm:pt modelId="{FEB33A8D-5814-4672-A81C-96C3578EA1CE}" type="sibTrans" cxnId="{FF555923-A4E9-4706-A2B3-EDA7E8F1679E}">
      <dgm:prSet/>
      <dgm:spPr/>
      <dgm:t>
        <a:bodyPr/>
        <a:lstStyle/>
        <a:p>
          <a:endParaRPr lang="en-US"/>
        </a:p>
      </dgm:t>
    </dgm:pt>
    <dgm:pt modelId="{2CF1C5DF-3CEC-413E-B690-6AA5A101F44E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it-CH" dirty="0"/>
            <a:t>Tabella del database</a:t>
          </a:r>
          <a:endParaRPr lang="en-US" dirty="0"/>
        </a:p>
      </dgm:t>
    </dgm:pt>
    <dgm:pt modelId="{23992EE5-CA3F-4C7C-AC29-BEBEA2CE7D4B}" type="parTrans" cxnId="{98F736F2-6352-4D98-AF2D-E2D07B3B0890}">
      <dgm:prSet/>
      <dgm:spPr/>
      <dgm:t>
        <a:bodyPr/>
        <a:lstStyle/>
        <a:p>
          <a:endParaRPr lang="en-US"/>
        </a:p>
      </dgm:t>
    </dgm:pt>
    <dgm:pt modelId="{0754E451-5BCC-4178-A44F-465007F60BAA}" type="sibTrans" cxnId="{98F736F2-6352-4D98-AF2D-E2D07B3B0890}">
      <dgm:prSet/>
      <dgm:spPr/>
      <dgm:t>
        <a:bodyPr/>
        <a:lstStyle/>
        <a:p>
          <a:endParaRPr lang="en-US"/>
        </a:p>
      </dgm:t>
    </dgm:pt>
    <dgm:pt modelId="{4F81CFA5-440C-47DD-91D6-6A4B79F6C588}" type="pres">
      <dgm:prSet presAssocID="{97E00BA0-FF03-42DB-80D6-A7E6291F1F6A}" presName="root" presStyleCnt="0">
        <dgm:presLayoutVars>
          <dgm:dir/>
          <dgm:resizeHandles val="exact"/>
        </dgm:presLayoutVars>
      </dgm:prSet>
      <dgm:spPr/>
    </dgm:pt>
    <dgm:pt modelId="{0253AF01-E44E-4FC5-8140-92A4927F98B7}" type="pres">
      <dgm:prSet presAssocID="{69DD65C3-6A46-4881-AB1C-70A544586B98}" presName="compNode" presStyleCnt="0"/>
      <dgm:spPr/>
    </dgm:pt>
    <dgm:pt modelId="{7F125D4F-DC03-431C-9D36-53C99DB4A980}" type="pres">
      <dgm:prSet presAssocID="{69DD65C3-6A46-4881-AB1C-70A544586B98}" presName="bgRect" presStyleLbl="bgShp" presStyleIdx="0" presStyleCnt="4"/>
      <dgm:spPr/>
    </dgm:pt>
    <dgm:pt modelId="{83219CE3-F00B-465B-A829-8193739E82AA}" type="pres">
      <dgm:prSet presAssocID="{69DD65C3-6A46-4881-AB1C-70A544586B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sword Field"/>
        </a:ext>
      </dgm:extLst>
    </dgm:pt>
    <dgm:pt modelId="{0E951F28-C900-4A77-9398-CD7622D270B4}" type="pres">
      <dgm:prSet presAssocID="{69DD65C3-6A46-4881-AB1C-70A544586B98}" presName="spaceRect" presStyleCnt="0"/>
      <dgm:spPr/>
    </dgm:pt>
    <dgm:pt modelId="{6D636D54-6885-4432-9B0C-7E14D2369AA6}" type="pres">
      <dgm:prSet presAssocID="{69DD65C3-6A46-4881-AB1C-70A544586B98}" presName="parTx" presStyleLbl="revTx" presStyleIdx="0" presStyleCnt="7">
        <dgm:presLayoutVars>
          <dgm:chMax val="0"/>
          <dgm:chPref val="0"/>
        </dgm:presLayoutVars>
      </dgm:prSet>
      <dgm:spPr/>
    </dgm:pt>
    <dgm:pt modelId="{84A640C0-ED7D-43AB-B9F0-4EF86593E0B6}" type="pres">
      <dgm:prSet presAssocID="{CF51CB3D-24DE-43C0-AC86-F612A4D3C7A4}" presName="sibTrans" presStyleCnt="0"/>
      <dgm:spPr/>
    </dgm:pt>
    <dgm:pt modelId="{7917F87B-8925-4C02-97B1-34C43D255DCC}" type="pres">
      <dgm:prSet presAssocID="{7309E54B-1593-495D-83FF-7117885AA250}" presName="compNode" presStyleCnt="0"/>
      <dgm:spPr/>
    </dgm:pt>
    <dgm:pt modelId="{76883DCC-1F25-4C69-8E23-794918E1996D}" type="pres">
      <dgm:prSet presAssocID="{7309E54B-1593-495D-83FF-7117885AA250}" presName="bgRect" presStyleLbl="bgShp" presStyleIdx="1" presStyleCnt="4"/>
      <dgm:spPr/>
    </dgm:pt>
    <dgm:pt modelId="{AC55D1DA-6635-4646-9BDF-1905DBBA42BC}" type="pres">
      <dgm:prSet presAssocID="{7309E54B-1593-495D-83FF-7117885AA2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124D925F-4056-4CAD-8F6A-1C059A65A2C6}" type="pres">
      <dgm:prSet presAssocID="{7309E54B-1593-495D-83FF-7117885AA250}" presName="spaceRect" presStyleCnt="0"/>
      <dgm:spPr/>
    </dgm:pt>
    <dgm:pt modelId="{D8F7A229-2640-4ECA-9E40-69D4037DDFB3}" type="pres">
      <dgm:prSet presAssocID="{7309E54B-1593-495D-83FF-7117885AA250}" presName="parTx" presStyleLbl="revTx" presStyleIdx="1" presStyleCnt="7">
        <dgm:presLayoutVars>
          <dgm:chMax val="0"/>
          <dgm:chPref val="0"/>
        </dgm:presLayoutVars>
      </dgm:prSet>
      <dgm:spPr/>
    </dgm:pt>
    <dgm:pt modelId="{70AEC2FC-954E-45BB-8783-28155D67F71D}" type="pres">
      <dgm:prSet presAssocID="{7309E54B-1593-495D-83FF-7117885AA250}" presName="desTx" presStyleLbl="revTx" presStyleIdx="2" presStyleCnt="7">
        <dgm:presLayoutVars/>
      </dgm:prSet>
      <dgm:spPr/>
    </dgm:pt>
    <dgm:pt modelId="{20327E92-22D0-404C-92B0-83A80C8673DC}" type="pres">
      <dgm:prSet presAssocID="{ED0E6660-3DE9-44AB-9629-74253ADB7818}" presName="sibTrans" presStyleCnt="0"/>
      <dgm:spPr/>
    </dgm:pt>
    <dgm:pt modelId="{D6984567-C32E-4FCC-BEBE-77FC4BEB3BBF}" type="pres">
      <dgm:prSet presAssocID="{7B7D270F-B1E4-4A8A-8CAD-468EFE727DDA}" presName="compNode" presStyleCnt="0"/>
      <dgm:spPr/>
    </dgm:pt>
    <dgm:pt modelId="{29C6B07A-E1E7-4BA4-B294-192C4C0D1387}" type="pres">
      <dgm:prSet presAssocID="{7B7D270F-B1E4-4A8A-8CAD-468EFE727DDA}" presName="bgRect" presStyleLbl="bgShp" presStyleIdx="2" presStyleCnt="4"/>
      <dgm:spPr/>
    </dgm:pt>
    <dgm:pt modelId="{64BDBD05-6665-423F-BB36-0F2A4D72D0E3}" type="pres">
      <dgm:prSet presAssocID="{7B7D270F-B1E4-4A8A-8CAD-468EFE727D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612AC6-4ED8-4AC7-BBA6-6DEA584B04C0}" type="pres">
      <dgm:prSet presAssocID="{7B7D270F-B1E4-4A8A-8CAD-468EFE727DDA}" presName="spaceRect" presStyleCnt="0"/>
      <dgm:spPr/>
    </dgm:pt>
    <dgm:pt modelId="{8C0BB70F-D799-40CF-B42E-9E4AB2D59804}" type="pres">
      <dgm:prSet presAssocID="{7B7D270F-B1E4-4A8A-8CAD-468EFE727DDA}" presName="parTx" presStyleLbl="revTx" presStyleIdx="3" presStyleCnt="7">
        <dgm:presLayoutVars>
          <dgm:chMax val="0"/>
          <dgm:chPref val="0"/>
        </dgm:presLayoutVars>
      </dgm:prSet>
      <dgm:spPr/>
    </dgm:pt>
    <dgm:pt modelId="{67C86730-F38F-4F58-BCDF-07241432AA22}" type="pres">
      <dgm:prSet presAssocID="{7B7D270F-B1E4-4A8A-8CAD-468EFE727DDA}" presName="desTx" presStyleLbl="revTx" presStyleIdx="4" presStyleCnt="7">
        <dgm:presLayoutVars/>
      </dgm:prSet>
      <dgm:spPr/>
    </dgm:pt>
    <dgm:pt modelId="{499A29A1-0EB7-4F65-833B-A97071E5B205}" type="pres">
      <dgm:prSet presAssocID="{53681914-CF6E-4A54-9F03-47EA0C5C4E8E}" presName="sibTrans" presStyleCnt="0"/>
      <dgm:spPr/>
    </dgm:pt>
    <dgm:pt modelId="{A6576080-AF48-47AC-9869-CF4D9ADD3C42}" type="pres">
      <dgm:prSet presAssocID="{5D19893D-55E8-43A1-AAFE-9958B15EF2FA}" presName="compNode" presStyleCnt="0"/>
      <dgm:spPr/>
    </dgm:pt>
    <dgm:pt modelId="{C219DBD0-E354-4ABF-9D07-E126870A15F0}" type="pres">
      <dgm:prSet presAssocID="{5D19893D-55E8-43A1-AAFE-9958B15EF2FA}" presName="bgRect" presStyleLbl="bgShp" presStyleIdx="3" presStyleCnt="4"/>
      <dgm:spPr/>
    </dgm:pt>
    <dgm:pt modelId="{39C8E784-E550-4311-9C0D-4EEFE08C066C}" type="pres">
      <dgm:prSet presAssocID="{5D19893D-55E8-43A1-AAFE-9958B15EF2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missions"/>
        </a:ext>
      </dgm:extLst>
    </dgm:pt>
    <dgm:pt modelId="{F006B9AD-6EDF-4D01-8459-E53D15FB019B}" type="pres">
      <dgm:prSet presAssocID="{5D19893D-55E8-43A1-AAFE-9958B15EF2FA}" presName="spaceRect" presStyleCnt="0"/>
      <dgm:spPr/>
    </dgm:pt>
    <dgm:pt modelId="{001F2DDA-B397-45EA-A89E-ADF245BDAF75}" type="pres">
      <dgm:prSet presAssocID="{5D19893D-55E8-43A1-AAFE-9958B15EF2FA}" presName="parTx" presStyleLbl="revTx" presStyleIdx="5" presStyleCnt="7">
        <dgm:presLayoutVars>
          <dgm:chMax val="0"/>
          <dgm:chPref val="0"/>
        </dgm:presLayoutVars>
      </dgm:prSet>
      <dgm:spPr/>
    </dgm:pt>
    <dgm:pt modelId="{BFED72FF-51E5-471C-ACD1-29EB5C49B72C}" type="pres">
      <dgm:prSet presAssocID="{5D19893D-55E8-43A1-AAFE-9958B15EF2FA}" presName="desTx" presStyleLbl="revTx" presStyleIdx="6" presStyleCnt="7">
        <dgm:presLayoutVars/>
      </dgm:prSet>
      <dgm:spPr/>
    </dgm:pt>
  </dgm:ptLst>
  <dgm:cxnLst>
    <dgm:cxn modelId="{FF555923-A4E9-4706-A2B3-EDA7E8F1679E}" srcId="{5D19893D-55E8-43A1-AAFE-9958B15EF2FA}" destId="{DB977562-B7C9-4140-9313-EC489ED9AA8B}" srcOrd="0" destOrd="0" parTransId="{1D0DF73E-24AC-4738-90A1-4226D37F1239}" sibTransId="{FEB33A8D-5814-4672-A81C-96C3578EA1CE}"/>
    <dgm:cxn modelId="{A970AC29-B37A-4521-A2C1-95D7D237D5B0}" srcId="{97E00BA0-FF03-42DB-80D6-A7E6291F1F6A}" destId="{5D19893D-55E8-43A1-AAFE-9958B15EF2FA}" srcOrd="3" destOrd="0" parTransId="{87ED5F85-C2F5-4E11-B4F4-C08AA8CB8823}" sibTransId="{C50F3F5C-923D-41FE-981A-531A9676C752}"/>
    <dgm:cxn modelId="{27D1A72B-58EE-46CE-9658-D18F1DA36F8E}" type="presOf" srcId="{2CF1C5DF-3CEC-413E-B690-6AA5A101F44E}" destId="{BFED72FF-51E5-471C-ACD1-29EB5C49B72C}" srcOrd="0" destOrd="1" presId="urn:microsoft.com/office/officeart/2018/2/layout/IconVerticalSolidList"/>
    <dgm:cxn modelId="{D8BB8D66-A9CD-4BCB-99A3-A67F27F10F35}" type="presOf" srcId="{BB6ECD70-4D10-4BA1-BE2C-D69D7B96FBC6}" destId="{67C86730-F38F-4F58-BCDF-07241432AA22}" srcOrd="0" destOrd="0" presId="urn:microsoft.com/office/officeart/2018/2/layout/IconVerticalSolidList"/>
    <dgm:cxn modelId="{05BA186A-A95C-417A-A4F6-EBAE77AA6388}" type="presOf" srcId="{DB977562-B7C9-4140-9313-EC489ED9AA8B}" destId="{BFED72FF-51E5-471C-ACD1-29EB5C49B72C}" srcOrd="0" destOrd="0" presId="urn:microsoft.com/office/officeart/2018/2/layout/IconVerticalSolidList"/>
    <dgm:cxn modelId="{49813B6E-4332-4CCF-B0D9-A8F631F999FE}" type="presOf" srcId="{7B7D270F-B1E4-4A8A-8CAD-468EFE727DDA}" destId="{8C0BB70F-D799-40CF-B42E-9E4AB2D59804}" srcOrd="0" destOrd="0" presId="urn:microsoft.com/office/officeart/2018/2/layout/IconVerticalSolidList"/>
    <dgm:cxn modelId="{240D6D4E-9AF0-4595-AF25-844CD3E61B20}" srcId="{97E00BA0-FF03-42DB-80D6-A7E6291F1F6A}" destId="{7B7D270F-B1E4-4A8A-8CAD-468EFE727DDA}" srcOrd="2" destOrd="0" parTransId="{A09B31D6-B672-4D27-980B-696A99254E39}" sibTransId="{53681914-CF6E-4A54-9F03-47EA0C5C4E8E}"/>
    <dgm:cxn modelId="{B73DEA70-5CFB-46DE-B428-B3F99E1CB412}" srcId="{7309E54B-1593-495D-83FF-7117885AA250}" destId="{DA864F82-A889-468C-93AE-A842037BD221}" srcOrd="0" destOrd="0" parTransId="{58B9CF73-4ADF-4036-A2A5-A5E93C72EA25}" sibTransId="{218A9C4F-CEDE-4B1A-A5CA-AF5BC3BC6D39}"/>
    <dgm:cxn modelId="{671BC181-670A-47FA-90D5-EB2891E77159}" type="presOf" srcId="{51C639D1-D66F-483B-8466-1075F56B43A4}" destId="{70AEC2FC-954E-45BB-8783-28155D67F71D}" srcOrd="0" destOrd="1" presId="urn:microsoft.com/office/officeart/2018/2/layout/IconVerticalSolidList"/>
    <dgm:cxn modelId="{D6146688-F9CC-412A-B0D0-3AE41AE2CF88}" type="presOf" srcId="{DA864F82-A889-468C-93AE-A842037BD221}" destId="{70AEC2FC-954E-45BB-8783-28155D67F71D}" srcOrd="0" destOrd="0" presId="urn:microsoft.com/office/officeart/2018/2/layout/IconVerticalSolidList"/>
    <dgm:cxn modelId="{D2F77AA0-E56F-4BB2-9586-377F4B87EF75}" srcId="{7309E54B-1593-495D-83FF-7117885AA250}" destId="{51C639D1-D66F-483B-8466-1075F56B43A4}" srcOrd="1" destOrd="0" parTransId="{BF6BAB6A-69C5-4891-AD75-9AE977225CB7}" sibTransId="{38647490-85D4-464B-BC8C-E6798011ECD7}"/>
    <dgm:cxn modelId="{7C44DCA2-9DF6-45B5-A28C-8FC80D345854}" type="presOf" srcId="{69DD65C3-6A46-4881-AB1C-70A544586B98}" destId="{6D636D54-6885-4432-9B0C-7E14D2369AA6}" srcOrd="0" destOrd="0" presId="urn:microsoft.com/office/officeart/2018/2/layout/IconVerticalSolidList"/>
    <dgm:cxn modelId="{AD967DBF-8AB8-4063-8110-AC3C87913BD5}" type="presOf" srcId="{97E00BA0-FF03-42DB-80D6-A7E6291F1F6A}" destId="{4F81CFA5-440C-47DD-91D6-6A4B79F6C588}" srcOrd="0" destOrd="0" presId="urn:microsoft.com/office/officeart/2018/2/layout/IconVerticalSolidList"/>
    <dgm:cxn modelId="{8CCEAFC8-BCB7-4B55-AA83-2DF816C88AC3}" srcId="{7B7D270F-B1E4-4A8A-8CAD-468EFE727DDA}" destId="{BB6ECD70-4D10-4BA1-BE2C-D69D7B96FBC6}" srcOrd="0" destOrd="0" parTransId="{96D339C1-42A3-4161-A151-E21889AB1FA4}" sibTransId="{624FC72E-7FB1-42DE-A242-65A3989C4E02}"/>
    <dgm:cxn modelId="{9A1854CF-61BB-47AA-8CEB-8F737C1C2B3F}" srcId="{97E00BA0-FF03-42DB-80D6-A7E6291F1F6A}" destId="{7309E54B-1593-495D-83FF-7117885AA250}" srcOrd="1" destOrd="0" parTransId="{3E585FA4-AD9B-40D1-90AD-04C980D714D0}" sibTransId="{ED0E6660-3DE9-44AB-9629-74253ADB7818}"/>
    <dgm:cxn modelId="{924B29EA-A668-4F63-AC0B-07569A7EDE61}" type="presOf" srcId="{7309E54B-1593-495D-83FF-7117885AA250}" destId="{D8F7A229-2640-4ECA-9E40-69D4037DDFB3}" srcOrd="0" destOrd="0" presId="urn:microsoft.com/office/officeart/2018/2/layout/IconVerticalSolidList"/>
    <dgm:cxn modelId="{29F303F1-7B63-46A6-A3FB-3D901FA3ED2B}" srcId="{97E00BA0-FF03-42DB-80D6-A7E6291F1F6A}" destId="{69DD65C3-6A46-4881-AB1C-70A544586B98}" srcOrd="0" destOrd="0" parTransId="{F5D5E252-834D-4C73-BD62-18647CAE7D40}" sibTransId="{CF51CB3D-24DE-43C0-AC86-F612A4D3C7A4}"/>
    <dgm:cxn modelId="{98F736F2-6352-4D98-AF2D-E2D07B3B0890}" srcId="{5D19893D-55E8-43A1-AAFE-9958B15EF2FA}" destId="{2CF1C5DF-3CEC-413E-B690-6AA5A101F44E}" srcOrd="1" destOrd="0" parTransId="{23992EE5-CA3F-4C7C-AC29-BEBEA2CE7D4B}" sibTransId="{0754E451-5BCC-4178-A44F-465007F60BAA}"/>
    <dgm:cxn modelId="{90BF31FA-0BE3-4596-8EE8-3AD648C39BB1}" type="presOf" srcId="{5D19893D-55E8-43A1-AAFE-9958B15EF2FA}" destId="{001F2DDA-B397-45EA-A89E-ADF245BDAF75}" srcOrd="0" destOrd="0" presId="urn:microsoft.com/office/officeart/2018/2/layout/IconVerticalSolidList"/>
    <dgm:cxn modelId="{4BDE4E60-0F50-454F-8BB5-8959E759BAC2}" type="presParOf" srcId="{4F81CFA5-440C-47DD-91D6-6A4B79F6C588}" destId="{0253AF01-E44E-4FC5-8140-92A4927F98B7}" srcOrd="0" destOrd="0" presId="urn:microsoft.com/office/officeart/2018/2/layout/IconVerticalSolidList"/>
    <dgm:cxn modelId="{29011EB1-0B05-4060-A919-63584EB2160A}" type="presParOf" srcId="{0253AF01-E44E-4FC5-8140-92A4927F98B7}" destId="{7F125D4F-DC03-431C-9D36-53C99DB4A980}" srcOrd="0" destOrd="0" presId="urn:microsoft.com/office/officeart/2018/2/layout/IconVerticalSolidList"/>
    <dgm:cxn modelId="{621DD39C-2115-41DA-A601-BDE5D16BDD88}" type="presParOf" srcId="{0253AF01-E44E-4FC5-8140-92A4927F98B7}" destId="{83219CE3-F00B-465B-A829-8193739E82AA}" srcOrd="1" destOrd="0" presId="urn:microsoft.com/office/officeart/2018/2/layout/IconVerticalSolidList"/>
    <dgm:cxn modelId="{4C6AA8A2-2C1E-493D-83E2-694ED560B6EC}" type="presParOf" srcId="{0253AF01-E44E-4FC5-8140-92A4927F98B7}" destId="{0E951F28-C900-4A77-9398-CD7622D270B4}" srcOrd="2" destOrd="0" presId="urn:microsoft.com/office/officeart/2018/2/layout/IconVerticalSolidList"/>
    <dgm:cxn modelId="{AC9313FB-4EF7-4BDE-9444-FD3CD1A20796}" type="presParOf" srcId="{0253AF01-E44E-4FC5-8140-92A4927F98B7}" destId="{6D636D54-6885-4432-9B0C-7E14D2369AA6}" srcOrd="3" destOrd="0" presId="urn:microsoft.com/office/officeart/2018/2/layout/IconVerticalSolidList"/>
    <dgm:cxn modelId="{284D1C66-E1B8-4BCA-92FD-1B7AEDEEAFEA}" type="presParOf" srcId="{4F81CFA5-440C-47DD-91D6-6A4B79F6C588}" destId="{84A640C0-ED7D-43AB-B9F0-4EF86593E0B6}" srcOrd="1" destOrd="0" presId="urn:microsoft.com/office/officeart/2018/2/layout/IconVerticalSolidList"/>
    <dgm:cxn modelId="{086B869B-DD20-4BA3-BC47-8D39AD59F682}" type="presParOf" srcId="{4F81CFA5-440C-47DD-91D6-6A4B79F6C588}" destId="{7917F87B-8925-4C02-97B1-34C43D255DCC}" srcOrd="2" destOrd="0" presId="urn:microsoft.com/office/officeart/2018/2/layout/IconVerticalSolidList"/>
    <dgm:cxn modelId="{985E099B-EEA7-48B9-8B71-A7E56B41E2CC}" type="presParOf" srcId="{7917F87B-8925-4C02-97B1-34C43D255DCC}" destId="{76883DCC-1F25-4C69-8E23-794918E1996D}" srcOrd="0" destOrd="0" presId="urn:microsoft.com/office/officeart/2018/2/layout/IconVerticalSolidList"/>
    <dgm:cxn modelId="{BC137163-415C-4B43-886B-5CF16C517038}" type="presParOf" srcId="{7917F87B-8925-4C02-97B1-34C43D255DCC}" destId="{AC55D1DA-6635-4646-9BDF-1905DBBA42BC}" srcOrd="1" destOrd="0" presId="urn:microsoft.com/office/officeart/2018/2/layout/IconVerticalSolidList"/>
    <dgm:cxn modelId="{2E7E22BF-59F1-4B34-9B85-B3A9092D56E5}" type="presParOf" srcId="{7917F87B-8925-4C02-97B1-34C43D255DCC}" destId="{124D925F-4056-4CAD-8F6A-1C059A65A2C6}" srcOrd="2" destOrd="0" presId="urn:microsoft.com/office/officeart/2018/2/layout/IconVerticalSolidList"/>
    <dgm:cxn modelId="{1E6FF88A-EFF3-4616-896E-F5E4070E8D93}" type="presParOf" srcId="{7917F87B-8925-4C02-97B1-34C43D255DCC}" destId="{D8F7A229-2640-4ECA-9E40-69D4037DDFB3}" srcOrd="3" destOrd="0" presId="urn:microsoft.com/office/officeart/2018/2/layout/IconVerticalSolidList"/>
    <dgm:cxn modelId="{EED38DD1-8742-4A5A-8721-7EBDE0C2A7DC}" type="presParOf" srcId="{7917F87B-8925-4C02-97B1-34C43D255DCC}" destId="{70AEC2FC-954E-45BB-8783-28155D67F71D}" srcOrd="4" destOrd="0" presId="urn:microsoft.com/office/officeart/2018/2/layout/IconVerticalSolidList"/>
    <dgm:cxn modelId="{A1370283-88C1-4042-8DC5-6C0D62423F69}" type="presParOf" srcId="{4F81CFA5-440C-47DD-91D6-6A4B79F6C588}" destId="{20327E92-22D0-404C-92B0-83A80C8673DC}" srcOrd="3" destOrd="0" presId="urn:microsoft.com/office/officeart/2018/2/layout/IconVerticalSolidList"/>
    <dgm:cxn modelId="{75B1FAD1-5EDF-4903-AA8E-FD7338E365DB}" type="presParOf" srcId="{4F81CFA5-440C-47DD-91D6-6A4B79F6C588}" destId="{D6984567-C32E-4FCC-BEBE-77FC4BEB3BBF}" srcOrd="4" destOrd="0" presId="urn:microsoft.com/office/officeart/2018/2/layout/IconVerticalSolidList"/>
    <dgm:cxn modelId="{993D0926-69E8-4281-AA10-63547D6ADC54}" type="presParOf" srcId="{D6984567-C32E-4FCC-BEBE-77FC4BEB3BBF}" destId="{29C6B07A-E1E7-4BA4-B294-192C4C0D1387}" srcOrd="0" destOrd="0" presId="urn:microsoft.com/office/officeart/2018/2/layout/IconVerticalSolidList"/>
    <dgm:cxn modelId="{6D16950D-0410-41AA-8B8E-4AE82283EA1D}" type="presParOf" srcId="{D6984567-C32E-4FCC-BEBE-77FC4BEB3BBF}" destId="{64BDBD05-6665-423F-BB36-0F2A4D72D0E3}" srcOrd="1" destOrd="0" presId="urn:microsoft.com/office/officeart/2018/2/layout/IconVerticalSolidList"/>
    <dgm:cxn modelId="{206ABC1B-9CFE-49D8-BC30-8E193D2FA29F}" type="presParOf" srcId="{D6984567-C32E-4FCC-BEBE-77FC4BEB3BBF}" destId="{CF612AC6-4ED8-4AC7-BBA6-6DEA584B04C0}" srcOrd="2" destOrd="0" presId="urn:microsoft.com/office/officeart/2018/2/layout/IconVerticalSolidList"/>
    <dgm:cxn modelId="{E20F2AFC-D468-4556-8A03-35F3128E0C70}" type="presParOf" srcId="{D6984567-C32E-4FCC-BEBE-77FC4BEB3BBF}" destId="{8C0BB70F-D799-40CF-B42E-9E4AB2D59804}" srcOrd="3" destOrd="0" presId="urn:microsoft.com/office/officeart/2018/2/layout/IconVerticalSolidList"/>
    <dgm:cxn modelId="{6E094653-F43E-49CD-A0D7-55477B60E30D}" type="presParOf" srcId="{D6984567-C32E-4FCC-BEBE-77FC4BEB3BBF}" destId="{67C86730-F38F-4F58-BCDF-07241432AA22}" srcOrd="4" destOrd="0" presId="urn:microsoft.com/office/officeart/2018/2/layout/IconVerticalSolidList"/>
    <dgm:cxn modelId="{11AEB18F-17A7-4CCB-9E00-2B7BA7461433}" type="presParOf" srcId="{4F81CFA5-440C-47DD-91D6-6A4B79F6C588}" destId="{499A29A1-0EB7-4F65-833B-A97071E5B205}" srcOrd="5" destOrd="0" presId="urn:microsoft.com/office/officeart/2018/2/layout/IconVerticalSolidList"/>
    <dgm:cxn modelId="{2E7B58F7-1D29-4233-933D-CE6C6579747E}" type="presParOf" srcId="{4F81CFA5-440C-47DD-91D6-6A4B79F6C588}" destId="{A6576080-AF48-47AC-9869-CF4D9ADD3C42}" srcOrd="6" destOrd="0" presId="urn:microsoft.com/office/officeart/2018/2/layout/IconVerticalSolidList"/>
    <dgm:cxn modelId="{9D19BFE8-2BBD-4795-B4C4-40816E8441BB}" type="presParOf" srcId="{A6576080-AF48-47AC-9869-CF4D9ADD3C42}" destId="{C219DBD0-E354-4ABF-9D07-E126870A15F0}" srcOrd="0" destOrd="0" presId="urn:microsoft.com/office/officeart/2018/2/layout/IconVerticalSolidList"/>
    <dgm:cxn modelId="{B57D90B5-5923-47EC-8A4C-B4486818CF7F}" type="presParOf" srcId="{A6576080-AF48-47AC-9869-CF4D9ADD3C42}" destId="{39C8E784-E550-4311-9C0D-4EEFE08C066C}" srcOrd="1" destOrd="0" presId="urn:microsoft.com/office/officeart/2018/2/layout/IconVerticalSolidList"/>
    <dgm:cxn modelId="{9901DB07-C84E-4795-8EC2-10F48061F7CF}" type="presParOf" srcId="{A6576080-AF48-47AC-9869-CF4D9ADD3C42}" destId="{F006B9AD-6EDF-4D01-8459-E53D15FB019B}" srcOrd="2" destOrd="0" presId="urn:microsoft.com/office/officeart/2018/2/layout/IconVerticalSolidList"/>
    <dgm:cxn modelId="{119233FC-5344-47BF-845F-537C3D4B93DD}" type="presParOf" srcId="{A6576080-AF48-47AC-9869-CF4D9ADD3C42}" destId="{001F2DDA-B397-45EA-A89E-ADF245BDAF75}" srcOrd="3" destOrd="0" presId="urn:microsoft.com/office/officeart/2018/2/layout/IconVerticalSolidList"/>
    <dgm:cxn modelId="{7377EE32-4862-4F5B-8398-B5716EBBFC5E}" type="presParOf" srcId="{A6576080-AF48-47AC-9869-CF4D9ADD3C42}" destId="{BFED72FF-51E5-471C-ACD1-29EB5C49B72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26A457-0C7F-4F9E-97E9-7E8C37B770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EE269FE-39D1-41DC-9E8E-7F4A95285458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Sito locale (web server necessario)</a:t>
          </a:r>
          <a:endParaRPr lang="en-US"/>
        </a:p>
      </dgm:t>
    </dgm:pt>
    <dgm:pt modelId="{AC8F1FEA-D96C-463F-884D-965036B8703D}" type="parTrans" cxnId="{7A4A9E5E-D955-48D4-A5E8-87387CAB04A6}">
      <dgm:prSet/>
      <dgm:spPr/>
      <dgm:t>
        <a:bodyPr/>
        <a:lstStyle/>
        <a:p>
          <a:endParaRPr lang="en-US"/>
        </a:p>
      </dgm:t>
    </dgm:pt>
    <dgm:pt modelId="{011A7BFE-1A2D-4CA9-BB64-6CB73A4D8FC2}" type="sibTrans" cxnId="{7A4A9E5E-D955-48D4-A5E8-87387CAB04A6}">
      <dgm:prSet/>
      <dgm:spPr/>
      <dgm:t>
        <a:bodyPr/>
        <a:lstStyle/>
        <a:p>
          <a:endParaRPr lang="en-US"/>
        </a:p>
      </dgm:t>
    </dgm:pt>
    <dgm:pt modelId="{8A7904CB-5CEA-4F65-B27E-1602973978C1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Linguaggi utilizzati:</a:t>
          </a:r>
          <a:endParaRPr lang="en-US"/>
        </a:p>
      </dgm:t>
    </dgm:pt>
    <dgm:pt modelId="{FE768819-DE83-442B-8EDF-8E8B364C4D8B}" type="parTrans" cxnId="{9DD51C04-45BE-4381-A82C-721E6A98F1EB}">
      <dgm:prSet/>
      <dgm:spPr/>
      <dgm:t>
        <a:bodyPr/>
        <a:lstStyle/>
        <a:p>
          <a:endParaRPr lang="en-US"/>
        </a:p>
      </dgm:t>
    </dgm:pt>
    <dgm:pt modelId="{C911D3C2-8FD7-412A-B2F1-1935E4024EE5}" type="sibTrans" cxnId="{9DD51C04-45BE-4381-A82C-721E6A98F1EB}">
      <dgm:prSet/>
      <dgm:spPr/>
      <dgm:t>
        <a:bodyPr/>
        <a:lstStyle/>
        <a:p>
          <a:endParaRPr lang="en-US"/>
        </a:p>
      </dgm:t>
    </dgm:pt>
    <dgm:pt modelId="{94A73BCE-383A-4E5D-B303-9F6F132FEA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CH" sz="1600"/>
            <a:t>Php</a:t>
          </a:r>
          <a:endParaRPr lang="en-US" sz="1600"/>
        </a:p>
      </dgm:t>
    </dgm:pt>
    <dgm:pt modelId="{2F690307-6DEC-49D0-ADA8-682B229E56A6}" type="parTrans" cxnId="{DD525035-B2E9-44CD-8E76-3DAC48AE80EA}">
      <dgm:prSet/>
      <dgm:spPr/>
      <dgm:t>
        <a:bodyPr/>
        <a:lstStyle/>
        <a:p>
          <a:endParaRPr lang="en-US"/>
        </a:p>
      </dgm:t>
    </dgm:pt>
    <dgm:pt modelId="{46571C1B-2733-4E58-8B91-509105F1889E}" type="sibTrans" cxnId="{DD525035-B2E9-44CD-8E76-3DAC48AE80EA}">
      <dgm:prSet/>
      <dgm:spPr/>
      <dgm:t>
        <a:bodyPr/>
        <a:lstStyle/>
        <a:p>
          <a:endParaRPr lang="en-US"/>
        </a:p>
      </dgm:t>
    </dgm:pt>
    <dgm:pt modelId="{48663295-1101-4A89-9ACA-BCC8F82486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CH" sz="1600"/>
            <a:t>Html</a:t>
          </a:r>
          <a:endParaRPr lang="en-US" sz="1600"/>
        </a:p>
      </dgm:t>
    </dgm:pt>
    <dgm:pt modelId="{5A17056A-F91A-415C-B6F5-75A79A642795}" type="parTrans" cxnId="{38727FB3-C0C4-49FD-BE55-5C177DD69992}">
      <dgm:prSet/>
      <dgm:spPr/>
      <dgm:t>
        <a:bodyPr/>
        <a:lstStyle/>
        <a:p>
          <a:endParaRPr lang="en-US"/>
        </a:p>
      </dgm:t>
    </dgm:pt>
    <dgm:pt modelId="{381AE27E-0408-4A1A-8F34-290286EE5FB1}" type="sibTrans" cxnId="{38727FB3-C0C4-49FD-BE55-5C177DD69992}">
      <dgm:prSet/>
      <dgm:spPr/>
      <dgm:t>
        <a:bodyPr/>
        <a:lstStyle/>
        <a:p>
          <a:endParaRPr lang="en-US"/>
        </a:p>
      </dgm:t>
    </dgm:pt>
    <dgm:pt modelId="{32708DFE-DE73-4F6B-A500-8FFD93C2F5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CH" sz="1600" dirty="0" err="1"/>
            <a:t>Css</a:t>
          </a:r>
          <a:endParaRPr lang="en-US" sz="1600" dirty="0"/>
        </a:p>
      </dgm:t>
    </dgm:pt>
    <dgm:pt modelId="{DB6B2EB6-602E-412E-BACE-071AC8967891}" type="parTrans" cxnId="{C1C2EFC0-48BA-41B6-9A1B-3190BFEFFAD8}">
      <dgm:prSet/>
      <dgm:spPr/>
      <dgm:t>
        <a:bodyPr/>
        <a:lstStyle/>
        <a:p>
          <a:endParaRPr lang="en-US"/>
        </a:p>
      </dgm:t>
    </dgm:pt>
    <dgm:pt modelId="{A6B7CE98-3A62-4DFC-9AF4-E5DAEACF3C59}" type="sibTrans" cxnId="{C1C2EFC0-48BA-41B6-9A1B-3190BFEFFAD8}">
      <dgm:prSet/>
      <dgm:spPr/>
      <dgm:t>
        <a:bodyPr/>
        <a:lstStyle/>
        <a:p>
          <a:endParaRPr lang="en-US"/>
        </a:p>
      </dgm:t>
    </dgm:pt>
    <dgm:pt modelId="{A9B7DE59-36AA-4DB9-B849-DDAFDE0C81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CH" sz="1600" dirty="0"/>
            <a:t>JavaScript</a:t>
          </a:r>
          <a:endParaRPr lang="en-US" sz="1600" dirty="0"/>
        </a:p>
      </dgm:t>
    </dgm:pt>
    <dgm:pt modelId="{3287E21B-3745-472C-BCA0-C094CFF31309}" type="parTrans" cxnId="{D8187C12-B4DD-48BE-871D-A3A585BFE3BA}">
      <dgm:prSet/>
      <dgm:spPr/>
      <dgm:t>
        <a:bodyPr/>
        <a:lstStyle/>
        <a:p>
          <a:endParaRPr lang="en-US"/>
        </a:p>
      </dgm:t>
    </dgm:pt>
    <dgm:pt modelId="{12E75FDE-65CA-4447-BEC4-F3E0AFCB582D}" type="sibTrans" cxnId="{D8187C12-B4DD-48BE-871D-A3A585BFE3BA}">
      <dgm:prSet/>
      <dgm:spPr/>
      <dgm:t>
        <a:bodyPr/>
        <a:lstStyle/>
        <a:p>
          <a:endParaRPr lang="en-US"/>
        </a:p>
      </dgm:t>
    </dgm:pt>
    <dgm:pt modelId="{7DE86AD4-0D48-483C-8091-DFF1A2308400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Struttura semplice (non MVC)</a:t>
          </a:r>
          <a:endParaRPr lang="en-US"/>
        </a:p>
      </dgm:t>
    </dgm:pt>
    <dgm:pt modelId="{73E7EBDA-9DE0-4503-9811-622E52A5F332}" type="parTrans" cxnId="{D823DC55-65FE-4668-8B16-D21602E8CF17}">
      <dgm:prSet/>
      <dgm:spPr/>
      <dgm:t>
        <a:bodyPr/>
        <a:lstStyle/>
        <a:p>
          <a:endParaRPr lang="en-US"/>
        </a:p>
      </dgm:t>
    </dgm:pt>
    <dgm:pt modelId="{02921433-9410-4CFF-8D79-33001F72E221}" type="sibTrans" cxnId="{D823DC55-65FE-4668-8B16-D21602E8CF17}">
      <dgm:prSet/>
      <dgm:spPr/>
      <dgm:t>
        <a:bodyPr/>
        <a:lstStyle/>
        <a:p>
          <a:endParaRPr lang="en-US"/>
        </a:p>
      </dgm:t>
    </dgm:pt>
    <dgm:pt modelId="{54EF5527-27EB-4349-933A-DB2C1502DD67}" type="pres">
      <dgm:prSet presAssocID="{B226A457-0C7F-4F9E-97E9-7E8C37B7707D}" presName="root" presStyleCnt="0">
        <dgm:presLayoutVars>
          <dgm:dir/>
          <dgm:resizeHandles val="exact"/>
        </dgm:presLayoutVars>
      </dgm:prSet>
      <dgm:spPr/>
    </dgm:pt>
    <dgm:pt modelId="{FD6B8F05-B9AE-439C-8BD3-44B5E8310852}" type="pres">
      <dgm:prSet presAssocID="{1EE269FE-39D1-41DC-9E8E-7F4A95285458}" presName="compNode" presStyleCnt="0"/>
      <dgm:spPr/>
    </dgm:pt>
    <dgm:pt modelId="{F7C67C27-2ED4-4532-BA9E-ED0DC8D6B564}" type="pres">
      <dgm:prSet presAssocID="{1EE269FE-39D1-41DC-9E8E-7F4A95285458}" presName="bgRect" presStyleLbl="bgShp" presStyleIdx="0" presStyleCnt="3"/>
      <dgm:spPr/>
    </dgm:pt>
    <dgm:pt modelId="{7E356444-15E4-403D-9C22-F71622B4D594}" type="pres">
      <dgm:prSet presAssocID="{1EE269FE-39D1-41DC-9E8E-7F4A952854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A6C3B9-DCD9-4E45-949A-10B8AD45E589}" type="pres">
      <dgm:prSet presAssocID="{1EE269FE-39D1-41DC-9E8E-7F4A95285458}" presName="spaceRect" presStyleCnt="0"/>
      <dgm:spPr/>
    </dgm:pt>
    <dgm:pt modelId="{757511D7-BDE3-43BB-8A31-3159DC0E27EC}" type="pres">
      <dgm:prSet presAssocID="{1EE269FE-39D1-41DC-9E8E-7F4A95285458}" presName="parTx" presStyleLbl="revTx" presStyleIdx="0" presStyleCnt="4">
        <dgm:presLayoutVars>
          <dgm:chMax val="0"/>
          <dgm:chPref val="0"/>
        </dgm:presLayoutVars>
      </dgm:prSet>
      <dgm:spPr/>
    </dgm:pt>
    <dgm:pt modelId="{4335D83D-DA7F-497E-8DDF-C9FC7AD0BDBD}" type="pres">
      <dgm:prSet presAssocID="{011A7BFE-1A2D-4CA9-BB64-6CB73A4D8FC2}" presName="sibTrans" presStyleCnt="0"/>
      <dgm:spPr/>
    </dgm:pt>
    <dgm:pt modelId="{14370B57-D23B-4DCD-BDE4-EA3E76D85E09}" type="pres">
      <dgm:prSet presAssocID="{8A7904CB-5CEA-4F65-B27E-1602973978C1}" presName="compNode" presStyleCnt="0"/>
      <dgm:spPr/>
    </dgm:pt>
    <dgm:pt modelId="{D1503B39-37A6-4A3E-B663-D17A0907F0B9}" type="pres">
      <dgm:prSet presAssocID="{8A7904CB-5CEA-4F65-B27E-1602973978C1}" presName="bgRect" presStyleLbl="bgShp" presStyleIdx="1" presStyleCnt="3"/>
      <dgm:spPr/>
    </dgm:pt>
    <dgm:pt modelId="{48F789B1-D33E-4192-BFA7-8ECBCBE8F1DA}" type="pres">
      <dgm:prSet presAssocID="{8A7904CB-5CEA-4F65-B27E-1602973978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9CF3F7A-DEFE-412D-A95D-E2B4D4BA9D41}" type="pres">
      <dgm:prSet presAssocID="{8A7904CB-5CEA-4F65-B27E-1602973978C1}" presName="spaceRect" presStyleCnt="0"/>
      <dgm:spPr/>
    </dgm:pt>
    <dgm:pt modelId="{6785B967-8D7F-4ADA-8EBD-319D64142ACE}" type="pres">
      <dgm:prSet presAssocID="{8A7904CB-5CEA-4F65-B27E-1602973978C1}" presName="parTx" presStyleLbl="revTx" presStyleIdx="1" presStyleCnt="4">
        <dgm:presLayoutVars>
          <dgm:chMax val="0"/>
          <dgm:chPref val="0"/>
        </dgm:presLayoutVars>
      </dgm:prSet>
      <dgm:spPr/>
    </dgm:pt>
    <dgm:pt modelId="{C508019B-2E52-4DDC-8E91-5CD34CECA2D6}" type="pres">
      <dgm:prSet presAssocID="{8A7904CB-5CEA-4F65-B27E-1602973978C1}" presName="desTx" presStyleLbl="revTx" presStyleIdx="2" presStyleCnt="4">
        <dgm:presLayoutVars/>
      </dgm:prSet>
      <dgm:spPr/>
    </dgm:pt>
    <dgm:pt modelId="{97BD4211-906A-4356-953E-4044D6C10BEA}" type="pres">
      <dgm:prSet presAssocID="{C911D3C2-8FD7-412A-B2F1-1935E4024EE5}" presName="sibTrans" presStyleCnt="0"/>
      <dgm:spPr/>
    </dgm:pt>
    <dgm:pt modelId="{2E4A7EB8-D716-479A-86C0-3BE6C93CEDEC}" type="pres">
      <dgm:prSet presAssocID="{7DE86AD4-0D48-483C-8091-DFF1A2308400}" presName="compNode" presStyleCnt="0"/>
      <dgm:spPr/>
    </dgm:pt>
    <dgm:pt modelId="{06958492-AC0C-4774-AF58-9C023372550B}" type="pres">
      <dgm:prSet presAssocID="{7DE86AD4-0D48-483C-8091-DFF1A2308400}" presName="bgRect" presStyleLbl="bgShp" presStyleIdx="2" presStyleCnt="3"/>
      <dgm:spPr/>
    </dgm:pt>
    <dgm:pt modelId="{213BD28F-451E-4D27-9077-EBBD1A54AB25}" type="pres">
      <dgm:prSet presAssocID="{7DE86AD4-0D48-483C-8091-DFF1A23084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F766181-7597-4F7F-9FE2-D770BC8E0183}" type="pres">
      <dgm:prSet presAssocID="{7DE86AD4-0D48-483C-8091-DFF1A2308400}" presName="spaceRect" presStyleCnt="0"/>
      <dgm:spPr/>
    </dgm:pt>
    <dgm:pt modelId="{1D61C914-EBA3-4132-B8FD-6C8A8D42727D}" type="pres">
      <dgm:prSet presAssocID="{7DE86AD4-0D48-483C-8091-DFF1A230840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D51C04-45BE-4381-A82C-721E6A98F1EB}" srcId="{B226A457-0C7F-4F9E-97E9-7E8C37B7707D}" destId="{8A7904CB-5CEA-4F65-B27E-1602973978C1}" srcOrd="1" destOrd="0" parTransId="{FE768819-DE83-442B-8EDF-8E8B364C4D8B}" sibTransId="{C911D3C2-8FD7-412A-B2F1-1935E4024EE5}"/>
    <dgm:cxn modelId="{F29D7504-47D8-4F76-9D9D-7633F4373905}" type="presOf" srcId="{B226A457-0C7F-4F9E-97E9-7E8C37B7707D}" destId="{54EF5527-27EB-4349-933A-DB2C1502DD67}" srcOrd="0" destOrd="0" presId="urn:microsoft.com/office/officeart/2018/2/layout/IconVerticalSolidList"/>
    <dgm:cxn modelId="{D8187C12-B4DD-48BE-871D-A3A585BFE3BA}" srcId="{8A7904CB-5CEA-4F65-B27E-1602973978C1}" destId="{A9B7DE59-36AA-4DB9-B849-DDAFDE0C81CB}" srcOrd="3" destOrd="0" parTransId="{3287E21B-3745-472C-BCA0-C094CFF31309}" sibTransId="{12E75FDE-65CA-4447-BEC4-F3E0AFCB582D}"/>
    <dgm:cxn modelId="{AE3AFC2D-C0FB-4B2F-BFC1-FB1418190A1C}" type="presOf" srcId="{A9B7DE59-36AA-4DB9-B849-DDAFDE0C81CB}" destId="{C508019B-2E52-4DDC-8E91-5CD34CECA2D6}" srcOrd="0" destOrd="3" presId="urn:microsoft.com/office/officeart/2018/2/layout/IconVerticalSolidList"/>
    <dgm:cxn modelId="{DD525035-B2E9-44CD-8E76-3DAC48AE80EA}" srcId="{8A7904CB-5CEA-4F65-B27E-1602973978C1}" destId="{94A73BCE-383A-4E5D-B303-9F6F132FEA15}" srcOrd="0" destOrd="0" parTransId="{2F690307-6DEC-49D0-ADA8-682B229E56A6}" sibTransId="{46571C1B-2733-4E58-8B91-509105F1889E}"/>
    <dgm:cxn modelId="{7A4A9E5E-D955-48D4-A5E8-87387CAB04A6}" srcId="{B226A457-0C7F-4F9E-97E9-7E8C37B7707D}" destId="{1EE269FE-39D1-41DC-9E8E-7F4A95285458}" srcOrd="0" destOrd="0" parTransId="{AC8F1FEA-D96C-463F-884D-965036B8703D}" sibTransId="{011A7BFE-1A2D-4CA9-BB64-6CB73A4D8FC2}"/>
    <dgm:cxn modelId="{AA4C4870-89E9-4099-9FD3-313D3724E18A}" type="presOf" srcId="{32708DFE-DE73-4F6B-A500-8FFD93C2F5ED}" destId="{C508019B-2E52-4DDC-8E91-5CD34CECA2D6}" srcOrd="0" destOrd="2" presId="urn:microsoft.com/office/officeart/2018/2/layout/IconVerticalSolidList"/>
    <dgm:cxn modelId="{D823DC55-65FE-4668-8B16-D21602E8CF17}" srcId="{B226A457-0C7F-4F9E-97E9-7E8C37B7707D}" destId="{7DE86AD4-0D48-483C-8091-DFF1A2308400}" srcOrd="2" destOrd="0" parTransId="{73E7EBDA-9DE0-4503-9811-622E52A5F332}" sibTransId="{02921433-9410-4CFF-8D79-33001F72E221}"/>
    <dgm:cxn modelId="{8993D591-69E0-4BC2-843F-736CEE8A96E3}" type="presOf" srcId="{48663295-1101-4A89-9ACA-BCC8F824865C}" destId="{C508019B-2E52-4DDC-8E91-5CD34CECA2D6}" srcOrd="0" destOrd="1" presId="urn:microsoft.com/office/officeart/2018/2/layout/IconVerticalSolidList"/>
    <dgm:cxn modelId="{804869A7-79EE-4F35-8B87-71D7408388DC}" type="presOf" srcId="{94A73BCE-383A-4E5D-B303-9F6F132FEA15}" destId="{C508019B-2E52-4DDC-8E91-5CD34CECA2D6}" srcOrd="0" destOrd="0" presId="urn:microsoft.com/office/officeart/2018/2/layout/IconVerticalSolidList"/>
    <dgm:cxn modelId="{38727FB3-C0C4-49FD-BE55-5C177DD69992}" srcId="{8A7904CB-5CEA-4F65-B27E-1602973978C1}" destId="{48663295-1101-4A89-9ACA-BCC8F824865C}" srcOrd="1" destOrd="0" parTransId="{5A17056A-F91A-415C-B6F5-75A79A642795}" sibTransId="{381AE27E-0408-4A1A-8F34-290286EE5FB1}"/>
    <dgm:cxn modelId="{60D2C9B4-579B-4182-8F19-73B67F3794DD}" type="presOf" srcId="{8A7904CB-5CEA-4F65-B27E-1602973978C1}" destId="{6785B967-8D7F-4ADA-8EBD-319D64142ACE}" srcOrd="0" destOrd="0" presId="urn:microsoft.com/office/officeart/2018/2/layout/IconVerticalSolidList"/>
    <dgm:cxn modelId="{ADB2F3B7-062B-4A27-AFDF-E6FE8109D196}" type="presOf" srcId="{1EE269FE-39D1-41DC-9E8E-7F4A95285458}" destId="{757511D7-BDE3-43BB-8A31-3159DC0E27EC}" srcOrd="0" destOrd="0" presId="urn:microsoft.com/office/officeart/2018/2/layout/IconVerticalSolidList"/>
    <dgm:cxn modelId="{C1C2EFC0-48BA-41B6-9A1B-3190BFEFFAD8}" srcId="{8A7904CB-5CEA-4F65-B27E-1602973978C1}" destId="{32708DFE-DE73-4F6B-A500-8FFD93C2F5ED}" srcOrd="2" destOrd="0" parTransId="{DB6B2EB6-602E-412E-BACE-071AC8967891}" sibTransId="{A6B7CE98-3A62-4DFC-9AF4-E5DAEACF3C59}"/>
    <dgm:cxn modelId="{0E9206D6-8447-4BAD-9631-B33B65AA7D42}" type="presOf" srcId="{7DE86AD4-0D48-483C-8091-DFF1A2308400}" destId="{1D61C914-EBA3-4132-B8FD-6C8A8D42727D}" srcOrd="0" destOrd="0" presId="urn:microsoft.com/office/officeart/2018/2/layout/IconVerticalSolidList"/>
    <dgm:cxn modelId="{C48878D3-45F2-499D-A659-0576BD8F506D}" type="presParOf" srcId="{54EF5527-27EB-4349-933A-DB2C1502DD67}" destId="{FD6B8F05-B9AE-439C-8BD3-44B5E8310852}" srcOrd="0" destOrd="0" presId="urn:microsoft.com/office/officeart/2018/2/layout/IconVerticalSolidList"/>
    <dgm:cxn modelId="{A58402CE-9661-4A88-9173-D27A39F124A6}" type="presParOf" srcId="{FD6B8F05-B9AE-439C-8BD3-44B5E8310852}" destId="{F7C67C27-2ED4-4532-BA9E-ED0DC8D6B564}" srcOrd="0" destOrd="0" presId="urn:microsoft.com/office/officeart/2018/2/layout/IconVerticalSolidList"/>
    <dgm:cxn modelId="{1966C530-22B3-435A-B5B6-9C8DA9CE4523}" type="presParOf" srcId="{FD6B8F05-B9AE-439C-8BD3-44B5E8310852}" destId="{7E356444-15E4-403D-9C22-F71622B4D594}" srcOrd="1" destOrd="0" presId="urn:microsoft.com/office/officeart/2018/2/layout/IconVerticalSolidList"/>
    <dgm:cxn modelId="{84C85340-F01B-4E7A-B7C3-C827EA225E88}" type="presParOf" srcId="{FD6B8F05-B9AE-439C-8BD3-44B5E8310852}" destId="{47A6C3B9-DCD9-4E45-949A-10B8AD45E589}" srcOrd="2" destOrd="0" presId="urn:microsoft.com/office/officeart/2018/2/layout/IconVerticalSolidList"/>
    <dgm:cxn modelId="{BDCE256C-C0EB-4630-879C-287859CE026E}" type="presParOf" srcId="{FD6B8F05-B9AE-439C-8BD3-44B5E8310852}" destId="{757511D7-BDE3-43BB-8A31-3159DC0E27EC}" srcOrd="3" destOrd="0" presId="urn:microsoft.com/office/officeart/2018/2/layout/IconVerticalSolidList"/>
    <dgm:cxn modelId="{34E110C6-B52F-42DB-A535-D235679D2044}" type="presParOf" srcId="{54EF5527-27EB-4349-933A-DB2C1502DD67}" destId="{4335D83D-DA7F-497E-8DDF-C9FC7AD0BDBD}" srcOrd="1" destOrd="0" presId="urn:microsoft.com/office/officeart/2018/2/layout/IconVerticalSolidList"/>
    <dgm:cxn modelId="{F5BD2622-F712-4496-9B49-11ECF594579A}" type="presParOf" srcId="{54EF5527-27EB-4349-933A-DB2C1502DD67}" destId="{14370B57-D23B-4DCD-BDE4-EA3E76D85E09}" srcOrd="2" destOrd="0" presId="urn:microsoft.com/office/officeart/2018/2/layout/IconVerticalSolidList"/>
    <dgm:cxn modelId="{47A2A968-1051-4588-BC5C-5431F0C6FF86}" type="presParOf" srcId="{14370B57-D23B-4DCD-BDE4-EA3E76D85E09}" destId="{D1503B39-37A6-4A3E-B663-D17A0907F0B9}" srcOrd="0" destOrd="0" presId="urn:microsoft.com/office/officeart/2018/2/layout/IconVerticalSolidList"/>
    <dgm:cxn modelId="{445A2E45-748A-4600-BD81-0ECF438C0934}" type="presParOf" srcId="{14370B57-D23B-4DCD-BDE4-EA3E76D85E09}" destId="{48F789B1-D33E-4192-BFA7-8ECBCBE8F1DA}" srcOrd="1" destOrd="0" presId="urn:microsoft.com/office/officeart/2018/2/layout/IconVerticalSolidList"/>
    <dgm:cxn modelId="{57CDB5CE-8C0B-41F3-ADA8-D5425C18BA98}" type="presParOf" srcId="{14370B57-D23B-4DCD-BDE4-EA3E76D85E09}" destId="{19CF3F7A-DEFE-412D-A95D-E2B4D4BA9D41}" srcOrd="2" destOrd="0" presId="urn:microsoft.com/office/officeart/2018/2/layout/IconVerticalSolidList"/>
    <dgm:cxn modelId="{E4646C44-2896-4D33-B384-4B2CE23698CC}" type="presParOf" srcId="{14370B57-D23B-4DCD-BDE4-EA3E76D85E09}" destId="{6785B967-8D7F-4ADA-8EBD-319D64142ACE}" srcOrd="3" destOrd="0" presId="urn:microsoft.com/office/officeart/2018/2/layout/IconVerticalSolidList"/>
    <dgm:cxn modelId="{FB71E159-1706-4B4D-8DAE-7697FECE2DEA}" type="presParOf" srcId="{14370B57-D23B-4DCD-BDE4-EA3E76D85E09}" destId="{C508019B-2E52-4DDC-8E91-5CD34CECA2D6}" srcOrd="4" destOrd="0" presId="urn:microsoft.com/office/officeart/2018/2/layout/IconVerticalSolidList"/>
    <dgm:cxn modelId="{1782C087-DE95-421D-8D2A-B499DA4EAFCA}" type="presParOf" srcId="{54EF5527-27EB-4349-933A-DB2C1502DD67}" destId="{97BD4211-906A-4356-953E-4044D6C10BEA}" srcOrd="3" destOrd="0" presId="urn:microsoft.com/office/officeart/2018/2/layout/IconVerticalSolidList"/>
    <dgm:cxn modelId="{98B248A7-FDAC-43EB-95AE-1B51773F2B78}" type="presParOf" srcId="{54EF5527-27EB-4349-933A-DB2C1502DD67}" destId="{2E4A7EB8-D716-479A-86C0-3BE6C93CEDEC}" srcOrd="4" destOrd="0" presId="urn:microsoft.com/office/officeart/2018/2/layout/IconVerticalSolidList"/>
    <dgm:cxn modelId="{F863A099-C122-4B4D-B231-E7473C41B892}" type="presParOf" srcId="{2E4A7EB8-D716-479A-86C0-3BE6C93CEDEC}" destId="{06958492-AC0C-4774-AF58-9C023372550B}" srcOrd="0" destOrd="0" presId="urn:microsoft.com/office/officeart/2018/2/layout/IconVerticalSolidList"/>
    <dgm:cxn modelId="{DB9359C3-A3F7-4DC1-9172-F73147A90867}" type="presParOf" srcId="{2E4A7EB8-D716-479A-86C0-3BE6C93CEDEC}" destId="{213BD28F-451E-4D27-9077-EBBD1A54AB25}" srcOrd="1" destOrd="0" presId="urn:microsoft.com/office/officeart/2018/2/layout/IconVerticalSolidList"/>
    <dgm:cxn modelId="{13907EA3-068F-405A-9196-8A6B6E5B79C5}" type="presParOf" srcId="{2E4A7EB8-D716-479A-86C0-3BE6C93CEDEC}" destId="{0F766181-7597-4F7F-9FE2-D770BC8E0183}" srcOrd="2" destOrd="0" presId="urn:microsoft.com/office/officeart/2018/2/layout/IconVerticalSolidList"/>
    <dgm:cxn modelId="{CA795DEB-1552-42A6-A68E-A7F8FFDA5709}" type="presParOf" srcId="{2E4A7EB8-D716-479A-86C0-3BE6C93CEDEC}" destId="{1D61C914-EBA3-4132-B8FD-6C8A8D427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ADFF9B-AAF0-4F3D-BF7A-6B1286ABE0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14540B-250C-4645-BC3A-B204F8511CB3}">
      <dgm:prSet/>
      <dgm:spPr/>
      <dgm:t>
        <a:bodyPr/>
        <a:lstStyle/>
        <a:p>
          <a:r>
            <a:rPr lang="it-CH"/>
            <a:t>File di configurazione</a:t>
          </a:r>
          <a:endParaRPr lang="en-US"/>
        </a:p>
      </dgm:t>
    </dgm:pt>
    <dgm:pt modelId="{5A6AEAE9-6856-4656-8F56-94DCECA9463C}" type="parTrans" cxnId="{6FCCA42D-9AF9-4D83-A791-418091E646F1}">
      <dgm:prSet/>
      <dgm:spPr/>
      <dgm:t>
        <a:bodyPr/>
        <a:lstStyle/>
        <a:p>
          <a:endParaRPr lang="en-US"/>
        </a:p>
      </dgm:t>
    </dgm:pt>
    <dgm:pt modelId="{9EC9C239-7A33-43CA-ABB0-E6EA2D68A085}" type="sibTrans" cxnId="{6FCCA42D-9AF9-4D83-A791-418091E646F1}">
      <dgm:prSet/>
      <dgm:spPr/>
      <dgm:t>
        <a:bodyPr/>
        <a:lstStyle/>
        <a:p>
          <a:endParaRPr lang="en-US"/>
        </a:p>
      </dgm:t>
    </dgm:pt>
    <dgm:pt modelId="{D555DAC0-F4BE-4478-AFF9-CA47B5154723}">
      <dgm:prSet/>
      <dgm:spPr/>
      <dgm:t>
        <a:bodyPr/>
        <a:lstStyle/>
        <a:p>
          <a:r>
            <a:rPr lang="it-CH"/>
            <a:t>Utenti per accesso al database (utente normale e utente admin)</a:t>
          </a:r>
          <a:endParaRPr lang="en-US"/>
        </a:p>
      </dgm:t>
    </dgm:pt>
    <dgm:pt modelId="{E59EC8DB-E754-4700-BBF4-89B93AD08DF5}" type="parTrans" cxnId="{BC28909E-D517-41F1-9327-EC2F594587C2}">
      <dgm:prSet/>
      <dgm:spPr/>
      <dgm:t>
        <a:bodyPr/>
        <a:lstStyle/>
        <a:p>
          <a:endParaRPr lang="en-US"/>
        </a:p>
      </dgm:t>
    </dgm:pt>
    <dgm:pt modelId="{9DB02909-8F37-48E3-A678-621DC5C0C815}" type="sibTrans" cxnId="{BC28909E-D517-41F1-9327-EC2F594587C2}">
      <dgm:prSet/>
      <dgm:spPr/>
      <dgm:t>
        <a:bodyPr/>
        <a:lstStyle/>
        <a:p>
          <a:endParaRPr lang="en-US"/>
        </a:p>
      </dgm:t>
    </dgm:pt>
    <dgm:pt modelId="{7F2C141F-80F9-42DA-8F21-4A324A8C8F33}">
      <dgm:prSet/>
      <dgm:spPr/>
      <dgm:t>
        <a:bodyPr/>
        <a:lstStyle/>
        <a:p>
          <a:r>
            <a:rPr lang="it-CH"/>
            <a:t>Root del sito (posizione nel htdocs)</a:t>
          </a:r>
          <a:endParaRPr lang="en-US"/>
        </a:p>
      </dgm:t>
    </dgm:pt>
    <dgm:pt modelId="{1DB1C8F5-48DE-4447-906D-86F239C3DA6C}" type="parTrans" cxnId="{CA024344-87A6-4EF4-91DF-663CF1ED3953}">
      <dgm:prSet/>
      <dgm:spPr/>
      <dgm:t>
        <a:bodyPr/>
        <a:lstStyle/>
        <a:p>
          <a:endParaRPr lang="en-US"/>
        </a:p>
      </dgm:t>
    </dgm:pt>
    <dgm:pt modelId="{92BDA85F-240B-4DD5-97B4-C646703590E5}" type="sibTrans" cxnId="{CA024344-87A6-4EF4-91DF-663CF1ED3953}">
      <dgm:prSet/>
      <dgm:spPr/>
      <dgm:t>
        <a:bodyPr/>
        <a:lstStyle/>
        <a:p>
          <a:endParaRPr lang="en-US"/>
        </a:p>
      </dgm:t>
    </dgm:pt>
    <dgm:pt modelId="{1345AF6A-CB93-414D-B7D7-C39F8AEDA07C}">
      <dgm:prSet/>
      <dgm:spPr/>
      <dgm:t>
        <a:bodyPr/>
        <a:lstStyle/>
        <a:p>
          <a:r>
            <a:rPr lang="it-CH"/>
            <a:t>Registrazione utente</a:t>
          </a:r>
          <a:endParaRPr lang="en-US"/>
        </a:p>
      </dgm:t>
    </dgm:pt>
    <dgm:pt modelId="{BA78A361-9BBA-4353-B0FE-A1F5630B8C8E}" type="parTrans" cxnId="{0BB9F0D8-101B-4F99-B29D-6339A089B8FD}">
      <dgm:prSet/>
      <dgm:spPr/>
      <dgm:t>
        <a:bodyPr/>
        <a:lstStyle/>
        <a:p>
          <a:endParaRPr lang="en-US"/>
        </a:p>
      </dgm:t>
    </dgm:pt>
    <dgm:pt modelId="{13250EE8-05D9-440A-8620-9541BB623AEF}" type="sibTrans" cxnId="{0BB9F0D8-101B-4F99-B29D-6339A089B8FD}">
      <dgm:prSet/>
      <dgm:spPr/>
      <dgm:t>
        <a:bodyPr/>
        <a:lstStyle/>
        <a:p>
          <a:endParaRPr lang="en-US"/>
        </a:p>
      </dgm:t>
    </dgm:pt>
    <dgm:pt modelId="{24D4DA7A-3AF0-4E92-B389-8101BF1D39FB}">
      <dgm:prSet/>
      <dgm:spPr/>
      <dgm:t>
        <a:bodyPr/>
        <a:lstStyle/>
        <a:p>
          <a:r>
            <a:rPr lang="it-CH"/>
            <a:t>Inserimento nella tabella user (username, password, admin)</a:t>
          </a:r>
          <a:endParaRPr lang="en-US"/>
        </a:p>
      </dgm:t>
    </dgm:pt>
    <dgm:pt modelId="{E4CF1DB0-364B-4AEF-9077-1509FC0DBD43}" type="parTrans" cxnId="{E1211BF1-2FA0-4153-9FCB-404FC3B35C0E}">
      <dgm:prSet/>
      <dgm:spPr/>
      <dgm:t>
        <a:bodyPr/>
        <a:lstStyle/>
        <a:p>
          <a:endParaRPr lang="en-US"/>
        </a:p>
      </dgm:t>
    </dgm:pt>
    <dgm:pt modelId="{EB75B63F-1716-409A-99E9-C093396E6F1C}" type="sibTrans" cxnId="{E1211BF1-2FA0-4153-9FCB-404FC3B35C0E}">
      <dgm:prSet/>
      <dgm:spPr/>
      <dgm:t>
        <a:bodyPr/>
        <a:lstStyle/>
        <a:p>
          <a:endParaRPr lang="en-US"/>
        </a:p>
      </dgm:t>
    </dgm:pt>
    <dgm:pt modelId="{EA1C81F2-6ADC-4160-B90A-3CABD6B9B0A6}">
      <dgm:prSet/>
      <dgm:spPr/>
      <dgm:t>
        <a:bodyPr/>
        <a:lstStyle/>
        <a:p>
          <a:r>
            <a:rPr lang="it-CH"/>
            <a:t>Inizialmente tipo normale, modificabile da admin</a:t>
          </a:r>
          <a:endParaRPr lang="en-US"/>
        </a:p>
      </dgm:t>
    </dgm:pt>
    <dgm:pt modelId="{2DEF9640-6043-4C42-80BD-DE5460642576}" type="parTrans" cxnId="{04062762-7D69-43B1-9DF9-840DBA51FD8E}">
      <dgm:prSet/>
      <dgm:spPr/>
      <dgm:t>
        <a:bodyPr/>
        <a:lstStyle/>
        <a:p>
          <a:endParaRPr lang="en-US"/>
        </a:p>
      </dgm:t>
    </dgm:pt>
    <dgm:pt modelId="{929D99CC-D028-41C2-B945-04F37CE8BB83}" type="sibTrans" cxnId="{04062762-7D69-43B1-9DF9-840DBA51FD8E}">
      <dgm:prSet/>
      <dgm:spPr/>
      <dgm:t>
        <a:bodyPr/>
        <a:lstStyle/>
        <a:p>
          <a:endParaRPr lang="en-US"/>
        </a:p>
      </dgm:t>
    </dgm:pt>
    <dgm:pt modelId="{A30555EC-A509-4494-ADB8-E2FACBC0EF43}">
      <dgm:prSet/>
      <dgm:spPr/>
      <dgm:t>
        <a:bodyPr/>
        <a:lstStyle/>
        <a:p>
          <a:r>
            <a:rPr lang="it-CH"/>
            <a:t>Login</a:t>
          </a:r>
          <a:endParaRPr lang="en-US"/>
        </a:p>
      </dgm:t>
    </dgm:pt>
    <dgm:pt modelId="{F1CE7720-0A4A-442D-957D-9474AED3D480}" type="parTrans" cxnId="{E9F8CA92-82FD-4AC4-8FE2-C90C8606F95F}">
      <dgm:prSet/>
      <dgm:spPr/>
      <dgm:t>
        <a:bodyPr/>
        <a:lstStyle/>
        <a:p>
          <a:endParaRPr lang="en-US"/>
        </a:p>
      </dgm:t>
    </dgm:pt>
    <dgm:pt modelId="{C3207C5E-32B2-423E-B571-70F00C947C93}" type="sibTrans" cxnId="{E9F8CA92-82FD-4AC4-8FE2-C90C8606F95F}">
      <dgm:prSet/>
      <dgm:spPr/>
      <dgm:t>
        <a:bodyPr/>
        <a:lstStyle/>
        <a:p>
          <a:endParaRPr lang="en-US"/>
        </a:p>
      </dgm:t>
    </dgm:pt>
    <dgm:pt modelId="{0C85B71B-B482-4F29-852A-82D335DD02C8}">
      <dgm:prSet/>
      <dgm:spPr/>
      <dgm:t>
        <a:bodyPr/>
        <a:lstStyle/>
        <a:p>
          <a:r>
            <a:rPr lang="it-CH"/>
            <a:t>Lettura e validazione dalla tabella user</a:t>
          </a:r>
          <a:endParaRPr lang="en-US"/>
        </a:p>
      </dgm:t>
    </dgm:pt>
    <dgm:pt modelId="{EF2E9FE6-8D13-4D8B-9DF6-EDDA086EA616}" type="parTrans" cxnId="{59EB2E79-140E-4DAC-AFE4-FBF560BA5C3B}">
      <dgm:prSet/>
      <dgm:spPr/>
      <dgm:t>
        <a:bodyPr/>
        <a:lstStyle/>
        <a:p>
          <a:endParaRPr lang="en-US"/>
        </a:p>
      </dgm:t>
    </dgm:pt>
    <dgm:pt modelId="{CC6DC882-1BDF-452F-A87B-3D591B77A48F}" type="sibTrans" cxnId="{59EB2E79-140E-4DAC-AFE4-FBF560BA5C3B}">
      <dgm:prSet/>
      <dgm:spPr/>
      <dgm:t>
        <a:bodyPr/>
        <a:lstStyle/>
        <a:p>
          <a:endParaRPr lang="en-US"/>
        </a:p>
      </dgm:t>
    </dgm:pt>
    <dgm:pt modelId="{630DBD57-92BA-4A01-A354-1B93164EE45E}" type="pres">
      <dgm:prSet presAssocID="{99ADFF9B-AAF0-4F3D-BF7A-6B1286ABE009}" presName="root" presStyleCnt="0">
        <dgm:presLayoutVars>
          <dgm:dir/>
          <dgm:resizeHandles val="exact"/>
        </dgm:presLayoutVars>
      </dgm:prSet>
      <dgm:spPr/>
    </dgm:pt>
    <dgm:pt modelId="{D42B2B3E-9720-40A0-AB44-864983EC95AA}" type="pres">
      <dgm:prSet presAssocID="{CE14540B-250C-4645-BC3A-B204F8511CB3}" presName="compNode" presStyleCnt="0"/>
      <dgm:spPr/>
    </dgm:pt>
    <dgm:pt modelId="{D5F71177-2AC4-4D92-B871-50C6739B99C1}" type="pres">
      <dgm:prSet presAssocID="{CE14540B-250C-4645-BC3A-B204F8511CB3}" presName="bgRect" presStyleLbl="bgShp" presStyleIdx="0" presStyleCnt="3"/>
      <dgm:spPr/>
    </dgm:pt>
    <dgm:pt modelId="{015420E5-B30D-4504-BB7F-67DC8DB8075C}" type="pres">
      <dgm:prSet presAssocID="{CE14540B-250C-4645-BC3A-B204F8511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1D69DFD-2B8A-403B-B9C2-DF70BC3F577C}" type="pres">
      <dgm:prSet presAssocID="{CE14540B-250C-4645-BC3A-B204F8511CB3}" presName="spaceRect" presStyleCnt="0"/>
      <dgm:spPr/>
    </dgm:pt>
    <dgm:pt modelId="{21C47D8C-5664-482E-AA22-5DE6AF30E057}" type="pres">
      <dgm:prSet presAssocID="{CE14540B-250C-4645-BC3A-B204F8511CB3}" presName="parTx" presStyleLbl="revTx" presStyleIdx="0" presStyleCnt="6">
        <dgm:presLayoutVars>
          <dgm:chMax val="0"/>
          <dgm:chPref val="0"/>
        </dgm:presLayoutVars>
      </dgm:prSet>
      <dgm:spPr/>
    </dgm:pt>
    <dgm:pt modelId="{6901FA58-1DB0-49AB-AFE0-2B691BAAC7B1}" type="pres">
      <dgm:prSet presAssocID="{CE14540B-250C-4645-BC3A-B204F8511CB3}" presName="desTx" presStyleLbl="revTx" presStyleIdx="1" presStyleCnt="6">
        <dgm:presLayoutVars/>
      </dgm:prSet>
      <dgm:spPr/>
    </dgm:pt>
    <dgm:pt modelId="{454FBD62-EADC-40E0-8AD3-B4E85AC64002}" type="pres">
      <dgm:prSet presAssocID="{9EC9C239-7A33-43CA-ABB0-E6EA2D68A085}" presName="sibTrans" presStyleCnt="0"/>
      <dgm:spPr/>
    </dgm:pt>
    <dgm:pt modelId="{BB4B6EB8-F34C-4FD9-83DC-40E192E01A37}" type="pres">
      <dgm:prSet presAssocID="{1345AF6A-CB93-414D-B7D7-C39F8AEDA07C}" presName="compNode" presStyleCnt="0"/>
      <dgm:spPr/>
    </dgm:pt>
    <dgm:pt modelId="{E32AC320-E586-4AE7-9B92-7AE4450EA055}" type="pres">
      <dgm:prSet presAssocID="{1345AF6A-CB93-414D-B7D7-C39F8AEDA07C}" presName="bgRect" presStyleLbl="bgShp" presStyleIdx="1" presStyleCnt="3"/>
      <dgm:spPr/>
    </dgm:pt>
    <dgm:pt modelId="{25DA1EE5-B1C4-4307-A97D-D52A39F831F9}" type="pres">
      <dgm:prSet presAssocID="{1345AF6A-CB93-414D-B7D7-C39F8AEDA0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CC0A5B8-BB5B-45A3-BB36-49D08328FD1B}" type="pres">
      <dgm:prSet presAssocID="{1345AF6A-CB93-414D-B7D7-C39F8AEDA07C}" presName="spaceRect" presStyleCnt="0"/>
      <dgm:spPr/>
    </dgm:pt>
    <dgm:pt modelId="{2A032D83-93F5-437F-B7A1-104C42B4B24F}" type="pres">
      <dgm:prSet presAssocID="{1345AF6A-CB93-414D-B7D7-C39F8AEDA07C}" presName="parTx" presStyleLbl="revTx" presStyleIdx="2" presStyleCnt="6">
        <dgm:presLayoutVars>
          <dgm:chMax val="0"/>
          <dgm:chPref val="0"/>
        </dgm:presLayoutVars>
      </dgm:prSet>
      <dgm:spPr/>
    </dgm:pt>
    <dgm:pt modelId="{15AB1CC8-DAAB-42BC-8AE3-49ECADD62788}" type="pres">
      <dgm:prSet presAssocID="{1345AF6A-CB93-414D-B7D7-C39F8AEDA07C}" presName="desTx" presStyleLbl="revTx" presStyleIdx="3" presStyleCnt="6">
        <dgm:presLayoutVars/>
      </dgm:prSet>
      <dgm:spPr/>
    </dgm:pt>
    <dgm:pt modelId="{B283B369-196A-42C0-BADF-90DCEDE2991C}" type="pres">
      <dgm:prSet presAssocID="{13250EE8-05D9-440A-8620-9541BB623AEF}" presName="sibTrans" presStyleCnt="0"/>
      <dgm:spPr/>
    </dgm:pt>
    <dgm:pt modelId="{ADFD270A-5653-4E6D-870C-B266BFDD3DD5}" type="pres">
      <dgm:prSet presAssocID="{A30555EC-A509-4494-ADB8-E2FACBC0EF43}" presName="compNode" presStyleCnt="0"/>
      <dgm:spPr/>
    </dgm:pt>
    <dgm:pt modelId="{5422EA86-3608-4242-B21F-C4C9E602BAD9}" type="pres">
      <dgm:prSet presAssocID="{A30555EC-A509-4494-ADB8-E2FACBC0EF43}" presName="bgRect" presStyleLbl="bgShp" presStyleIdx="2" presStyleCnt="3"/>
      <dgm:spPr/>
    </dgm:pt>
    <dgm:pt modelId="{D7A90D15-A9B1-4C0F-BA73-D58A1BF01EFA}" type="pres">
      <dgm:prSet presAssocID="{A30555EC-A509-4494-ADB8-E2FACBC0EF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AD01A45-C597-4CEC-8D48-EE5574551C79}" type="pres">
      <dgm:prSet presAssocID="{A30555EC-A509-4494-ADB8-E2FACBC0EF43}" presName="spaceRect" presStyleCnt="0"/>
      <dgm:spPr/>
    </dgm:pt>
    <dgm:pt modelId="{8C8EAE05-840F-4DE8-A890-08252C978235}" type="pres">
      <dgm:prSet presAssocID="{A30555EC-A509-4494-ADB8-E2FACBC0EF43}" presName="parTx" presStyleLbl="revTx" presStyleIdx="4" presStyleCnt="6">
        <dgm:presLayoutVars>
          <dgm:chMax val="0"/>
          <dgm:chPref val="0"/>
        </dgm:presLayoutVars>
      </dgm:prSet>
      <dgm:spPr/>
    </dgm:pt>
    <dgm:pt modelId="{AD3233CE-EA97-4E3F-987E-8AEB4BE41C9B}" type="pres">
      <dgm:prSet presAssocID="{A30555EC-A509-4494-ADB8-E2FACBC0EF43}" presName="desTx" presStyleLbl="revTx" presStyleIdx="5" presStyleCnt="6">
        <dgm:presLayoutVars/>
      </dgm:prSet>
      <dgm:spPr/>
    </dgm:pt>
  </dgm:ptLst>
  <dgm:cxnLst>
    <dgm:cxn modelId="{923A091C-3D25-4222-8720-7D5517EEEA6A}" type="presOf" srcId="{1345AF6A-CB93-414D-B7D7-C39F8AEDA07C}" destId="{2A032D83-93F5-437F-B7A1-104C42B4B24F}" srcOrd="0" destOrd="0" presId="urn:microsoft.com/office/officeart/2018/2/layout/IconVerticalSolidList"/>
    <dgm:cxn modelId="{6FCCA42D-9AF9-4D83-A791-418091E646F1}" srcId="{99ADFF9B-AAF0-4F3D-BF7A-6B1286ABE009}" destId="{CE14540B-250C-4645-BC3A-B204F8511CB3}" srcOrd="0" destOrd="0" parTransId="{5A6AEAE9-6856-4656-8F56-94DCECA9463C}" sibTransId="{9EC9C239-7A33-43CA-ABB0-E6EA2D68A085}"/>
    <dgm:cxn modelId="{04062762-7D69-43B1-9DF9-840DBA51FD8E}" srcId="{1345AF6A-CB93-414D-B7D7-C39F8AEDA07C}" destId="{EA1C81F2-6ADC-4160-B90A-3CABD6B9B0A6}" srcOrd="1" destOrd="0" parTransId="{2DEF9640-6043-4C42-80BD-DE5460642576}" sibTransId="{929D99CC-D028-41C2-B945-04F37CE8BB83}"/>
    <dgm:cxn modelId="{CA024344-87A6-4EF4-91DF-663CF1ED3953}" srcId="{CE14540B-250C-4645-BC3A-B204F8511CB3}" destId="{7F2C141F-80F9-42DA-8F21-4A324A8C8F33}" srcOrd="1" destOrd="0" parTransId="{1DB1C8F5-48DE-4447-906D-86F239C3DA6C}" sibTransId="{92BDA85F-240B-4DD5-97B4-C646703590E5}"/>
    <dgm:cxn modelId="{59EB2E79-140E-4DAC-AFE4-FBF560BA5C3B}" srcId="{A30555EC-A509-4494-ADB8-E2FACBC0EF43}" destId="{0C85B71B-B482-4F29-852A-82D335DD02C8}" srcOrd="0" destOrd="0" parTransId="{EF2E9FE6-8D13-4D8B-9DF6-EDDA086EA616}" sibTransId="{CC6DC882-1BDF-452F-A87B-3D591B77A48F}"/>
    <dgm:cxn modelId="{EE827285-46B8-4ECF-84BB-081A8CD5AB01}" type="presOf" srcId="{CE14540B-250C-4645-BC3A-B204F8511CB3}" destId="{21C47D8C-5664-482E-AA22-5DE6AF30E057}" srcOrd="0" destOrd="0" presId="urn:microsoft.com/office/officeart/2018/2/layout/IconVerticalSolidList"/>
    <dgm:cxn modelId="{DC57CE87-E4A4-4F35-98BE-A13A1C27A126}" type="presOf" srcId="{D555DAC0-F4BE-4478-AFF9-CA47B5154723}" destId="{6901FA58-1DB0-49AB-AFE0-2B691BAAC7B1}" srcOrd="0" destOrd="0" presId="urn:microsoft.com/office/officeart/2018/2/layout/IconVerticalSolidList"/>
    <dgm:cxn modelId="{C812CE8A-7E59-4BFC-AFB0-110B78743114}" type="presOf" srcId="{7F2C141F-80F9-42DA-8F21-4A324A8C8F33}" destId="{6901FA58-1DB0-49AB-AFE0-2B691BAAC7B1}" srcOrd="0" destOrd="1" presId="urn:microsoft.com/office/officeart/2018/2/layout/IconVerticalSolidList"/>
    <dgm:cxn modelId="{E9F8CA92-82FD-4AC4-8FE2-C90C8606F95F}" srcId="{99ADFF9B-AAF0-4F3D-BF7A-6B1286ABE009}" destId="{A30555EC-A509-4494-ADB8-E2FACBC0EF43}" srcOrd="2" destOrd="0" parTransId="{F1CE7720-0A4A-442D-957D-9474AED3D480}" sibTransId="{C3207C5E-32B2-423E-B571-70F00C947C93}"/>
    <dgm:cxn modelId="{BC28909E-D517-41F1-9327-EC2F594587C2}" srcId="{CE14540B-250C-4645-BC3A-B204F8511CB3}" destId="{D555DAC0-F4BE-4478-AFF9-CA47B5154723}" srcOrd="0" destOrd="0" parTransId="{E59EC8DB-E754-4700-BBF4-89B93AD08DF5}" sibTransId="{9DB02909-8F37-48E3-A678-621DC5C0C815}"/>
    <dgm:cxn modelId="{CE882BA6-62C7-41B3-8854-8F704BF81BD5}" type="presOf" srcId="{24D4DA7A-3AF0-4E92-B389-8101BF1D39FB}" destId="{15AB1CC8-DAAB-42BC-8AE3-49ECADD62788}" srcOrd="0" destOrd="0" presId="urn:microsoft.com/office/officeart/2018/2/layout/IconVerticalSolidList"/>
    <dgm:cxn modelId="{4BA3A2A8-E28A-42B3-8952-D65B56099862}" type="presOf" srcId="{0C85B71B-B482-4F29-852A-82D335DD02C8}" destId="{AD3233CE-EA97-4E3F-987E-8AEB4BE41C9B}" srcOrd="0" destOrd="0" presId="urn:microsoft.com/office/officeart/2018/2/layout/IconVerticalSolidList"/>
    <dgm:cxn modelId="{11ED2FC0-0DED-454F-A47B-C60778E006B7}" type="presOf" srcId="{99ADFF9B-AAF0-4F3D-BF7A-6B1286ABE009}" destId="{630DBD57-92BA-4A01-A354-1B93164EE45E}" srcOrd="0" destOrd="0" presId="urn:microsoft.com/office/officeart/2018/2/layout/IconVerticalSolidList"/>
    <dgm:cxn modelId="{0BB9F0D8-101B-4F99-B29D-6339A089B8FD}" srcId="{99ADFF9B-AAF0-4F3D-BF7A-6B1286ABE009}" destId="{1345AF6A-CB93-414D-B7D7-C39F8AEDA07C}" srcOrd="1" destOrd="0" parTransId="{BA78A361-9BBA-4353-B0FE-A1F5630B8C8E}" sibTransId="{13250EE8-05D9-440A-8620-9541BB623AEF}"/>
    <dgm:cxn modelId="{F735C2D9-93A6-4E75-AB0A-9F0A4EC454CA}" type="presOf" srcId="{A30555EC-A509-4494-ADB8-E2FACBC0EF43}" destId="{8C8EAE05-840F-4DE8-A890-08252C978235}" srcOrd="0" destOrd="0" presId="urn:microsoft.com/office/officeart/2018/2/layout/IconVerticalSolidList"/>
    <dgm:cxn modelId="{E1211BF1-2FA0-4153-9FCB-404FC3B35C0E}" srcId="{1345AF6A-CB93-414D-B7D7-C39F8AEDA07C}" destId="{24D4DA7A-3AF0-4E92-B389-8101BF1D39FB}" srcOrd="0" destOrd="0" parTransId="{E4CF1DB0-364B-4AEF-9077-1509FC0DBD43}" sibTransId="{EB75B63F-1716-409A-99E9-C093396E6F1C}"/>
    <dgm:cxn modelId="{2E68BEF4-8986-4EC4-B8EC-D211F35BF599}" type="presOf" srcId="{EA1C81F2-6ADC-4160-B90A-3CABD6B9B0A6}" destId="{15AB1CC8-DAAB-42BC-8AE3-49ECADD62788}" srcOrd="0" destOrd="1" presId="urn:microsoft.com/office/officeart/2018/2/layout/IconVerticalSolidList"/>
    <dgm:cxn modelId="{63063607-7B5A-4F3C-AC38-6259B3B38B04}" type="presParOf" srcId="{630DBD57-92BA-4A01-A354-1B93164EE45E}" destId="{D42B2B3E-9720-40A0-AB44-864983EC95AA}" srcOrd="0" destOrd="0" presId="urn:microsoft.com/office/officeart/2018/2/layout/IconVerticalSolidList"/>
    <dgm:cxn modelId="{CB6F18A5-CF91-47A2-8691-2B67A0CBF39C}" type="presParOf" srcId="{D42B2B3E-9720-40A0-AB44-864983EC95AA}" destId="{D5F71177-2AC4-4D92-B871-50C6739B99C1}" srcOrd="0" destOrd="0" presId="urn:microsoft.com/office/officeart/2018/2/layout/IconVerticalSolidList"/>
    <dgm:cxn modelId="{DC6A7A4D-F574-4669-B1C9-2D921C3A57E0}" type="presParOf" srcId="{D42B2B3E-9720-40A0-AB44-864983EC95AA}" destId="{015420E5-B30D-4504-BB7F-67DC8DB8075C}" srcOrd="1" destOrd="0" presId="urn:microsoft.com/office/officeart/2018/2/layout/IconVerticalSolidList"/>
    <dgm:cxn modelId="{4D0B36D7-C24B-4550-A3B1-99A96BC1DF93}" type="presParOf" srcId="{D42B2B3E-9720-40A0-AB44-864983EC95AA}" destId="{A1D69DFD-2B8A-403B-B9C2-DF70BC3F577C}" srcOrd="2" destOrd="0" presId="urn:microsoft.com/office/officeart/2018/2/layout/IconVerticalSolidList"/>
    <dgm:cxn modelId="{82DC3F8A-3283-432B-97C6-93105D7642CF}" type="presParOf" srcId="{D42B2B3E-9720-40A0-AB44-864983EC95AA}" destId="{21C47D8C-5664-482E-AA22-5DE6AF30E057}" srcOrd="3" destOrd="0" presId="urn:microsoft.com/office/officeart/2018/2/layout/IconVerticalSolidList"/>
    <dgm:cxn modelId="{81DB1316-2AE1-4056-AC5D-28DE6AA70934}" type="presParOf" srcId="{D42B2B3E-9720-40A0-AB44-864983EC95AA}" destId="{6901FA58-1DB0-49AB-AFE0-2B691BAAC7B1}" srcOrd="4" destOrd="0" presId="urn:microsoft.com/office/officeart/2018/2/layout/IconVerticalSolidList"/>
    <dgm:cxn modelId="{9D0A4F6B-63EB-4590-864D-E3B0F1C3A62F}" type="presParOf" srcId="{630DBD57-92BA-4A01-A354-1B93164EE45E}" destId="{454FBD62-EADC-40E0-8AD3-B4E85AC64002}" srcOrd="1" destOrd="0" presId="urn:microsoft.com/office/officeart/2018/2/layout/IconVerticalSolidList"/>
    <dgm:cxn modelId="{46DE14EE-5ED9-4782-9EDF-0F0F8A55A6B8}" type="presParOf" srcId="{630DBD57-92BA-4A01-A354-1B93164EE45E}" destId="{BB4B6EB8-F34C-4FD9-83DC-40E192E01A37}" srcOrd="2" destOrd="0" presId="urn:microsoft.com/office/officeart/2018/2/layout/IconVerticalSolidList"/>
    <dgm:cxn modelId="{149618FE-9A2A-4245-9235-39B4D13E5F4B}" type="presParOf" srcId="{BB4B6EB8-F34C-4FD9-83DC-40E192E01A37}" destId="{E32AC320-E586-4AE7-9B92-7AE4450EA055}" srcOrd="0" destOrd="0" presId="urn:microsoft.com/office/officeart/2018/2/layout/IconVerticalSolidList"/>
    <dgm:cxn modelId="{C56F10F0-DD01-4E9D-AA46-3A0A428538DB}" type="presParOf" srcId="{BB4B6EB8-F34C-4FD9-83DC-40E192E01A37}" destId="{25DA1EE5-B1C4-4307-A97D-D52A39F831F9}" srcOrd="1" destOrd="0" presId="urn:microsoft.com/office/officeart/2018/2/layout/IconVerticalSolidList"/>
    <dgm:cxn modelId="{A4687CD8-158D-4E4A-A9B3-626CAE6F3561}" type="presParOf" srcId="{BB4B6EB8-F34C-4FD9-83DC-40E192E01A37}" destId="{DCC0A5B8-BB5B-45A3-BB36-49D08328FD1B}" srcOrd="2" destOrd="0" presId="urn:microsoft.com/office/officeart/2018/2/layout/IconVerticalSolidList"/>
    <dgm:cxn modelId="{C068C170-AF7F-4C20-92F9-9B4EE8ED72F2}" type="presParOf" srcId="{BB4B6EB8-F34C-4FD9-83DC-40E192E01A37}" destId="{2A032D83-93F5-437F-B7A1-104C42B4B24F}" srcOrd="3" destOrd="0" presId="urn:microsoft.com/office/officeart/2018/2/layout/IconVerticalSolidList"/>
    <dgm:cxn modelId="{81EA1A12-D5A7-4A0E-85EA-37C6A2DC9756}" type="presParOf" srcId="{BB4B6EB8-F34C-4FD9-83DC-40E192E01A37}" destId="{15AB1CC8-DAAB-42BC-8AE3-49ECADD62788}" srcOrd="4" destOrd="0" presId="urn:microsoft.com/office/officeart/2018/2/layout/IconVerticalSolidList"/>
    <dgm:cxn modelId="{3956ABF3-ABBC-4277-ABF7-F7DBE16FA54E}" type="presParOf" srcId="{630DBD57-92BA-4A01-A354-1B93164EE45E}" destId="{B283B369-196A-42C0-BADF-90DCEDE2991C}" srcOrd="3" destOrd="0" presId="urn:microsoft.com/office/officeart/2018/2/layout/IconVerticalSolidList"/>
    <dgm:cxn modelId="{8E2AE03F-FA64-4DF4-A270-C1DC6581B575}" type="presParOf" srcId="{630DBD57-92BA-4A01-A354-1B93164EE45E}" destId="{ADFD270A-5653-4E6D-870C-B266BFDD3DD5}" srcOrd="4" destOrd="0" presId="urn:microsoft.com/office/officeart/2018/2/layout/IconVerticalSolidList"/>
    <dgm:cxn modelId="{2226F7EE-BE59-4CEF-853D-15EEB0ADB4F8}" type="presParOf" srcId="{ADFD270A-5653-4E6D-870C-B266BFDD3DD5}" destId="{5422EA86-3608-4242-B21F-C4C9E602BAD9}" srcOrd="0" destOrd="0" presId="urn:microsoft.com/office/officeart/2018/2/layout/IconVerticalSolidList"/>
    <dgm:cxn modelId="{DE261FD8-9FD8-437A-80B7-87918E93E247}" type="presParOf" srcId="{ADFD270A-5653-4E6D-870C-B266BFDD3DD5}" destId="{D7A90D15-A9B1-4C0F-BA73-D58A1BF01EFA}" srcOrd="1" destOrd="0" presId="urn:microsoft.com/office/officeart/2018/2/layout/IconVerticalSolidList"/>
    <dgm:cxn modelId="{18F80E94-1AF3-4AD7-80DD-967192DFB8D2}" type="presParOf" srcId="{ADFD270A-5653-4E6D-870C-B266BFDD3DD5}" destId="{3AD01A45-C597-4CEC-8D48-EE5574551C79}" srcOrd="2" destOrd="0" presId="urn:microsoft.com/office/officeart/2018/2/layout/IconVerticalSolidList"/>
    <dgm:cxn modelId="{3E6A5FD5-9D15-4B94-838D-CA245508C41B}" type="presParOf" srcId="{ADFD270A-5653-4E6D-870C-B266BFDD3DD5}" destId="{8C8EAE05-840F-4DE8-A890-08252C978235}" srcOrd="3" destOrd="0" presId="urn:microsoft.com/office/officeart/2018/2/layout/IconVerticalSolidList"/>
    <dgm:cxn modelId="{DEA8F8F4-40D1-44BE-8130-AC14A1F6603B}" type="presParOf" srcId="{ADFD270A-5653-4E6D-870C-B266BFDD3DD5}" destId="{AD3233CE-EA97-4E3F-987E-8AEB4BE41C9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992679-AF8C-4387-95B7-9B2368C351C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715F3C-11D3-456F-B0E2-37BB1D3F1486}">
      <dgm:prSet/>
      <dgm:spPr/>
      <dgm:t>
        <a:bodyPr/>
        <a:lstStyle/>
        <a:p>
          <a:r>
            <a:rPr lang="it-CH"/>
            <a:t>Grafici</a:t>
          </a:r>
          <a:endParaRPr lang="en-US"/>
        </a:p>
      </dgm:t>
    </dgm:pt>
    <dgm:pt modelId="{1FB64ECB-D6BE-4A85-83E3-B02858093171}" type="parTrans" cxnId="{D2D7EFEE-B66B-4B41-8111-2FE124F9477B}">
      <dgm:prSet/>
      <dgm:spPr/>
      <dgm:t>
        <a:bodyPr/>
        <a:lstStyle/>
        <a:p>
          <a:endParaRPr lang="en-US"/>
        </a:p>
      </dgm:t>
    </dgm:pt>
    <dgm:pt modelId="{7B7072E5-108F-492D-869D-2BAC010E0B19}" type="sibTrans" cxnId="{D2D7EFEE-B66B-4B41-8111-2FE124F9477B}">
      <dgm:prSet/>
      <dgm:spPr/>
      <dgm:t>
        <a:bodyPr/>
        <a:lstStyle/>
        <a:p>
          <a:endParaRPr lang="en-US"/>
        </a:p>
      </dgm:t>
    </dgm:pt>
    <dgm:pt modelId="{F4B168EA-2D01-4734-AA8F-798DD06D11D8}">
      <dgm:prSet/>
      <dgm:spPr/>
      <dgm:t>
        <a:bodyPr/>
        <a:lstStyle/>
        <a:p>
          <a:r>
            <a:rPr lang="it-CH"/>
            <a:t>Se login effettuato visibili (utente di tipo normale)</a:t>
          </a:r>
          <a:endParaRPr lang="en-US"/>
        </a:p>
      </dgm:t>
    </dgm:pt>
    <dgm:pt modelId="{2D15C9CE-7A05-4BB2-BF93-4B23872317C7}" type="parTrans" cxnId="{8403E85B-FCEE-47FB-9ADC-901A81F97D6D}">
      <dgm:prSet/>
      <dgm:spPr/>
      <dgm:t>
        <a:bodyPr/>
        <a:lstStyle/>
        <a:p>
          <a:endParaRPr lang="en-US"/>
        </a:p>
      </dgm:t>
    </dgm:pt>
    <dgm:pt modelId="{5545B8D9-EC30-405F-A860-4057E788FCD4}" type="sibTrans" cxnId="{8403E85B-FCEE-47FB-9ADC-901A81F97D6D}">
      <dgm:prSet/>
      <dgm:spPr/>
      <dgm:t>
        <a:bodyPr/>
        <a:lstStyle/>
        <a:p>
          <a:endParaRPr lang="en-US"/>
        </a:p>
      </dgm:t>
    </dgm:pt>
    <dgm:pt modelId="{5E60F719-3F8F-4C5F-B1D8-B4FDFE6BCA4C}">
      <dgm:prSet/>
      <dgm:spPr/>
      <dgm:t>
        <a:bodyPr/>
        <a:lstStyle/>
        <a:p>
          <a:r>
            <a:rPr lang="it-CH"/>
            <a:t>Lettura dal database dei dati</a:t>
          </a:r>
          <a:endParaRPr lang="en-US"/>
        </a:p>
      </dgm:t>
    </dgm:pt>
    <dgm:pt modelId="{E8362136-733E-427B-8C60-A2A5FFD9A4E0}" type="parTrans" cxnId="{DC22ECDA-D537-4756-9A3D-6BAF75F871EC}">
      <dgm:prSet/>
      <dgm:spPr/>
      <dgm:t>
        <a:bodyPr/>
        <a:lstStyle/>
        <a:p>
          <a:endParaRPr lang="en-US"/>
        </a:p>
      </dgm:t>
    </dgm:pt>
    <dgm:pt modelId="{CFAA03F0-91FA-47D6-B0BA-E09B309438F9}" type="sibTrans" cxnId="{DC22ECDA-D537-4756-9A3D-6BAF75F871EC}">
      <dgm:prSet/>
      <dgm:spPr/>
      <dgm:t>
        <a:bodyPr/>
        <a:lstStyle/>
        <a:p>
          <a:endParaRPr lang="en-US"/>
        </a:p>
      </dgm:t>
    </dgm:pt>
    <dgm:pt modelId="{96C1D5D3-A193-4931-B7BC-04AE3900A2FB}">
      <dgm:prSet/>
      <dgm:spPr/>
      <dgm:t>
        <a:bodyPr/>
        <a:lstStyle/>
        <a:p>
          <a:r>
            <a:rPr lang="it-CH"/>
            <a:t>Organizzazione in grafici e suddivisione in categorie (data, ora, minuti e secondi)</a:t>
          </a:r>
          <a:endParaRPr lang="en-US"/>
        </a:p>
      </dgm:t>
    </dgm:pt>
    <dgm:pt modelId="{14228A7A-67BB-49D1-A97E-68EB02845252}" type="parTrans" cxnId="{BB7995C6-C3E1-4DED-B7D7-682AF63B3071}">
      <dgm:prSet/>
      <dgm:spPr/>
      <dgm:t>
        <a:bodyPr/>
        <a:lstStyle/>
        <a:p>
          <a:endParaRPr lang="en-US"/>
        </a:p>
      </dgm:t>
    </dgm:pt>
    <dgm:pt modelId="{7E086E93-06CD-4A98-B10A-F58EF979B6F0}" type="sibTrans" cxnId="{BB7995C6-C3E1-4DED-B7D7-682AF63B3071}">
      <dgm:prSet/>
      <dgm:spPr/>
      <dgm:t>
        <a:bodyPr/>
        <a:lstStyle/>
        <a:p>
          <a:endParaRPr lang="en-US"/>
        </a:p>
      </dgm:t>
    </dgm:pt>
    <dgm:pt modelId="{9BEEA274-F4DE-4F3F-915D-ACA64C484911}">
      <dgm:prSet/>
      <dgm:spPr/>
      <dgm:t>
        <a:bodyPr/>
        <a:lstStyle/>
        <a:p>
          <a:r>
            <a:rPr lang="it-CH"/>
            <a:t>Dati della tabella</a:t>
          </a:r>
          <a:endParaRPr lang="en-US"/>
        </a:p>
      </dgm:t>
    </dgm:pt>
    <dgm:pt modelId="{F9A2045A-1223-4793-AA99-70CBD82A7A21}" type="parTrans" cxnId="{16E70A64-91B5-4CD7-90BE-6E087682AC3C}">
      <dgm:prSet/>
      <dgm:spPr/>
      <dgm:t>
        <a:bodyPr/>
        <a:lstStyle/>
        <a:p>
          <a:endParaRPr lang="en-US"/>
        </a:p>
      </dgm:t>
    </dgm:pt>
    <dgm:pt modelId="{F44C805B-542A-4E11-8597-C47C7B648524}" type="sibTrans" cxnId="{16E70A64-91B5-4CD7-90BE-6E087682AC3C}">
      <dgm:prSet/>
      <dgm:spPr/>
      <dgm:t>
        <a:bodyPr/>
        <a:lstStyle/>
        <a:p>
          <a:endParaRPr lang="en-US"/>
        </a:p>
      </dgm:t>
    </dgm:pt>
    <dgm:pt modelId="{97950A45-1FDA-4F1A-A2EE-5ABB505BC0D6}">
      <dgm:prSet/>
      <dgm:spPr/>
      <dgm:t>
        <a:bodyPr/>
        <a:lstStyle/>
        <a:p>
          <a:r>
            <a:rPr lang="it-CH"/>
            <a:t>Se login effettuato come amministratore visibile</a:t>
          </a:r>
          <a:endParaRPr lang="en-US"/>
        </a:p>
      </dgm:t>
    </dgm:pt>
    <dgm:pt modelId="{F159C860-C127-4B8D-B766-72E169818842}" type="parTrans" cxnId="{6D64AAD6-2F97-49A3-A7AD-35DE6375B2E7}">
      <dgm:prSet/>
      <dgm:spPr/>
      <dgm:t>
        <a:bodyPr/>
        <a:lstStyle/>
        <a:p>
          <a:endParaRPr lang="en-US"/>
        </a:p>
      </dgm:t>
    </dgm:pt>
    <dgm:pt modelId="{F2D1BEFC-134D-498E-AE90-DCA453C60204}" type="sibTrans" cxnId="{6D64AAD6-2F97-49A3-A7AD-35DE6375B2E7}">
      <dgm:prSet/>
      <dgm:spPr/>
      <dgm:t>
        <a:bodyPr/>
        <a:lstStyle/>
        <a:p>
          <a:endParaRPr lang="en-US"/>
        </a:p>
      </dgm:t>
    </dgm:pt>
    <dgm:pt modelId="{E7BE9CED-5F15-4EFA-8A64-1A2043F4DEF8}">
      <dgm:prSet/>
      <dgm:spPr/>
      <dgm:t>
        <a:bodyPr/>
        <a:lstStyle/>
        <a:p>
          <a:r>
            <a:rPr lang="it-CH"/>
            <a:t>Lettura dal database dei dati</a:t>
          </a:r>
          <a:endParaRPr lang="en-US"/>
        </a:p>
      </dgm:t>
    </dgm:pt>
    <dgm:pt modelId="{C28D39E0-2119-4A24-98B7-FB69211BE5CE}" type="parTrans" cxnId="{51C4A263-A497-4C4A-B4B3-0DEC27FA5859}">
      <dgm:prSet/>
      <dgm:spPr/>
      <dgm:t>
        <a:bodyPr/>
        <a:lstStyle/>
        <a:p>
          <a:endParaRPr lang="en-US"/>
        </a:p>
      </dgm:t>
    </dgm:pt>
    <dgm:pt modelId="{E4F0C3D1-14E7-4759-81CF-4E6F83010F63}" type="sibTrans" cxnId="{51C4A263-A497-4C4A-B4B3-0DEC27FA5859}">
      <dgm:prSet/>
      <dgm:spPr/>
      <dgm:t>
        <a:bodyPr/>
        <a:lstStyle/>
        <a:p>
          <a:endParaRPr lang="en-US"/>
        </a:p>
      </dgm:t>
    </dgm:pt>
    <dgm:pt modelId="{176372A4-2E4F-491B-8B8F-601669B01C1B}">
      <dgm:prSet/>
      <dgm:spPr/>
      <dgm:t>
        <a:bodyPr/>
        <a:lstStyle/>
        <a:p>
          <a:r>
            <a:rPr lang="it-CH"/>
            <a:t>Organizzazione dei dati in una tabella filtrabile</a:t>
          </a:r>
          <a:endParaRPr lang="en-US"/>
        </a:p>
      </dgm:t>
    </dgm:pt>
    <dgm:pt modelId="{B789A6B1-EF36-4386-B9A8-1787EC2B11AE}" type="parTrans" cxnId="{19263C3F-B7AD-44E9-B13E-B9FC62ED30B3}">
      <dgm:prSet/>
      <dgm:spPr/>
      <dgm:t>
        <a:bodyPr/>
        <a:lstStyle/>
        <a:p>
          <a:endParaRPr lang="en-US"/>
        </a:p>
      </dgm:t>
    </dgm:pt>
    <dgm:pt modelId="{FA7D9ED0-DF76-4CC0-A55B-4AA7925C3208}" type="sibTrans" cxnId="{19263C3F-B7AD-44E9-B13E-B9FC62ED30B3}">
      <dgm:prSet/>
      <dgm:spPr/>
      <dgm:t>
        <a:bodyPr/>
        <a:lstStyle/>
        <a:p>
          <a:endParaRPr lang="en-US"/>
        </a:p>
      </dgm:t>
    </dgm:pt>
    <dgm:pt modelId="{3F94E8CE-8568-4A13-A32F-193A1A450EAD}">
      <dgm:prSet/>
      <dgm:spPr/>
      <dgm:t>
        <a:bodyPr/>
        <a:lstStyle/>
        <a:p>
          <a:r>
            <a:rPr lang="it-CH"/>
            <a:t>Modifica dei permessi</a:t>
          </a:r>
          <a:endParaRPr lang="en-US"/>
        </a:p>
      </dgm:t>
    </dgm:pt>
    <dgm:pt modelId="{A93840BE-A0D8-4D69-B5F3-5E616A824CA5}" type="parTrans" cxnId="{48AC065C-933A-4F8C-9CEB-4420D391D28E}">
      <dgm:prSet/>
      <dgm:spPr/>
      <dgm:t>
        <a:bodyPr/>
        <a:lstStyle/>
        <a:p>
          <a:endParaRPr lang="en-US"/>
        </a:p>
      </dgm:t>
    </dgm:pt>
    <dgm:pt modelId="{364E465D-49EC-4513-814E-46F5D1C801A8}" type="sibTrans" cxnId="{48AC065C-933A-4F8C-9CEB-4420D391D28E}">
      <dgm:prSet/>
      <dgm:spPr/>
      <dgm:t>
        <a:bodyPr/>
        <a:lstStyle/>
        <a:p>
          <a:endParaRPr lang="en-US"/>
        </a:p>
      </dgm:t>
    </dgm:pt>
    <dgm:pt modelId="{2C97736A-283D-418F-A514-AA100AC16B80}">
      <dgm:prSet/>
      <dgm:spPr/>
      <dgm:t>
        <a:bodyPr/>
        <a:lstStyle/>
        <a:p>
          <a:r>
            <a:rPr lang="it-CH"/>
            <a:t>Se login effettuato come amministratore visibile</a:t>
          </a:r>
          <a:endParaRPr lang="en-US"/>
        </a:p>
      </dgm:t>
    </dgm:pt>
    <dgm:pt modelId="{6DC5C1FE-CE8D-49C3-96B3-7DF634FFF615}" type="parTrans" cxnId="{C8977E86-8807-40BB-8B2E-76ECE56B2831}">
      <dgm:prSet/>
      <dgm:spPr/>
      <dgm:t>
        <a:bodyPr/>
        <a:lstStyle/>
        <a:p>
          <a:endParaRPr lang="en-US"/>
        </a:p>
      </dgm:t>
    </dgm:pt>
    <dgm:pt modelId="{DC417EA4-C084-45F1-AA35-03439536700F}" type="sibTrans" cxnId="{C8977E86-8807-40BB-8B2E-76ECE56B2831}">
      <dgm:prSet/>
      <dgm:spPr/>
      <dgm:t>
        <a:bodyPr/>
        <a:lstStyle/>
        <a:p>
          <a:endParaRPr lang="en-US"/>
        </a:p>
      </dgm:t>
    </dgm:pt>
    <dgm:pt modelId="{1DF9667E-4C2C-450F-82AD-84EFE8DD21C1}">
      <dgm:prSet/>
      <dgm:spPr/>
      <dgm:t>
        <a:bodyPr/>
        <a:lstStyle/>
        <a:p>
          <a:r>
            <a:rPr lang="it-CH"/>
            <a:t>Inizialmente accessibile solo all’utente amministratore principale</a:t>
          </a:r>
          <a:endParaRPr lang="en-US"/>
        </a:p>
      </dgm:t>
    </dgm:pt>
    <dgm:pt modelId="{973FB26A-18F7-48BC-A052-AA22FCAF4F51}" type="parTrans" cxnId="{897DCF5A-E312-4FF0-A997-CDD2FAE50515}">
      <dgm:prSet/>
      <dgm:spPr/>
      <dgm:t>
        <a:bodyPr/>
        <a:lstStyle/>
        <a:p>
          <a:endParaRPr lang="en-US"/>
        </a:p>
      </dgm:t>
    </dgm:pt>
    <dgm:pt modelId="{41B8FD5D-9B44-4E16-BEE0-0876661AD18E}" type="sibTrans" cxnId="{897DCF5A-E312-4FF0-A997-CDD2FAE50515}">
      <dgm:prSet/>
      <dgm:spPr/>
      <dgm:t>
        <a:bodyPr/>
        <a:lstStyle/>
        <a:p>
          <a:endParaRPr lang="en-US"/>
        </a:p>
      </dgm:t>
    </dgm:pt>
    <dgm:pt modelId="{4CF20D23-AFCC-4CFE-A861-9ED05527B90C}">
      <dgm:prSet/>
      <dgm:spPr/>
      <dgm:t>
        <a:bodyPr/>
        <a:lstStyle/>
        <a:p>
          <a:r>
            <a:rPr lang="it-CH"/>
            <a:t>Possibilità di rendere amministratori gli utenti in user</a:t>
          </a:r>
          <a:endParaRPr lang="en-US"/>
        </a:p>
      </dgm:t>
    </dgm:pt>
    <dgm:pt modelId="{33DA550C-2E65-4F17-AB63-0D89B406E07D}" type="parTrans" cxnId="{7D291269-DC91-4524-8801-9ED44DBC7648}">
      <dgm:prSet/>
      <dgm:spPr/>
      <dgm:t>
        <a:bodyPr/>
        <a:lstStyle/>
        <a:p>
          <a:endParaRPr lang="en-US"/>
        </a:p>
      </dgm:t>
    </dgm:pt>
    <dgm:pt modelId="{5469C980-4F47-4E03-BDBB-84F488A68479}" type="sibTrans" cxnId="{7D291269-DC91-4524-8801-9ED44DBC7648}">
      <dgm:prSet/>
      <dgm:spPr/>
      <dgm:t>
        <a:bodyPr/>
        <a:lstStyle/>
        <a:p>
          <a:endParaRPr lang="en-US"/>
        </a:p>
      </dgm:t>
    </dgm:pt>
    <dgm:pt modelId="{DDA3C777-333F-467D-AF71-64C08DF1E31F}" type="pres">
      <dgm:prSet presAssocID="{23992679-AF8C-4387-95B7-9B2368C351C5}" presName="Name0" presStyleCnt="0">
        <dgm:presLayoutVars>
          <dgm:dir/>
          <dgm:animLvl val="lvl"/>
          <dgm:resizeHandles val="exact"/>
        </dgm:presLayoutVars>
      </dgm:prSet>
      <dgm:spPr/>
    </dgm:pt>
    <dgm:pt modelId="{08726032-8301-4767-9C43-A2661BBAA153}" type="pres">
      <dgm:prSet presAssocID="{14715F3C-11D3-456F-B0E2-37BB1D3F1486}" presName="composite" presStyleCnt="0"/>
      <dgm:spPr/>
    </dgm:pt>
    <dgm:pt modelId="{FF8D972C-9820-4B79-B81C-DBF1BD29FE56}" type="pres">
      <dgm:prSet presAssocID="{14715F3C-11D3-456F-B0E2-37BB1D3F14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5542597-CD8B-456C-ADB1-6C508AB08471}" type="pres">
      <dgm:prSet presAssocID="{14715F3C-11D3-456F-B0E2-37BB1D3F1486}" presName="desTx" presStyleLbl="alignAccFollowNode1" presStyleIdx="0" presStyleCnt="3">
        <dgm:presLayoutVars>
          <dgm:bulletEnabled val="1"/>
        </dgm:presLayoutVars>
      </dgm:prSet>
      <dgm:spPr/>
    </dgm:pt>
    <dgm:pt modelId="{E07915DC-F334-49A9-8D30-4D0AD8D4AF44}" type="pres">
      <dgm:prSet presAssocID="{7B7072E5-108F-492D-869D-2BAC010E0B19}" presName="space" presStyleCnt="0"/>
      <dgm:spPr/>
    </dgm:pt>
    <dgm:pt modelId="{E1A9F4C8-EF55-4F7F-87E6-3FCCAE4DCCD9}" type="pres">
      <dgm:prSet presAssocID="{9BEEA274-F4DE-4F3F-915D-ACA64C484911}" presName="composite" presStyleCnt="0"/>
      <dgm:spPr/>
    </dgm:pt>
    <dgm:pt modelId="{308B3696-7DB1-41FD-8634-288E822CB5E6}" type="pres">
      <dgm:prSet presAssocID="{9BEEA274-F4DE-4F3F-915D-ACA64C4849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8819097-7735-4FA9-B1D3-52B804A99489}" type="pres">
      <dgm:prSet presAssocID="{9BEEA274-F4DE-4F3F-915D-ACA64C484911}" presName="desTx" presStyleLbl="alignAccFollowNode1" presStyleIdx="1" presStyleCnt="3">
        <dgm:presLayoutVars>
          <dgm:bulletEnabled val="1"/>
        </dgm:presLayoutVars>
      </dgm:prSet>
      <dgm:spPr/>
    </dgm:pt>
    <dgm:pt modelId="{162BB2EE-1B01-4F3B-A196-AE6665785466}" type="pres">
      <dgm:prSet presAssocID="{F44C805B-542A-4E11-8597-C47C7B648524}" presName="space" presStyleCnt="0"/>
      <dgm:spPr/>
    </dgm:pt>
    <dgm:pt modelId="{56EA77C0-6C26-4DE0-A420-8DBD4B1B5210}" type="pres">
      <dgm:prSet presAssocID="{3F94E8CE-8568-4A13-A32F-193A1A450EAD}" presName="composite" presStyleCnt="0"/>
      <dgm:spPr/>
    </dgm:pt>
    <dgm:pt modelId="{434B7B53-DDC6-4E16-A825-ACAFCC19B270}" type="pres">
      <dgm:prSet presAssocID="{3F94E8CE-8568-4A13-A32F-193A1A450EA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A3D2603-B58B-4B34-8E28-0E8DCBF6A0FA}" type="pres">
      <dgm:prSet presAssocID="{3F94E8CE-8568-4A13-A32F-193A1A450EA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D32807-E9C3-42A0-A6EA-F7CFAE8E7CE5}" type="presOf" srcId="{1DF9667E-4C2C-450F-82AD-84EFE8DD21C1}" destId="{CA3D2603-B58B-4B34-8E28-0E8DCBF6A0FA}" srcOrd="0" destOrd="1" presId="urn:microsoft.com/office/officeart/2005/8/layout/hList1"/>
    <dgm:cxn modelId="{4D845916-77E1-4E21-BE09-F5A362F6C2EA}" type="presOf" srcId="{176372A4-2E4F-491B-8B8F-601669B01C1B}" destId="{A8819097-7735-4FA9-B1D3-52B804A99489}" srcOrd="0" destOrd="2" presId="urn:microsoft.com/office/officeart/2005/8/layout/hList1"/>
    <dgm:cxn modelId="{19263C3F-B7AD-44E9-B13E-B9FC62ED30B3}" srcId="{9BEEA274-F4DE-4F3F-915D-ACA64C484911}" destId="{176372A4-2E4F-491B-8B8F-601669B01C1B}" srcOrd="2" destOrd="0" parTransId="{B789A6B1-EF36-4386-B9A8-1787EC2B11AE}" sibTransId="{FA7D9ED0-DF76-4CC0-A55B-4AA7925C3208}"/>
    <dgm:cxn modelId="{8403E85B-FCEE-47FB-9ADC-901A81F97D6D}" srcId="{14715F3C-11D3-456F-B0E2-37BB1D3F1486}" destId="{F4B168EA-2D01-4734-AA8F-798DD06D11D8}" srcOrd="0" destOrd="0" parTransId="{2D15C9CE-7A05-4BB2-BF93-4B23872317C7}" sibTransId="{5545B8D9-EC30-405F-A860-4057E788FCD4}"/>
    <dgm:cxn modelId="{48AC065C-933A-4F8C-9CEB-4420D391D28E}" srcId="{23992679-AF8C-4387-95B7-9B2368C351C5}" destId="{3F94E8CE-8568-4A13-A32F-193A1A450EAD}" srcOrd="2" destOrd="0" parTransId="{A93840BE-A0D8-4D69-B5F3-5E616A824CA5}" sibTransId="{364E465D-49EC-4513-814E-46F5D1C801A8}"/>
    <dgm:cxn modelId="{3A162A63-5FAB-4557-899C-B076E8A7486F}" type="presOf" srcId="{4CF20D23-AFCC-4CFE-A861-9ED05527B90C}" destId="{CA3D2603-B58B-4B34-8E28-0E8DCBF6A0FA}" srcOrd="0" destOrd="2" presId="urn:microsoft.com/office/officeart/2005/8/layout/hList1"/>
    <dgm:cxn modelId="{51C4A263-A497-4C4A-B4B3-0DEC27FA5859}" srcId="{9BEEA274-F4DE-4F3F-915D-ACA64C484911}" destId="{E7BE9CED-5F15-4EFA-8A64-1A2043F4DEF8}" srcOrd="1" destOrd="0" parTransId="{C28D39E0-2119-4A24-98B7-FB69211BE5CE}" sibTransId="{E4F0C3D1-14E7-4759-81CF-4E6F83010F63}"/>
    <dgm:cxn modelId="{16E70A64-91B5-4CD7-90BE-6E087682AC3C}" srcId="{23992679-AF8C-4387-95B7-9B2368C351C5}" destId="{9BEEA274-F4DE-4F3F-915D-ACA64C484911}" srcOrd="1" destOrd="0" parTransId="{F9A2045A-1223-4793-AA99-70CBD82A7A21}" sibTransId="{F44C805B-542A-4E11-8597-C47C7B648524}"/>
    <dgm:cxn modelId="{FCB62D64-274F-4B25-8C47-0CF084C0C239}" type="presOf" srcId="{3F94E8CE-8568-4A13-A32F-193A1A450EAD}" destId="{434B7B53-DDC6-4E16-A825-ACAFCC19B270}" srcOrd="0" destOrd="0" presId="urn:microsoft.com/office/officeart/2005/8/layout/hList1"/>
    <dgm:cxn modelId="{7D291269-DC91-4524-8801-9ED44DBC7648}" srcId="{3F94E8CE-8568-4A13-A32F-193A1A450EAD}" destId="{4CF20D23-AFCC-4CFE-A861-9ED05527B90C}" srcOrd="2" destOrd="0" parTransId="{33DA550C-2E65-4F17-AB63-0D89B406E07D}" sibTransId="{5469C980-4F47-4E03-BDBB-84F488A68479}"/>
    <dgm:cxn modelId="{42FD906C-BA63-4E86-B8A2-46589201FF57}" type="presOf" srcId="{23992679-AF8C-4387-95B7-9B2368C351C5}" destId="{DDA3C777-333F-467D-AF71-64C08DF1E31F}" srcOrd="0" destOrd="0" presId="urn:microsoft.com/office/officeart/2005/8/layout/hList1"/>
    <dgm:cxn modelId="{897DCF5A-E312-4FF0-A997-CDD2FAE50515}" srcId="{3F94E8CE-8568-4A13-A32F-193A1A450EAD}" destId="{1DF9667E-4C2C-450F-82AD-84EFE8DD21C1}" srcOrd="1" destOrd="0" parTransId="{973FB26A-18F7-48BC-A052-AA22FCAF4F51}" sibTransId="{41B8FD5D-9B44-4E16-BEE0-0876661AD18E}"/>
    <dgm:cxn modelId="{9E151A7C-ADD9-4D11-ACA6-80183EC8FA77}" type="presOf" srcId="{9BEEA274-F4DE-4F3F-915D-ACA64C484911}" destId="{308B3696-7DB1-41FD-8634-288E822CB5E6}" srcOrd="0" destOrd="0" presId="urn:microsoft.com/office/officeart/2005/8/layout/hList1"/>
    <dgm:cxn modelId="{C8977E86-8807-40BB-8B2E-76ECE56B2831}" srcId="{3F94E8CE-8568-4A13-A32F-193A1A450EAD}" destId="{2C97736A-283D-418F-A514-AA100AC16B80}" srcOrd="0" destOrd="0" parTransId="{6DC5C1FE-CE8D-49C3-96B3-7DF634FFF615}" sibTransId="{DC417EA4-C084-45F1-AA35-03439536700F}"/>
    <dgm:cxn modelId="{5443BD88-82AD-4277-BB95-191C0EAFFBC4}" type="presOf" srcId="{2C97736A-283D-418F-A514-AA100AC16B80}" destId="{CA3D2603-B58B-4B34-8E28-0E8DCBF6A0FA}" srcOrd="0" destOrd="0" presId="urn:microsoft.com/office/officeart/2005/8/layout/hList1"/>
    <dgm:cxn modelId="{55AE6890-A514-4C79-A770-4FCA5744006D}" type="presOf" srcId="{E7BE9CED-5F15-4EFA-8A64-1A2043F4DEF8}" destId="{A8819097-7735-4FA9-B1D3-52B804A99489}" srcOrd="0" destOrd="1" presId="urn:microsoft.com/office/officeart/2005/8/layout/hList1"/>
    <dgm:cxn modelId="{C8379AA6-57C1-43D2-B652-527E7175E6F1}" type="presOf" srcId="{5E60F719-3F8F-4C5F-B1D8-B4FDFE6BCA4C}" destId="{55542597-CD8B-456C-ADB1-6C508AB08471}" srcOrd="0" destOrd="1" presId="urn:microsoft.com/office/officeart/2005/8/layout/hList1"/>
    <dgm:cxn modelId="{0D271DBD-1EB4-4C43-AE0B-420552D4A172}" type="presOf" srcId="{97950A45-1FDA-4F1A-A2EE-5ABB505BC0D6}" destId="{A8819097-7735-4FA9-B1D3-52B804A99489}" srcOrd="0" destOrd="0" presId="urn:microsoft.com/office/officeart/2005/8/layout/hList1"/>
    <dgm:cxn modelId="{BB7995C6-C3E1-4DED-B7D7-682AF63B3071}" srcId="{14715F3C-11D3-456F-B0E2-37BB1D3F1486}" destId="{96C1D5D3-A193-4931-B7BC-04AE3900A2FB}" srcOrd="2" destOrd="0" parTransId="{14228A7A-67BB-49D1-A97E-68EB02845252}" sibTransId="{7E086E93-06CD-4A98-B10A-F58EF979B6F0}"/>
    <dgm:cxn modelId="{184555CB-39C6-416D-ADB1-A3D9C8DB67F8}" type="presOf" srcId="{14715F3C-11D3-456F-B0E2-37BB1D3F1486}" destId="{FF8D972C-9820-4B79-B81C-DBF1BD29FE56}" srcOrd="0" destOrd="0" presId="urn:microsoft.com/office/officeart/2005/8/layout/hList1"/>
    <dgm:cxn modelId="{692C6FD2-73D1-4213-911B-7FD2BA1E3A12}" type="presOf" srcId="{F4B168EA-2D01-4734-AA8F-798DD06D11D8}" destId="{55542597-CD8B-456C-ADB1-6C508AB08471}" srcOrd="0" destOrd="0" presId="urn:microsoft.com/office/officeart/2005/8/layout/hList1"/>
    <dgm:cxn modelId="{6D64AAD6-2F97-49A3-A7AD-35DE6375B2E7}" srcId="{9BEEA274-F4DE-4F3F-915D-ACA64C484911}" destId="{97950A45-1FDA-4F1A-A2EE-5ABB505BC0D6}" srcOrd="0" destOrd="0" parTransId="{F159C860-C127-4B8D-B766-72E169818842}" sibTransId="{F2D1BEFC-134D-498E-AE90-DCA453C60204}"/>
    <dgm:cxn modelId="{DC22ECDA-D537-4756-9A3D-6BAF75F871EC}" srcId="{14715F3C-11D3-456F-B0E2-37BB1D3F1486}" destId="{5E60F719-3F8F-4C5F-B1D8-B4FDFE6BCA4C}" srcOrd="1" destOrd="0" parTransId="{E8362136-733E-427B-8C60-A2A5FFD9A4E0}" sibTransId="{CFAA03F0-91FA-47D6-B0BA-E09B309438F9}"/>
    <dgm:cxn modelId="{480609E9-26E4-4097-93E9-26FA45E724D8}" type="presOf" srcId="{96C1D5D3-A193-4931-B7BC-04AE3900A2FB}" destId="{55542597-CD8B-456C-ADB1-6C508AB08471}" srcOrd="0" destOrd="2" presId="urn:microsoft.com/office/officeart/2005/8/layout/hList1"/>
    <dgm:cxn modelId="{D2D7EFEE-B66B-4B41-8111-2FE124F9477B}" srcId="{23992679-AF8C-4387-95B7-9B2368C351C5}" destId="{14715F3C-11D3-456F-B0E2-37BB1D3F1486}" srcOrd="0" destOrd="0" parTransId="{1FB64ECB-D6BE-4A85-83E3-B02858093171}" sibTransId="{7B7072E5-108F-492D-869D-2BAC010E0B19}"/>
    <dgm:cxn modelId="{4EB47763-E7AB-42F9-9043-D8607B33706A}" type="presParOf" srcId="{DDA3C777-333F-467D-AF71-64C08DF1E31F}" destId="{08726032-8301-4767-9C43-A2661BBAA153}" srcOrd="0" destOrd="0" presId="urn:microsoft.com/office/officeart/2005/8/layout/hList1"/>
    <dgm:cxn modelId="{22DDE4A5-86B3-43A6-A6F2-4E3A4916AA70}" type="presParOf" srcId="{08726032-8301-4767-9C43-A2661BBAA153}" destId="{FF8D972C-9820-4B79-B81C-DBF1BD29FE56}" srcOrd="0" destOrd="0" presId="urn:microsoft.com/office/officeart/2005/8/layout/hList1"/>
    <dgm:cxn modelId="{52E3062A-F732-43EB-A092-649850466245}" type="presParOf" srcId="{08726032-8301-4767-9C43-A2661BBAA153}" destId="{55542597-CD8B-456C-ADB1-6C508AB08471}" srcOrd="1" destOrd="0" presId="urn:microsoft.com/office/officeart/2005/8/layout/hList1"/>
    <dgm:cxn modelId="{90FC02CD-7919-4CD0-BF34-6E8A8B5C79FE}" type="presParOf" srcId="{DDA3C777-333F-467D-AF71-64C08DF1E31F}" destId="{E07915DC-F334-49A9-8D30-4D0AD8D4AF44}" srcOrd="1" destOrd="0" presId="urn:microsoft.com/office/officeart/2005/8/layout/hList1"/>
    <dgm:cxn modelId="{7420A85E-AC4A-412E-B7E3-289F27D22233}" type="presParOf" srcId="{DDA3C777-333F-467D-AF71-64C08DF1E31F}" destId="{E1A9F4C8-EF55-4F7F-87E6-3FCCAE4DCCD9}" srcOrd="2" destOrd="0" presId="urn:microsoft.com/office/officeart/2005/8/layout/hList1"/>
    <dgm:cxn modelId="{C75B5A7A-B7B3-4847-AC98-85C5DEB7CB48}" type="presParOf" srcId="{E1A9F4C8-EF55-4F7F-87E6-3FCCAE4DCCD9}" destId="{308B3696-7DB1-41FD-8634-288E822CB5E6}" srcOrd="0" destOrd="0" presId="urn:microsoft.com/office/officeart/2005/8/layout/hList1"/>
    <dgm:cxn modelId="{94D712AD-93B6-4D55-87C9-D186D69A9308}" type="presParOf" srcId="{E1A9F4C8-EF55-4F7F-87E6-3FCCAE4DCCD9}" destId="{A8819097-7735-4FA9-B1D3-52B804A99489}" srcOrd="1" destOrd="0" presId="urn:microsoft.com/office/officeart/2005/8/layout/hList1"/>
    <dgm:cxn modelId="{FB33E950-EEFD-4195-A80A-E7F5CBC7073D}" type="presParOf" srcId="{DDA3C777-333F-467D-AF71-64C08DF1E31F}" destId="{162BB2EE-1B01-4F3B-A196-AE6665785466}" srcOrd="3" destOrd="0" presId="urn:microsoft.com/office/officeart/2005/8/layout/hList1"/>
    <dgm:cxn modelId="{1634C219-F834-49B7-B836-4AF85998A9AA}" type="presParOf" srcId="{DDA3C777-333F-467D-AF71-64C08DF1E31F}" destId="{56EA77C0-6C26-4DE0-A420-8DBD4B1B5210}" srcOrd="4" destOrd="0" presId="urn:microsoft.com/office/officeart/2005/8/layout/hList1"/>
    <dgm:cxn modelId="{D521B6F1-7FE8-4989-BC7F-35C9497D1F87}" type="presParOf" srcId="{56EA77C0-6C26-4DE0-A420-8DBD4B1B5210}" destId="{434B7B53-DDC6-4E16-A825-ACAFCC19B270}" srcOrd="0" destOrd="0" presId="urn:microsoft.com/office/officeart/2005/8/layout/hList1"/>
    <dgm:cxn modelId="{43261685-63E7-4E44-98EE-1B53A4A83E72}" type="presParOf" srcId="{56EA77C0-6C26-4DE0-A420-8DBD4B1B5210}" destId="{CA3D2603-B58B-4B34-8E28-0E8DCBF6A0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BEC2E38C-B9EA-4AC4-87C3-18C259F9401A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0" dirty="0"/>
            <a:t>Creazione di utenti</a:t>
          </a:r>
        </a:p>
      </dgm:t>
    </dgm:pt>
    <dgm:pt modelId="{56633E21-2D4F-4D35-A163-AA05ACDE458F}" type="parTrans" cxnId="{34B04A36-AFEA-4CD1-A11B-8FBE8A73338B}">
      <dgm:prSet/>
      <dgm:spPr/>
      <dgm:t>
        <a:bodyPr rtlCol="0"/>
        <a:lstStyle/>
        <a:p>
          <a:pPr rtl="0"/>
          <a:endParaRPr lang="it-IT" sz="2100" noProof="0" dirty="0"/>
        </a:p>
      </dgm:t>
    </dgm:pt>
    <dgm:pt modelId="{257D8D46-D708-441A-9A94-08C16FB98397}" type="sibTrans" cxnId="{34B04A36-AFEA-4CD1-A11B-8FBE8A73338B}">
      <dgm:prSet/>
      <dgm:spPr/>
      <dgm:t>
        <a:bodyPr rtlCol="0"/>
        <a:lstStyle/>
        <a:p>
          <a:pPr rtl="0"/>
          <a:endParaRPr lang="it-IT" noProof="0"/>
        </a:p>
      </dgm:t>
    </dgm:pt>
    <dgm:pt modelId="{6C7ABDD8-2116-4572-BFF1-942DE135219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0"/>
            <a:t>Gerarchie rispettate</a:t>
          </a:r>
        </a:p>
      </dgm:t>
    </dgm:pt>
    <dgm:pt modelId="{616469A4-BE2A-4C29-8A52-AB6BAF651012}" type="parTrans" cxnId="{0675954C-3CB5-402E-8880-DDA68CDDB758}">
      <dgm:prSet/>
      <dgm:spPr/>
      <dgm:t>
        <a:bodyPr rtlCol="0"/>
        <a:lstStyle/>
        <a:p>
          <a:pPr rtl="0"/>
          <a:endParaRPr lang="it-IT" sz="2100" noProof="0" dirty="0"/>
        </a:p>
      </dgm:t>
    </dgm:pt>
    <dgm:pt modelId="{59BC6248-0FAC-49D0-8357-FB965100BBEE}" type="sibTrans" cxnId="{0675954C-3CB5-402E-8880-DDA68CDDB758}">
      <dgm:prSet/>
      <dgm:spPr/>
      <dgm:t>
        <a:bodyPr rtlCol="0"/>
        <a:lstStyle/>
        <a:p>
          <a:pPr rtl="0"/>
          <a:endParaRPr lang="it-IT" noProof="0"/>
        </a:p>
      </dgm:t>
    </dgm:pt>
    <dgm:pt modelId="{44509D9E-58EE-4039-82A1-2A79116ACC9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0"/>
            <a:t>Grafici funzionanti</a:t>
          </a:r>
        </a:p>
      </dgm:t>
    </dgm:pt>
    <dgm:pt modelId="{5C426BE0-998E-4D28-8838-1C847BD83830}" type="parTrans" cxnId="{E0D91B55-A7CF-4FF4-B08D-DBE20AF8C2FE}">
      <dgm:prSet/>
      <dgm:spPr/>
      <dgm:t>
        <a:bodyPr rtlCol="0"/>
        <a:lstStyle/>
        <a:p>
          <a:pPr rtl="0"/>
          <a:endParaRPr lang="it-IT" sz="2100" noProof="0" dirty="0"/>
        </a:p>
      </dgm:t>
    </dgm:pt>
    <dgm:pt modelId="{35B7AB1F-21FF-4FAC-BC26-4D944FC0050D}" type="sibTrans" cxnId="{E0D91B55-A7CF-4FF4-B08D-DBE20AF8C2FE}">
      <dgm:prSet/>
      <dgm:spPr/>
      <dgm:t>
        <a:bodyPr rtlCol="0"/>
        <a:lstStyle/>
        <a:p>
          <a:pPr rtl="0"/>
          <a:endParaRPr lang="it-IT" noProof="0"/>
        </a:p>
      </dgm:t>
    </dgm:pt>
    <dgm:pt modelId="{378FA019-A86D-4EF3-AC98-B43C3D8F36AD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9F238C5E-2B72-4FB3-AEDE-A19E6A9B21E8}" type="pres">
      <dgm:prSet presAssocID="{BEC2E38C-B9EA-4AC4-87C3-18C259F9401A}" presName="compNode" presStyleCnt="0"/>
      <dgm:spPr/>
    </dgm:pt>
    <dgm:pt modelId="{9B16D347-53A6-4A4C-9F6A-DFF43EEE4D25}" type="pres">
      <dgm:prSet presAssocID="{BEC2E38C-B9EA-4AC4-87C3-18C259F9401A}" presName="iconBgRect" presStyleLbl="bgShp" presStyleIdx="0" presStyleCnt="3"/>
      <dgm:spPr/>
    </dgm:pt>
    <dgm:pt modelId="{E3E5D091-80EE-47C4-B7E5-A51804B7631A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EBA933-23E8-43E7-A691-17E565781D7C}" type="pres">
      <dgm:prSet presAssocID="{BEC2E38C-B9EA-4AC4-87C3-18C259F9401A}" presName="spaceRect" presStyleCnt="0"/>
      <dgm:spPr/>
    </dgm:pt>
    <dgm:pt modelId="{8A975596-E87F-4D9E-8E03-DF8DDDD10E87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</dgm:pt>
    <dgm:pt modelId="{B9BDE800-5996-4236-9BB1-F1903ABD78F8}" type="pres">
      <dgm:prSet presAssocID="{257D8D46-D708-441A-9A94-08C16FB98397}" presName="sibTrans" presStyleCnt="0"/>
      <dgm:spPr/>
    </dgm:pt>
    <dgm:pt modelId="{216551CB-C77C-4918-8D31-7078D9D8FCFB}" type="pres">
      <dgm:prSet presAssocID="{6C7ABDD8-2116-4572-BFF1-942DE135219B}" presName="compNode" presStyleCnt="0"/>
      <dgm:spPr/>
    </dgm:pt>
    <dgm:pt modelId="{E60624BC-AF70-4424-954F-07A1C1FDD56F}" type="pres">
      <dgm:prSet presAssocID="{6C7ABDD8-2116-4572-BFF1-942DE135219B}" presName="iconBgRect" presStyleLbl="bgShp" presStyleIdx="1" presStyleCnt="3"/>
      <dgm:spPr/>
    </dgm:pt>
    <dgm:pt modelId="{F097917F-D4E6-4B07-BB8C-4D5B1B4D7EBA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64801A7-46D9-4B5B-BE0C-7B5D74FA91A9}" type="pres">
      <dgm:prSet presAssocID="{6C7ABDD8-2116-4572-BFF1-942DE135219B}" presName="spaceRect" presStyleCnt="0"/>
      <dgm:spPr/>
    </dgm:pt>
    <dgm:pt modelId="{8641D753-5FF5-4DE7-9427-801FEFF8F90A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</dgm:pt>
    <dgm:pt modelId="{8CD04CE4-AF5C-4D98-A23C-49B2A839F183}" type="pres">
      <dgm:prSet presAssocID="{59BC6248-0FAC-49D0-8357-FB965100BBEE}" presName="sibTrans" presStyleCnt="0"/>
      <dgm:spPr/>
    </dgm:pt>
    <dgm:pt modelId="{9BAE92E4-017D-4B95-B0F5-5A554C6CDE04}" type="pres">
      <dgm:prSet presAssocID="{44509D9E-58EE-4039-82A1-2A79116ACC93}" presName="compNode" presStyleCnt="0"/>
      <dgm:spPr/>
    </dgm:pt>
    <dgm:pt modelId="{FD6C80EA-699C-4B62-A29B-A13A502229B8}" type="pres">
      <dgm:prSet presAssocID="{44509D9E-58EE-4039-82A1-2A79116ACC93}" presName="iconBgRect" presStyleLbl="bgShp" presStyleIdx="2" presStyleCnt="3"/>
      <dgm:spPr/>
    </dgm:pt>
    <dgm:pt modelId="{A61A191E-AF08-408C-A45E-23233228A131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36F5B5-EE4A-4B2A-BEC4-5201C993FB33}" type="pres">
      <dgm:prSet presAssocID="{44509D9E-58EE-4039-82A1-2A79116ACC93}" presName="spaceRect" presStyleCnt="0"/>
      <dgm:spPr/>
    </dgm:pt>
    <dgm:pt modelId="{7F33B638-CF41-4A9F-B733-41910E695FDD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656311-D6A0-4D61-B8F0-AC66F1CB62E6}" type="presOf" srcId="{BEC2E38C-B9EA-4AC4-87C3-18C259F9401A}" destId="{8A975596-E87F-4D9E-8E03-DF8DDDD10E87}" srcOrd="0" destOrd="0" presId="urn:microsoft.com/office/officeart/2018/5/layout/IconCircleLabelList"/>
    <dgm:cxn modelId="{088D8B2D-A755-4108-8E25-41E259B49B7A}" type="presOf" srcId="{6C7ABDD8-2116-4572-BFF1-942DE135219B}" destId="{8641D753-5FF5-4DE7-9427-801FEFF8F90A}" srcOrd="0" destOrd="0" presId="urn:microsoft.com/office/officeart/2018/5/layout/IconCircle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C9207B62-A3A1-462E-B389-AAA2B6A76054}" type="presOf" srcId="{44509D9E-58EE-4039-82A1-2A79116ACC93}" destId="{7F33B638-CF41-4A9F-B733-41910E695FDD}" srcOrd="0" destOrd="0" presId="urn:microsoft.com/office/officeart/2018/5/layout/IconCircleLabelList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1A077590-F7EB-44E6-93A9-D78E5C88EB82}" type="presOf" srcId="{1AF866C9-4A03-4AD4-8E51-2BAE1EB6D173}" destId="{378FA019-A86D-4EF3-AC98-B43C3D8F36AD}" srcOrd="0" destOrd="0" presId="urn:microsoft.com/office/officeart/2018/5/layout/IconCircleLabelList"/>
    <dgm:cxn modelId="{E2A406A0-233F-4970-82B3-BB98D1A6F50F}" type="presParOf" srcId="{378FA019-A86D-4EF3-AC98-B43C3D8F36AD}" destId="{9F238C5E-2B72-4FB3-AEDE-A19E6A9B21E8}" srcOrd="0" destOrd="0" presId="urn:microsoft.com/office/officeart/2018/5/layout/IconCircleLabelList"/>
    <dgm:cxn modelId="{FD96FFDD-690D-4633-8814-58AD142FD875}" type="presParOf" srcId="{9F238C5E-2B72-4FB3-AEDE-A19E6A9B21E8}" destId="{9B16D347-53A6-4A4C-9F6A-DFF43EEE4D25}" srcOrd="0" destOrd="0" presId="urn:microsoft.com/office/officeart/2018/5/layout/IconCircleLabelList"/>
    <dgm:cxn modelId="{00BBB87E-16C1-4FDA-AD22-763DE13D6AD8}" type="presParOf" srcId="{9F238C5E-2B72-4FB3-AEDE-A19E6A9B21E8}" destId="{E3E5D091-80EE-47C4-B7E5-A51804B7631A}" srcOrd="1" destOrd="0" presId="urn:microsoft.com/office/officeart/2018/5/layout/IconCircleLabelList"/>
    <dgm:cxn modelId="{E227B00C-6CCC-41B5-AB59-4CC28E0F35DB}" type="presParOf" srcId="{9F238C5E-2B72-4FB3-AEDE-A19E6A9B21E8}" destId="{83EBA933-23E8-43E7-A691-17E565781D7C}" srcOrd="2" destOrd="0" presId="urn:microsoft.com/office/officeart/2018/5/layout/IconCircleLabelList"/>
    <dgm:cxn modelId="{6153823F-5579-4795-90A7-2D32AA43889A}" type="presParOf" srcId="{9F238C5E-2B72-4FB3-AEDE-A19E6A9B21E8}" destId="{8A975596-E87F-4D9E-8E03-DF8DDDD10E87}" srcOrd="3" destOrd="0" presId="urn:microsoft.com/office/officeart/2018/5/layout/IconCircleLabelList"/>
    <dgm:cxn modelId="{2C1C7971-9CAF-40E1-928B-298EF338AB3B}" type="presParOf" srcId="{378FA019-A86D-4EF3-AC98-B43C3D8F36AD}" destId="{B9BDE800-5996-4236-9BB1-F1903ABD78F8}" srcOrd="1" destOrd="0" presId="urn:microsoft.com/office/officeart/2018/5/layout/IconCircleLabelList"/>
    <dgm:cxn modelId="{818A32BB-4A0F-4052-9873-20C815324CEF}" type="presParOf" srcId="{378FA019-A86D-4EF3-AC98-B43C3D8F36AD}" destId="{216551CB-C77C-4918-8D31-7078D9D8FCFB}" srcOrd="2" destOrd="0" presId="urn:microsoft.com/office/officeart/2018/5/layout/IconCircleLabelList"/>
    <dgm:cxn modelId="{0A005D3B-477B-4152-8839-D5FD812468AF}" type="presParOf" srcId="{216551CB-C77C-4918-8D31-7078D9D8FCFB}" destId="{E60624BC-AF70-4424-954F-07A1C1FDD56F}" srcOrd="0" destOrd="0" presId="urn:microsoft.com/office/officeart/2018/5/layout/IconCircleLabelList"/>
    <dgm:cxn modelId="{57DCC07A-0045-4F2B-8111-563FAE8A1E20}" type="presParOf" srcId="{216551CB-C77C-4918-8D31-7078D9D8FCFB}" destId="{F097917F-D4E6-4B07-BB8C-4D5B1B4D7EBA}" srcOrd="1" destOrd="0" presId="urn:microsoft.com/office/officeart/2018/5/layout/IconCircleLabelList"/>
    <dgm:cxn modelId="{539DCE38-AD33-4891-AC87-047072C558E4}" type="presParOf" srcId="{216551CB-C77C-4918-8D31-7078D9D8FCFB}" destId="{164801A7-46D9-4B5B-BE0C-7B5D74FA91A9}" srcOrd="2" destOrd="0" presId="urn:microsoft.com/office/officeart/2018/5/layout/IconCircleLabelList"/>
    <dgm:cxn modelId="{BAF2F364-1CAB-4749-A34D-78BC4BC895BE}" type="presParOf" srcId="{216551CB-C77C-4918-8D31-7078D9D8FCFB}" destId="{8641D753-5FF5-4DE7-9427-801FEFF8F90A}" srcOrd="3" destOrd="0" presId="urn:microsoft.com/office/officeart/2018/5/layout/IconCircleLabelList"/>
    <dgm:cxn modelId="{FE6EFDB9-1CC3-4E81-A76E-1A4A25273227}" type="presParOf" srcId="{378FA019-A86D-4EF3-AC98-B43C3D8F36AD}" destId="{8CD04CE4-AF5C-4D98-A23C-49B2A839F183}" srcOrd="3" destOrd="0" presId="urn:microsoft.com/office/officeart/2018/5/layout/IconCircleLabelList"/>
    <dgm:cxn modelId="{130A9EB3-869A-432F-BAC2-97C7A68A61F1}" type="presParOf" srcId="{378FA019-A86D-4EF3-AC98-B43C3D8F36AD}" destId="{9BAE92E4-017D-4B95-B0F5-5A554C6CDE04}" srcOrd="4" destOrd="0" presId="urn:microsoft.com/office/officeart/2018/5/layout/IconCircleLabelList"/>
    <dgm:cxn modelId="{40463A88-BF03-46D2-B443-CA96FC985175}" type="presParOf" srcId="{9BAE92E4-017D-4B95-B0F5-5A554C6CDE04}" destId="{FD6C80EA-699C-4B62-A29B-A13A502229B8}" srcOrd="0" destOrd="0" presId="urn:microsoft.com/office/officeart/2018/5/layout/IconCircleLabelList"/>
    <dgm:cxn modelId="{300E931C-8C31-4E6F-A669-DA435086EC1C}" type="presParOf" srcId="{9BAE92E4-017D-4B95-B0F5-5A554C6CDE04}" destId="{A61A191E-AF08-408C-A45E-23233228A131}" srcOrd="1" destOrd="0" presId="urn:microsoft.com/office/officeart/2018/5/layout/IconCircleLabelList"/>
    <dgm:cxn modelId="{2A2691D2-8B51-458B-BCA4-066CA5A6BF60}" type="presParOf" srcId="{9BAE92E4-017D-4B95-B0F5-5A554C6CDE04}" destId="{8C36F5B5-EE4A-4B2A-BEC4-5201C993FB33}" srcOrd="2" destOrd="0" presId="urn:microsoft.com/office/officeart/2018/5/layout/IconCircleLabelList"/>
    <dgm:cxn modelId="{E1A0FEB0-33D0-4BBE-BE21-DD8B8A942086}" type="presParOf" srcId="{9BAE92E4-017D-4B95-B0F5-5A554C6CDE04}" destId="{7F33B638-CF41-4A9F-B733-41910E695F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186F7E-9E73-4239-A91C-41ECA312AB6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555457-A742-4B6F-AAF9-579252E11017}">
      <dgm:prSet/>
      <dgm:spPr/>
      <dgm:t>
        <a:bodyPr/>
        <a:lstStyle/>
        <a:p>
          <a:pPr>
            <a:defRPr cap="all"/>
          </a:pPr>
          <a:r>
            <a:rPr lang="it-CH"/>
            <a:t>TC-009 Presenza del sito informativo</a:t>
          </a:r>
          <a:endParaRPr lang="en-US"/>
        </a:p>
      </dgm:t>
    </dgm:pt>
    <dgm:pt modelId="{ADC8ACC1-EBAA-460B-BBC9-8C81AC86A4AD}" type="parTrans" cxnId="{BE749DDB-1F22-45E8-9601-5C0F921FD873}">
      <dgm:prSet/>
      <dgm:spPr/>
      <dgm:t>
        <a:bodyPr/>
        <a:lstStyle/>
        <a:p>
          <a:endParaRPr lang="en-US"/>
        </a:p>
      </dgm:t>
    </dgm:pt>
    <dgm:pt modelId="{52AF48E0-6091-4855-B40D-02A71A66D4EA}" type="sibTrans" cxnId="{BE749DDB-1F22-45E8-9601-5C0F921FD873}">
      <dgm:prSet/>
      <dgm:spPr/>
      <dgm:t>
        <a:bodyPr/>
        <a:lstStyle/>
        <a:p>
          <a:endParaRPr lang="en-US"/>
        </a:p>
      </dgm:t>
    </dgm:pt>
    <dgm:pt modelId="{A408957D-A0BA-4C75-97A9-49C07EFD148A}">
      <dgm:prSet/>
      <dgm:spPr/>
      <dgm:t>
        <a:bodyPr/>
        <a:lstStyle/>
        <a:p>
          <a:pPr>
            <a:defRPr cap="all"/>
          </a:pPr>
          <a:r>
            <a:rPr lang="it-CH"/>
            <a:t>TC-0010 Download dell'applicativo windows</a:t>
          </a:r>
          <a:endParaRPr lang="en-US"/>
        </a:p>
      </dgm:t>
    </dgm:pt>
    <dgm:pt modelId="{B3AE775E-FAA3-4931-83DE-2021B063BDE2}" type="parTrans" cxnId="{BCDE36E8-6B51-4D77-8571-1334820B5041}">
      <dgm:prSet/>
      <dgm:spPr/>
      <dgm:t>
        <a:bodyPr/>
        <a:lstStyle/>
        <a:p>
          <a:endParaRPr lang="en-US"/>
        </a:p>
      </dgm:t>
    </dgm:pt>
    <dgm:pt modelId="{0E45D76D-3A17-4D38-A067-B3E1D751C0EC}" type="sibTrans" cxnId="{BCDE36E8-6B51-4D77-8571-1334820B5041}">
      <dgm:prSet/>
      <dgm:spPr/>
      <dgm:t>
        <a:bodyPr/>
        <a:lstStyle/>
        <a:p>
          <a:endParaRPr lang="en-US"/>
        </a:p>
      </dgm:t>
    </dgm:pt>
    <dgm:pt modelId="{A745DEEF-73DB-4240-91BC-C80479A02677}">
      <dgm:prSet/>
      <dgm:spPr/>
      <dgm:t>
        <a:bodyPr/>
        <a:lstStyle/>
        <a:p>
          <a:pPr>
            <a:defRPr cap="all"/>
          </a:pPr>
          <a:r>
            <a:rPr lang="it-CH"/>
            <a:t>TC-0011  Download dell'applicativo Linux</a:t>
          </a:r>
          <a:endParaRPr lang="en-US"/>
        </a:p>
      </dgm:t>
    </dgm:pt>
    <dgm:pt modelId="{A809B8C7-9462-451C-9108-22827C75B88F}" type="parTrans" cxnId="{C481B4DA-430E-498A-8EC4-33CF4F2E7EB2}">
      <dgm:prSet/>
      <dgm:spPr/>
      <dgm:t>
        <a:bodyPr/>
        <a:lstStyle/>
        <a:p>
          <a:endParaRPr lang="en-US"/>
        </a:p>
      </dgm:t>
    </dgm:pt>
    <dgm:pt modelId="{E89B1B4B-763F-411D-9EE8-D63A4860DA7B}" type="sibTrans" cxnId="{C481B4DA-430E-498A-8EC4-33CF4F2E7EB2}">
      <dgm:prSet/>
      <dgm:spPr/>
      <dgm:t>
        <a:bodyPr/>
        <a:lstStyle/>
        <a:p>
          <a:endParaRPr lang="en-US"/>
        </a:p>
      </dgm:t>
    </dgm:pt>
    <dgm:pt modelId="{7383EE7E-BF79-4EA1-8766-A04FF6BACCB1}" type="pres">
      <dgm:prSet presAssocID="{87186F7E-9E73-4239-A91C-41ECA312AB6E}" presName="root" presStyleCnt="0">
        <dgm:presLayoutVars>
          <dgm:dir/>
          <dgm:resizeHandles val="exact"/>
        </dgm:presLayoutVars>
      </dgm:prSet>
      <dgm:spPr/>
    </dgm:pt>
    <dgm:pt modelId="{464F2DAC-A65F-47F0-AD9D-937B08C1F323}" type="pres">
      <dgm:prSet presAssocID="{29555457-A742-4B6F-AAF9-579252E11017}" presName="compNode" presStyleCnt="0"/>
      <dgm:spPr/>
    </dgm:pt>
    <dgm:pt modelId="{0D553C59-B68C-4F81-A6F5-EF732C477BA4}" type="pres">
      <dgm:prSet presAssocID="{29555457-A742-4B6F-AAF9-579252E11017}" presName="iconBgRect" presStyleLbl="bgShp" presStyleIdx="0" presStyleCnt="3"/>
      <dgm:spPr/>
    </dgm:pt>
    <dgm:pt modelId="{7321DF67-C1F0-4500-A7BA-D443C6C8543C}" type="pres">
      <dgm:prSet presAssocID="{29555457-A742-4B6F-AAF9-579252E110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nto interrogativo"/>
        </a:ext>
      </dgm:extLst>
    </dgm:pt>
    <dgm:pt modelId="{52E072BD-294C-4AC0-A75D-6B12305ECDBA}" type="pres">
      <dgm:prSet presAssocID="{29555457-A742-4B6F-AAF9-579252E11017}" presName="spaceRect" presStyleCnt="0"/>
      <dgm:spPr/>
    </dgm:pt>
    <dgm:pt modelId="{315EA7AB-29AC-4664-9C32-53A6D0AC33C5}" type="pres">
      <dgm:prSet presAssocID="{29555457-A742-4B6F-AAF9-579252E11017}" presName="textRect" presStyleLbl="revTx" presStyleIdx="0" presStyleCnt="3">
        <dgm:presLayoutVars>
          <dgm:chMax val="1"/>
          <dgm:chPref val="1"/>
        </dgm:presLayoutVars>
      </dgm:prSet>
      <dgm:spPr/>
    </dgm:pt>
    <dgm:pt modelId="{F482D889-C194-47A8-9202-E4FABC98C8C5}" type="pres">
      <dgm:prSet presAssocID="{52AF48E0-6091-4855-B40D-02A71A66D4EA}" presName="sibTrans" presStyleCnt="0"/>
      <dgm:spPr/>
    </dgm:pt>
    <dgm:pt modelId="{2FC6246A-4482-4157-81F2-D1D01B337E09}" type="pres">
      <dgm:prSet presAssocID="{A408957D-A0BA-4C75-97A9-49C07EFD148A}" presName="compNode" presStyleCnt="0"/>
      <dgm:spPr/>
    </dgm:pt>
    <dgm:pt modelId="{BC608417-B94D-4CFA-8576-5242DD0EAB09}" type="pres">
      <dgm:prSet presAssocID="{A408957D-A0BA-4C75-97A9-49C07EFD148A}" presName="iconBgRect" presStyleLbl="bgShp" presStyleIdx="1" presStyleCnt="3"/>
      <dgm:spPr/>
    </dgm:pt>
    <dgm:pt modelId="{F6F76A88-20ED-4D6A-BD25-5DDF52424187}" type="pres">
      <dgm:prSet presAssocID="{A408957D-A0BA-4C75-97A9-49C07EFD14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F5E420-2060-4A7F-8316-DEB872007913}" type="pres">
      <dgm:prSet presAssocID="{A408957D-A0BA-4C75-97A9-49C07EFD148A}" presName="spaceRect" presStyleCnt="0"/>
      <dgm:spPr/>
    </dgm:pt>
    <dgm:pt modelId="{58B6B976-A428-47EA-B5C3-5738E4028819}" type="pres">
      <dgm:prSet presAssocID="{A408957D-A0BA-4C75-97A9-49C07EFD148A}" presName="textRect" presStyleLbl="revTx" presStyleIdx="1" presStyleCnt="3">
        <dgm:presLayoutVars>
          <dgm:chMax val="1"/>
          <dgm:chPref val="1"/>
        </dgm:presLayoutVars>
      </dgm:prSet>
      <dgm:spPr/>
    </dgm:pt>
    <dgm:pt modelId="{CF39FED6-E510-4607-9877-E7889918D202}" type="pres">
      <dgm:prSet presAssocID="{0E45D76D-3A17-4D38-A067-B3E1D751C0EC}" presName="sibTrans" presStyleCnt="0"/>
      <dgm:spPr/>
    </dgm:pt>
    <dgm:pt modelId="{76215643-5C2E-489D-B5C2-DC55DADE2684}" type="pres">
      <dgm:prSet presAssocID="{A745DEEF-73DB-4240-91BC-C80479A02677}" presName="compNode" presStyleCnt="0"/>
      <dgm:spPr/>
    </dgm:pt>
    <dgm:pt modelId="{3565BA82-AB4F-49F0-97C6-C3872869D07D}" type="pres">
      <dgm:prSet presAssocID="{A745DEEF-73DB-4240-91BC-C80479A02677}" presName="iconBgRect" presStyleLbl="bgShp" presStyleIdx="2" presStyleCnt="3"/>
      <dgm:spPr/>
    </dgm:pt>
    <dgm:pt modelId="{5F14046F-B2D7-469B-B6D5-E184A66E5A90}" type="pres">
      <dgm:prSet presAssocID="{A745DEEF-73DB-4240-91BC-C80479A026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39A42B6-9A11-4FE2-932E-F7D20811E881}" type="pres">
      <dgm:prSet presAssocID="{A745DEEF-73DB-4240-91BC-C80479A02677}" presName="spaceRect" presStyleCnt="0"/>
      <dgm:spPr/>
    </dgm:pt>
    <dgm:pt modelId="{6E6690F4-4B4B-492E-A196-73BC07130F7C}" type="pres">
      <dgm:prSet presAssocID="{A745DEEF-73DB-4240-91BC-C80479A026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A0E84D-185F-4CD5-B0ED-62BA6E6F7B13}" type="presOf" srcId="{87186F7E-9E73-4239-A91C-41ECA312AB6E}" destId="{7383EE7E-BF79-4EA1-8766-A04FF6BACCB1}" srcOrd="0" destOrd="0" presId="urn:microsoft.com/office/officeart/2018/5/layout/IconCircleLabelList"/>
    <dgm:cxn modelId="{A0800394-450B-41A4-B4ED-329E46D30E0B}" type="presOf" srcId="{A745DEEF-73DB-4240-91BC-C80479A02677}" destId="{6E6690F4-4B4B-492E-A196-73BC07130F7C}" srcOrd="0" destOrd="0" presId="urn:microsoft.com/office/officeart/2018/5/layout/IconCircleLabelList"/>
    <dgm:cxn modelId="{2F801FB7-FDE1-4AA1-A8FB-B5E6F85C9B14}" type="presOf" srcId="{29555457-A742-4B6F-AAF9-579252E11017}" destId="{315EA7AB-29AC-4664-9C32-53A6D0AC33C5}" srcOrd="0" destOrd="0" presId="urn:microsoft.com/office/officeart/2018/5/layout/IconCircleLabelList"/>
    <dgm:cxn modelId="{A4AF57D3-2F8D-4941-8802-E05A6B772D24}" type="presOf" srcId="{A408957D-A0BA-4C75-97A9-49C07EFD148A}" destId="{58B6B976-A428-47EA-B5C3-5738E4028819}" srcOrd="0" destOrd="0" presId="urn:microsoft.com/office/officeart/2018/5/layout/IconCircleLabelList"/>
    <dgm:cxn modelId="{C481B4DA-430E-498A-8EC4-33CF4F2E7EB2}" srcId="{87186F7E-9E73-4239-A91C-41ECA312AB6E}" destId="{A745DEEF-73DB-4240-91BC-C80479A02677}" srcOrd="2" destOrd="0" parTransId="{A809B8C7-9462-451C-9108-22827C75B88F}" sibTransId="{E89B1B4B-763F-411D-9EE8-D63A4860DA7B}"/>
    <dgm:cxn modelId="{BE749DDB-1F22-45E8-9601-5C0F921FD873}" srcId="{87186F7E-9E73-4239-A91C-41ECA312AB6E}" destId="{29555457-A742-4B6F-AAF9-579252E11017}" srcOrd="0" destOrd="0" parTransId="{ADC8ACC1-EBAA-460B-BBC9-8C81AC86A4AD}" sibTransId="{52AF48E0-6091-4855-B40D-02A71A66D4EA}"/>
    <dgm:cxn modelId="{BCDE36E8-6B51-4D77-8571-1334820B5041}" srcId="{87186F7E-9E73-4239-A91C-41ECA312AB6E}" destId="{A408957D-A0BA-4C75-97A9-49C07EFD148A}" srcOrd="1" destOrd="0" parTransId="{B3AE775E-FAA3-4931-83DE-2021B063BDE2}" sibTransId="{0E45D76D-3A17-4D38-A067-B3E1D751C0EC}"/>
    <dgm:cxn modelId="{11014D76-E330-455A-8DB8-75FF4E4A6401}" type="presParOf" srcId="{7383EE7E-BF79-4EA1-8766-A04FF6BACCB1}" destId="{464F2DAC-A65F-47F0-AD9D-937B08C1F323}" srcOrd="0" destOrd="0" presId="urn:microsoft.com/office/officeart/2018/5/layout/IconCircleLabelList"/>
    <dgm:cxn modelId="{9C52E09D-9BD1-446D-8D62-9490A3D5CD81}" type="presParOf" srcId="{464F2DAC-A65F-47F0-AD9D-937B08C1F323}" destId="{0D553C59-B68C-4F81-A6F5-EF732C477BA4}" srcOrd="0" destOrd="0" presId="urn:microsoft.com/office/officeart/2018/5/layout/IconCircleLabelList"/>
    <dgm:cxn modelId="{7998CEDA-DBB0-431F-991A-181A5369B385}" type="presParOf" srcId="{464F2DAC-A65F-47F0-AD9D-937B08C1F323}" destId="{7321DF67-C1F0-4500-A7BA-D443C6C8543C}" srcOrd="1" destOrd="0" presId="urn:microsoft.com/office/officeart/2018/5/layout/IconCircleLabelList"/>
    <dgm:cxn modelId="{A1BCF3E6-CD64-4C9E-8BBB-682CC366558C}" type="presParOf" srcId="{464F2DAC-A65F-47F0-AD9D-937B08C1F323}" destId="{52E072BD-294C-4AC0-A75D-6B12305ECDBA}" srcOrd="2" destOrd="0" presId="urn:microsoft.com/office/officeart/2018/5/layout/IconCircleLabelList"/>
    <dgm:cxn modelId="{D0457B22-7C56-4503-900F-6ECC6F0B7947}" type="presParOf" srcId="{464F2DAC-A65F-47F0-AD9D-937B08C1F323}" destId="{315EA7AB-29AC-4664-9C32-53A6D0AC33C5}" srcOrd="3" destOrd="0" presId="urn:microsoft.com/office/officeart/2018/5/layout/IconCircleLabelList"/>
    <dgm:cxn modelId="{0D27B1A6-8FCD-4276-9A1C-B347017883C2}" type="presParOf" srcId="{7383EE7E-BF79-4EA1-8766-A04FF6BACCB1}" destId="{F482D889-C194-47A8-9202-E4FABC98C8C5}" srcOrd="1" destOrd="0" presId="urn:microsoft.com/office/officeart/2018/5/layout/IconCircleLabelList"/>
    <dgm:cxn modelId="{3E292821-54BE-49CB-8184-2F2A577D210E}" type="presParOf" srcId="{7383EE7E-BF79-4EA1-8766-A04FF6BACCB1}" destId="{2FC6246A-4482-4157-81F2-D1D01B337E09}" srcOrd="2" destOrd="0" presId="urn:microsoft.com/office/officeart/2018/5/layout/IconCircleLabelList"/>
    <dgm:cxn modelId="{57FB17CF-423A-4B80-B2AB-511D2290A807}" type="presParOf" srcId="{2FC6246A-4482-4157-81F2-D1D01B337E09}" destId="{BC608417-B94D-4CFA-8576-5242DD0EAB09}" srcOrd="0" destOrd="0" presId="urn:microsoft.com/office/officeart/2018/5/layout/IconCircleLabelList"/>
    <dgm:cxn modelId="{420F6CF0-2456-4B6A-8C6F-851295A67331}" type="presParOf" srcId="{2FC6246A-4482-4157-81F2-D1D01B337E09}" destId="{F6F76A88-20ED-4D6A-BD25-5DDF52424187}" srcOrd="1" destOrd="0" presId="urn:microsoft.com/office/officeart/2018/5/layout/IconCircleLabelList"/>
    <dgm:cxn modelId="{23EE047D-E494-4BD2-864A-33AF9272ED36}" type="presParOf" srcId="{2FC6246A-4482-4157-81F2-D1D01B337E09}" destId="{40F5E420-2060-4A7F-8316-DEB872007913}" srcOrd="2" destOrd="0" presId="urn:microsoft.com/office/officeart/2018/5/layout/IconCircleLabelList"/>
    <dgm:cxn modelId="{848B57A4-309F-432B-9C03-987E00A5D428}" type="presParOf" srcId="{2FC6246A-4482-4157-81F2-D1D01B337E09}" destId="{58B6B976-A428-47EA-B5C3-5738E4028819}" srcOrd="3" destOrd="0" presId="urn:microsoft.com/office/officeart/2018/5/layout/IconCircleLabelList"/>
    <dgm:cxn modelId="{7CF725D4-8388-4549-93FA-E100D269616C}" type="presParOf" srcId="{7383EE7E-BF79-4EA1-8766-A04FF6BACCB1}" destId="{CF39FED6-E510-4607-9877-E7889918D202}" srcOrd="3" destOrd="0" presId="urn:microsoft.com/office/officeart/2018/5/layout/IconCircleLabelList"/>
    <dgm:cxn modelId="{9FD460D9-3B9A-4A29-853E-728F6BFEFA68}" type="presParOf" srcId="{7383EE7E-BF79-4EA1-8766-A04FF6BACCB1}" destId="{76215643-5C2E-489D-B5C2-DC55DADE2684}" srcOrd="4" destOrd="0" presId="urn:microsoft.com/office/officeart/2018/5/layout/IconCircleLabelList"/>
    <dgm:cxn modelId="{CCDB4FF9-07A6-47B7-8F49-5D89C3FCD63C}" type="presParOf" srcId="{76215643-5C2E-489D-B5C2-DC55DADE2684}" destId="{3565BA82-AB4F-49F0-97C6-C3872869D07D}" srcOrd="0" destOrd="0" presId="urn:microsoft.com/office/officeart/2018/5/layout/IconCircleLabelList"/>
    <dgm:cxn modelId="{4D2EC170-691E-4E4C-9569-1D12053BB082}" type="presParOf" srcId="{76215643-5C2E-489D-B5C2-DC55DADE2684}" destId="{5F14046F-B2D7-469B-B6D5-E184A66E5A90}" srcOrd="1" destOrd="0" presId="urn:microsoft.com/office/officeart/2018/5/layout/IconCircleLabelList"/>
    <dgm:cxn modelId="{2E227E09-96F4-482B-92B6-CA024EF2E2E9}" type="presParOf" srcId="{76215643-5C2E-489D-B5C2-DC55DADE2684}" destId="{839A42B6-9A11-4FE2-932E-F7D20811E881}" srcOrd="2" destOrd="0" presId="urn:microsoft.com/office/officeart/2018/5/layout/IconCircleLabelList"/>
    <dgm:cxn modelId="{A5995F09-961A-446B-BCFF-46419EC5563E}" type="presParOf" srcId="{76215643-5C2E-489D-B5C2-DC55DADE2684}" destId="{6E6690F4-4B4B-492E-A196-73BC07130F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18D95-578A-4F48-A8DD-769297C058C9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FEC53-D28D-47C9-BC7E-2E5C8C672408}">
      <dsp:nvSpPr>
        <dsp:cNvPr id="0" name=""/>
        <dsp:cNvSpPr/>
      </dsp:nvSpPr>
      <dsp:spPr>
        <a:xfrm>
          <a:off x="0" y="600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Obbiettivi</a:t>
          </a:r>
          <a:endParaRPr lang="en-US" sz="2700" kern="1200"/>
        </a:p>
      </dsp:txBody>
      <dsp:txXfrm>
        <a:off x="0" y="600"/>
        <a:ext cx="5641974" cy="546672"/>
      </dsp:txXfrm>
    </dsp:sp>
    <dsp:sp modelId="{9A472D21-4BDE-4CEB-82DD-0822ABB35C93}">
      <dsp:nvSpPr>
        <dsp:cNvPr id="0" name=""/>
        <dsp:cNvSpPr/>
      </dsp:nvSpPr>
      <dsp:spPr>
        <a:xfrm>
          <a:off x="0" y="547272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917641"/>
                <a:satOff val="4049"/>
                <a:lumOff val="-68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917641"/>
                <a:satOff val="4049"/>
                <a:lumOff val="-68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917641"/>
              <a:satOff val="4049"/>
              <a:lumOff val="-686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7E0FF0-A37C-4D73-A709-F3036298960E}">
      <dsp:nvSpPr>
        <dsp:cNvPr id="0" name=""/>
        <dsp:cNvSpPr/>
      </dsp:nvSpPr>
      <dsp:spPr>
        <a:xfrm>
          <a:off x="0" y="547272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Descrizione</a:t>
          </a:r>
          <a:endParaRPr lang="en-US" sz="2700" kern="1200"/>
        </a:p>
      </dsp:txBody>
      <dsp:txXfrm>
        <a:off x="0" y="547272"/>
        <a:ext cx="5641974" cy="546672"/>
      </dsp:txXfrm>
    </dsp:sp>
    <dsp:sp modelId="{E0557DD0-F1C2-4366-9007-D9DA66A4FD3D}">
      <dsp:nvSpPr>
        <dsp:cNvPr id="0" name=""/>
        <dsp:cNvSpPr/>
      </dsp:nvSpPr>
      <dsp:spPr>
        <a:xfrm>
          <a:off x="0" y="1093944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1835281"/>
                <a:satOff val="8098"/>
                <a:lumOff val="-137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835281"/>
                <a:satOff val="8098"/>
                <a:lumOff val="-137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835281"/>
              <a:satOff val="8098"/>
              <a:lumOff val="-1373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4A1CD1-F943-4CAA-91C4-E5DCC5517CC7}">
      <dsp:nvSpPr>
        <dsp:cNvPr id="0" name=""/>
        <dsp:cNvSpPr/>
      </dsp:nvSpPr>
      <dsp:spPr>
        <a:xfrm>
          <a:off x="0" y="1093944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Requisiti</a:t>
          </a:r>
          <a:endParaRPr lang="en-US" sz="2700" kern="1200"/>
        </a:p>
      </dsp:txBody>
      <dsp:txXfrm>
        <a:off x="0" y="1093944"/>
        <a:ext cx="5641974" cy="546672"/>
      </dsp:txXfrm>
    </dsp:sp>
    <dsp:sp modelId="{6C6F2F20-FC09-4276-BFC2-E7E1B1B3B499}">
      <dsp:nvSpPr>
        <dsp:cNvPr id="0" name=""/>
        <dsp:cNvSpPr/>
      </dsp:nvSpPr>
      <dsp:spPr>
        <a:xfrm>
          <a:off x="0" y="1640616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2752922"/>
                <a:satOff val="12147"/>
                <a:lumOff val="-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2752922"/>
                <a:satOff val="12147"/>
                <a:lumOff val="-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2752922"/>
              <a:satOff val="12147"/>
              <a:lumOff val="-2059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A9838D-2C7D-42C0-9C81-3C94D197AC31}">
      <dsp:nvSpPr>
        <dsp:cNvPr id="0" name=""/>
        <dsp:cNvSpPr/>
      </dsp:nvSpPr>
      <dsp:spPr>
        <a:xfrm>
          <a:off x="0" y="1640616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Pianificazione</a:t>
          </a:r>
          <a:endParaRPr lang="en-US" sz="2700" kern="1200"/>
        </a:p>
      </dsp:txBody>
      <dsp:txXfrm>
        <a:off x="0" y="1640616"/>
        <a:ext cx="5641974" cy="546672"/>
      </dsp:txXfrm>
    </dsp:sp>
    <dsp:sp modelId="{44B6325F-01DD-4FD4-B173-E0C34D9C81FC}">
      <dsp:nvSpPr>
        <dsp:cNvPr id="0" name=""/>
        <dsp:cNvSpPr/>
      </dsp:nvSpPr>
      <dsp:spPr>
        <a:xfrm>
          <a:off x="0" y="2187288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3670562"/>
                <a:satOff val="16196"/>
                <a:lumOff val="-274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3670562"/>
                <a:satOff val="16196"/>
                <a:lumOff val="-274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C7CD1D-8F3A-4CAA-B2B6-1416660055EE}">
      <dsp:nvSpPr>
        <dsp:cNvPr id="0" name=""/>
        <dsp:cNvSpPr/>
      </dsp:nvSpPr>
      <dsp:spPr>
        <a:xfrm>
          <a:off x="0" y="2187288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Design e progettazione</a:t>
          </a:r>
          <a:endParaRPr lang="en-US" sz="2700" kern="1200"/>
        </a:p>
      </dsp:txBody>
      <dsp:txXfrm>
        <a:off x="0" y="2187288"/>
        <a:ext cx="5641974" cy="546672"/>
      </dsp:txXfrm>
    </dsp:sp>
    <dsp:sp modelId="{69656A2B-9556-46ED-BF3A-6C35D6C0911C}">
      <dsp:nvSpPr>
        <dsp:cNvPr id="0" name=""/>
        <dsp:cNvSpPr/>
      </dsp:nvSpPr>
      <dsp:spPr>
        <a:xfrm>
          <a:off x="0" y="2733961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4588203"/>
                <a:satOff val="20246"/>
                <a:lumOff val="-3431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4588203"/>
                <a:satOff val="20246"/>
                <a:lumOff val="-3431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4588203"/>
              <a:satOff val="20246"/>
              <a:lumOff val="-3431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9A85C-BB7E-46B0-96FF-588B4A392C91}">
      <dsp:nvSpPr>
        <dsp:cNvPr id="0" name=""/>
        <dsp:cNvSpPr/>
      </dsp:nvSpPr>
      <dsp:spPr>
        <a:xfrm>
          <a:off x="0" y="2733961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Implementazione</a:t>
          </a:r>
          <a:endParaRPr lang="en-US" sz="2700" kern="1200"/>
        </a:p>
      </dsp:txBody>
      <dsp:txXfrm>
        <a:off x="0" y="2733961"/>
        <a:ext cx="5641974" cy="546672"/>
      </dsp:txXfrm>
    </dsp:sp>
    <dsp:sp modelId="{BF5ACFE3-AFE0-4300-97B3-1EF1FB7494FF}">
      <dsp:nvSpPr>
        <dsp:cNvPr id="0" name=""/>
        <dsp:cNvSpPr/>
      </dsp:nvSpPr>
      <dsp:spPr>
        <a:xfrm>
          <a:off x="0" y="3280633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5505844"/>
                <a:satOff val="24295"/>
                <a:lumOff val="-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5505844"/>
                <a:satOff val="24295"/>
                <a:lumOff val="-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4CE69-785F-46C1-855F-15CB48A114F7}">
      <dsp:nvSpPr>
        <dsp:cNvPr id="0" name=""/>
        <dsp:cNvSpPr/>
      </dsp:nvSpPr>
      <dsp:spPr>
        <a:xfrm>
          <a:off x="0" y="3280633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Test</a:t>
          </a:r>
          <a:endParaRPr lang="en-US" sz="2700" kern="1200"/>
        </a:p>
      </dsp:txBody>
      <dsp:txXfrm>
        <a:off x="0" y="3280633"/>
        <a:ext cx="5641974" cy="546672"/>
      </dsp:txXfrm>
    </dsp:sp>
    <dsp:sp modelId="{8AF71C12-8726-47DB-9170-380725542B30}">
      <dsp:nvSpPr>
        <dsp:cNvPr id="0" name=""/>
        <dsp:cNvSpPr/>
      </dsp:nvSpPr>
      <dsp:spPr>
        <a:xfrm>
          <a:off x="0" y="3827305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6423484"/>
                <a:satOff val="28344"/>
                <a:lumOff val="-4804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6423484"/>
                <a:satOff val="28344"/>
                <a:lumOff val="-4804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6423484"/>
              <a:satOff val="28344"/>
              <a:lumOff val="-4804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D4A9EF-71DB-4CA9-A4B4-A095D203615E}">
      <dsp:nvSpPr>
        <dsp:cNvPr id="0" name=""/>
        <dsp:cNvSpPr/>
      </dsp:nvSpPr>
      <dsp:spPr>
        <a:xfrm>
          <a:off x="0" y="3827305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/>
            <a:t>Riflessioni sulla pianificazione</a:t>
          </a:r>
          <a:endParaRPr lang="en-US" sz="2700" kern="1200"/>
        </a:p>
      </dsp:txBody>
      <dsp:txXfrm>
        <a:off x="0" y="3827305"/>
        <a:ext cx="5641974" cy="546672"/>
      </dsp:txXfrm>
    </dsp:sp>
    <dsp:sp modelId="{20F7F38C-B3D1-4BA8-A1B5-9C3A86E6F9BE}">
      <dsp:nvSpPr>
        <dsp:cNvPr id="0" name=""/>
        <dsp:cNvSpPr/>
      </dsp:nvSpPr>
      <dsp:spPr>
        <a:xfrm>
          <a:off x="0" y="4373977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7341125"/>
                <a:satOff val="32393"/>
                <a:lumOff val="-549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7341125"/>
                <a:satOff val="32393"/>
                <a:lumOff val="-549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593AC1-B24A-4158-A977-0F71696AC32E}">
      <dsp:nvSpPr>
        <dsp:cNvPr id="0" name=""/>
        <dsp:cNvSpPr/>
      </dsp:nvSpPr>
      <dsp:spPr>
        <a:xfrm>
          <a:off x="0" y="4373977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kern="1200" dirty="0"/>
            <a:t>Conclusioni</a:t>
          </a:r>
          <a:endParaRPr lang="en-US" sz="2700" kern="1200" dirty="0"/>
        </a:p>
      </dsp:txBody>
      <dsp:txXfrm>
        <a:off x="0" y="4373977"/>
        <a:ext cx="5641974" cy="546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F8937-6A05-474B-95C9-34B7A2F08672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2711B-3752-4807-8E85-317E1BA761B1}">
      <dsp:nvSpPr>
        <dsp:cNvPr id="0" name=""/>
        <dsp:cNvSpPr/>
      </dsp:nvSpPr>
      <dsp:spPr>
        <a:xfrm>
          <a:off x="0" y="60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Inferiorit</a:t>
          </a:r>
          <a:r>
            <a:rPr lang="it-CH" sz="3000" kern="1200"/>
            <a:t>à numerica</a:t>
          </a:r>
          <a:endParaRPr lang="en-US" sz="3000" kern="1200"/>
        </a:p>
      </dsp:txBody>
      <dsp:txXfrm>
        <a:off x="0" y="600"/>
        <a:ext cx="5641974" cy="984009"/>
      </dsp:txXfrm>
    </dsp:sp>
    <dsp:sp modelId="{775567AA-6A7F-4593-8816-4E0C9A19E087}">
      <dsp:nvSpPr>
        <dsp:cNvPr id="0" name=""/>
        <dsp:cNvSpPr/>
      </dsp:nvSpPr>
      <dsp:spPr>
        <a:xfrm>
          <a:off x="0" y="984610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1835281"/>
                <a:satOff val="8098"/>
                <a:lumOff val="-137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835281"/>
                <a:satOff val="8098"/>
                <a:lumOff val="-137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835281"/>
              <a:satOff val="8098"/>
              <a:lumOff val="-1373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8EB04-824C-45C0-99A3-7D0CA78123A0}">
      <dsp:nvSpPr>
        <dsp:cNvPr id="0" name=""/>
        <dsp:cNvSpPr/>
      </dsp:nvSpPr>
      <dsp:spPr>
        <a:xfrm>
          <a:off x="0" y="98461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/>
            <a:t>Piccole incomprensioni</a:t>
          </a:r>
          <a:endParaRPr lang="en-US" sz="3000" kern="1200"/>
        </a:p>
      </dsp:txBody>
      <dsp:txXfrm>
        <a:off x="0" y="984610"/>
        <a:ext cx="5641974" cy="984009"/>
      </dsp:txXfrm>
    </dsp:sp>
    <dsp:sp modelId="{75DAA79F-3322-43A5-8DAB-2B5403B3626F}">
      <dsp:nvSpPr>
        <dsp:cNvPr id="0" name=""/>
        <dsp:cNvSpPr/>
      </dsp:nvSpPr>
      <dsp:spPr>
        <a:xfrm>
          <a:off x="0" y="1968620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3670562"/>
                <a:satOff val="16196"/>
                <a:lumOff val="-274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3670562"/>
                <a:satOff val="16196"/>
                <a:lumOff val="-274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DE689F-8E33-4C2A-98DC-A44F9CF9A697}">
      <dsp:nvSpPr>
        <dsp:cNvPr id="0" name=""/>
        <dsp:cNvSpPr/>
      </dsp:nvSpPr>
      <dsp:spPr>
        <a:xfrm>
          <a:off x="0" y="196862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/>
            <a:t>Lockdown da Covid-19</a:t>
          </a:r>
          <a:endParaRPr lang="en-US" sz="3000" kern="1200"/>
        </a:p>
      </dsp:txBody>
      <dsp:txXfrm>
        <a:off x="0" y="1968620"/>
        <a:ext cx="5641974" cy="984009"/>
      </dsp:txXfrm>
    </dsp:sp>
    <dsp:sp modelId="{63E0E91A-16C2-4BFF-8A4D-DAD58CAF2F30}">
      <dsp:nvSpPr>
        <dsp:cNvPr id="0" name=""/>
        <dsp:cNvSpPr/>
      </dsp:nvSpPr>
      <dsp:spPr>
        <a:xfrm>
          <a:off x="0" y="2952629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5505844"/>
                <a:satOff val="24295"/>
                <a:lumOff val="-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5505844"/>
                <a:satOff val="24295"/>
                <a:lumOff val="-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E6A0C-8448-4B64-97BC-F2B293384A56}">
      <dsp:nvSpPr>
        <dsp:cNvPr id="0" name=""/>
        <dsp:cNvSpPr/>
      </dsp:nvSpPr>
      <dsp:spPr>
        <a:xfrm>
          <a:off x="0" y="295262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/>
            <a:t>Tempi previsti non rispettati a pieno</a:t>
          </a:r>
          <a:endParaRPr lang="en-US" sz="3000" kern="1200"/>
        </a:p>
      </dsp:txBody>
      <dsp:txXfrm>
        <a:off x="0" y="2952629"/>
        <a:ext cx="5641974" cy="984009"/>
      </dsp:txXfrm>
    </dsp:sp>
    <dsp:sp modelId="{F82AE21A-1DDA-4511-8EA4-04DF68D2C1F7}">
      <dsp:nvSpPr>
        <dsp:cNvPr id="0" name=""/>
        <dsp:cNvSpPr/>
      </dsp:nvSpPr>
      <dsp:spPr>
        <a:xfrm>
          <a:off x="0" y="3936639"/>
          <a:ext cx="5641974" cy="0"/>
        </a:xfrm>
        <a:prstGeom prst="line">
          <a:avLst/>
        </a:prstGeom>
        <a:gradFill rotWithShape="0">
          <a:gsLst>
            <a:gs pos="0">
              <a:schemeClr val="accent2">
                <a:hueOff val="-7341125"/>
                <a:satOff val="32393"/>
                <a:lumOff val="-549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7341125"/>
                <a:satOff val="32393"/>
                <a:lumOff val="-549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936211-E0F5-49FF-A900-8183346BF412}">
      <dsp:nvSpPr>
        <dsp:cNvPr id="0" name=""/>
        <dsp:cNvSpPr/>
      </dsp:nvSpPr>
      <dsp:spPr>
        <a:xfrm>
          <a:off x="0" y="393663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 dirty="0"/>
            <a:t>Difficoltà nel test dell’applicativo</a:t>
          </a:r>
          <a:endParaRPr lang="en-US" sz="3000" kern="1200" dirty="0"/>
        </a:p>
      </dsp:txBody>
      <dsp:txXfrm>
        <a:off x="0" y="3936639"/>
        <a:ext cx="5641974" cy="984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3F342-EE61-496C-AE14-9BEFA9B3CA12}">
      <dsp:nvSpPr>
        <dsp:cNvPr id="0" name=""/>
        <dsp:cNvSpPr/>
      </dsp:nvSpPr>
      <dsp:spPr>
        <a:xfrm>
          <a:off x="0" y="3720020"/>
          <a:ext cx="6596063" cy="12209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Sviluppare l’applicativo richiesto</a:t>
          </a:r>
          <a:endParaRPr lang="en-US" sz="2400" kern="1200" dirty="0"/>
        </a:p>
      </dsp:txBody>
      <dsp:txXfrm>
        <a:off x="0" y="3720020"/>
        <a:ext cx="6596063" cy="1220993"/>
      </dsp:txXfrm>
    </dsp:sp>
    <dsp:sp modelId="{E8C47476-ABA1-4743-963E-8422393EDE0D}">
      <dsp:nvSpPr>
        <dsp:cNvPr id="0" name=""/>
        <dsp:cNvSpPr/>
      </dsp:nvSpPr>
      <dsp:spPr>
        <a:xfrm rot="10800000">
          <a:off x="0" y="1860447"/>
          <a:ext cx="6596063" cy="1877888"/>
        </a:xfrm>
        <a:prstGeom prst="upArrowCallout">
          <a:avLst/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Rispetto dei tempi stabiliti</a:t>
          </a:r>
          <a:endParaRPr lang="en-US" sz="2400" kern="1200"/>
        </a:p>
      </dsp:txBody>
      <dsp:txXfrm rot="10800000">
        <a:off x="0" y="1860447"/>
        <a:ext cx="6596063" cy="1220195"/>
      </dsp:txXfrm>
    </dsp:sp>
    <dsp:sp modelId="{49AF9FF8-303C-4093-8261-615A66792D77}">
      <dsp:nvSpPr>
        <dsp:cNvPr id="0" name=""/>
        <dsp:cNvSpPr/>
      </dsp:nvSpPr>
      <dsp:spPr>
        <a:xfrm rot="10800000">
          <a:off x="0" y="873"/>
          <a:ext cx="6596063" cy="1877888"/>
        </a:xfrm>
        <a:prstGeom prst="upArrowCallout">
          <a:avLst/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Lavoro di squadra:</a:t>
          </a:r>
        </a:p>
      </dsp:txBody>
      <dsp:txXfrm rot="-10800000">
        <a:off x="0" y="873"/>
        <a:ext cx="6596063" cy="659138"/>
      </dsp:txXfrm>
    </dsp:sp>
    <dsp:sp modelId="{D90F9F04-C83E-43DB-9CD4-1E1ACE516F8F}">
      <dsp:nvSpPr>
        <dsp:cNvPr id="0" name=""/>
        <dsp:cNvSpPr/>
      </dsp:nvSpPr>
      <dsp:spPr>
        <a:xfrm>
          <a:off x="0" y="660012"/>
          <a:ext cx="3298031" cy="5614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Spartizione dei compiti</a:t>
          </a:r>
          <a:endParaRPr lang="en-US" sz="2500" kern="1200"/>
        </a:p>
      </dsp:txBody>
      <dsp:txXfrm>
        <a:off x="0" y="660012"/>
        <a:ext cx="3298031" cy="561488"/>
      </dsp:txXfrm>
    </dsp:sp>
    <dsp:sp modelId="{7AD9CBDB-B5CB-4006-AFCA-FAA9B9EF210A}">
      <dsp:nvSpPr>
        <dsp:cNvPr id="0" name=""/>
        <dsp:cNvSpPr/>
      </dsp:nvSpPr>
      <dsp:spPr>
        <a:xfrm>
          <a:off x="3298031" y="660012"/>
          <a:ext cx="3298031" cy="561488"/>
        </a:xfrm>
        <a:prstGeom prst="rect">
          <a:avLst/>
        </a:prstGeom>
        <a:solidFill>
          <a:schemeClr val="accent5">
            <a:tint val="40000"/>
            <a:alpha val="90000"/>
            <a:hueOff val="61354"/>
            <a:satOff val="-22803"/>
            <a:lumOff val="18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Coordinazione </a:t>
          </a:r>
          <a:endParaRPr lang="en-US" sz="2500" kern="1200"/>
        </a:p>
      </dsp:txBody>
      <dsp:txXfrm>
        <a:off x="3298031" y="660012"/>
        <a:ext cx="3298031" cy="561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0F94C-CB71-4165-A7CE-CF938AFFEC84}">
      <dsp:nvSpPr>
        <dsp:cNvPr id="0" name=""/>
        <dsp:cNvSpPr/>
      </dsp:nvSpPr>
      <dsp:spPr>
        <a:xfrm>
          <a:off x="0" y="600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CA9E9-7AB6-4684-8CB8-A0BAAEC61F84}">
      <dsp:nvSpPr>
        <dsp:cNvPr id="0" name=""/>
        <dsp:cNvSpPr/>
      </dsp:nvSpPr>
      <dsp:spPr>
        <a:xfrm>
          <a:off x="152647" y="114140"/>
          <a:ext cx="277541" cy="277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875AA-3972-4C6A-836E-BB0640184ED8}">
      <dsp:nvSpPr>
        <dsp:cNvPr id="0" name=""/>
        <dsp:cNvSpPr/>
      </dsp:nvSpPr>
      <dsp:spPr>
        <a:xfrm>
          <a:off x="582836" y="600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Utilizzo di librerie esterne</a:t>
          </a:r>
          <a:endParaRPr lang="en-US" sz="1600" kern="1200" dirty="0"/>
        </a:p>
      </dsp:txBody>
      <dsp:txXfrm>
        <a:off x="582836" y="600"/>
        <a:ext cx="5059138" cy="504620"/>
      </dsp:txXfrm>
    </dsp:sp>
    <dsp:sp modelId="{BDA9DDC5-038D-4011-BF02-9EE609199CD2}">
      <dsp:nvSpPr>
        <dsp:cNvPr id="0" name=""/>
        <dsp:cNvSpPr/>
      </dsp:nvSpPr>
      <dsp:spPr>
        <a:xfrm>
          <a:off x="0" y="631376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3E70D-40D3-47CF-8132-05FA938BC18C}">
      <dsp:nvSpPr>
        <dsp:cNvPr id="0" name=""/>
        <dsp:cNvSpPr/>
      </dsp:nvSpPr>
      <dsp:spPr>
        <a:xfrm>
          <a:off x="152647" y="744915"/>
          <a:ext cx="277541" cy="277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41FC-64D0-4440-A100-E299F0118697}">
      <dsp:nvSpPr>
        <dsp:cNvPr id="0" name=""/>
        <dsp:cNvSpPr/>
      </dsp:nvSpPr>
      <dsp:spPr>
        <a:xfrm>
          <a:off x="582836" y="631376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Multipiattaforma</a:t>
          </a:r>
          <a:endParaRPr lang="en-US" sz="1600" kern="1200" dirty="0"/>
        </a:p>
      </dsp:txBody>
      <dsp:txXfrm>
        <a:off x="582836" y="631376"/>
        <a:ext cx="5059138" cy="504620"/>
      </dsp:txXfrm>
    </dsp:sp>
    <dsp:sp modelId="{106B5AD5-694A-433D-8171-3878BDAF9148}">
      <dsp:nvSpPr>
        <dsp:cNvPr id="0" name=""/>
        <dsp:cNvSpPr/>
      </dsp:nvSpPr>
      <dsp:spPr>
        <a:xfrm>
          <a:off x="0" y="1262151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CF0E7-F3AB-4BDD-9AC3-3B66A1BC3960}">
      <dsp:nvSpPr>
        <dsp:cNvPr id="0" name=""/>
        <dsp:cNvSpPr/>
      </dsp:nvSpPr>
      <dsp:spPr>
        <a:xfrm>
          <a:off x="152647" y="1375691"/>
          <a:ext cx="277541" cy="277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D5C03-4D77-4CEA-8FBC-078FE29282D4}">
      <dsp:nvSpPr>
        <dsp:cNvPr id="0" name=""/>
        <dsp:cNvSpPr/>
      </dsp:nvSpPr>
      <dsp:spPr>
        <a:xfrm>
          <a:off x="582836" y="1262151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Registrazione orario di visita</a:t>
          </a:r>
          <a:endParaRPr lang="en-US" sz="1600" kern="1200" dirty="0"/>
        </a:p>
      </dsp:txBody>
      <dsp:txXfrm>
        <a:off x="582836" y="1262151"/>
        <a:ext cx="5059138" cy="504620"/>
      </dsp:txXfrm>
    </dsp:sp>
    <dsp:sp modelId="{8353F958-7614-42D9-B3A9-4E61A0AECDF8}">
      <dsp:nvSpPr>
        <dsp:cNvPr id="0" name=""/>
        <dsp:cNvSpPr/>
      </dsp:nvSpPr>
      <dsp:spPr>
        <a:xfrm>
          <a:off x="0" y="1892927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75BA5-DE0E-40C0-A5EE-B74BD46A2CEC}">
      <dsp:nvSpPr>
        <dsp:cNvPr id="0" name=""/>
        <dsp:cNvSpPr/>
      </dsp:nvSpPr>
      <dsp:spPr>
        <a:xfrm>
          <a:off x="152647" y="2006466"/>
          <a:ext cx="277541" cy="277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7215-C5B4-4A06-9C04-D53F8AFD0A83}">
      <dsp:nvSpPr>
        <dsp:cNvPr id="0" name=""/>
        <dsp:cNvSpPr/>
      </dsp:nvSpPr>
      <dsp:spPr>
        <a:xfrm>
          <a:off x="582836" y="1892927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Sito informativo e download </a:t>
          </a:r>
          <a:endParaRPr lang="en-US" sz="1600" kern="1200" dirty="0"/>
        </a:p>
      </dsp:txBody>
      <dsp:txXfrm>
        <a:off x="582836" y="1892927"/>
        <a:ext cx="5059138" cy="504620"/>
      </dsp:txXfrm>
    </dsp:sp>
    <dsp:sp modelId="{7D78C105-C567-4889-BDE9-001E72752A2F}">
      <dsp:nvSpPr>
        <dsp:cNvPr id="0" name=""/>
        <dsp:cNvSpPr/>
      </dsp:nvSpPr>
      <dsp:spPr>
        <a:xfrm>
          <a:off x="0" y="2523702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1F87-530A-4F33-8E82-40414E65B032}">
      <dsp:nvSpPr>
        <dsp:cNvPr id="0" name=""/>
        <dsp:cNvSpPr/>
      </dsp:nvSpPr>
      <dsp:spPr>
        <a:xfrm>
          <a:off x="152647" y="2637242"/>
          <a:ext cx="277541" cy="2775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D03EC-31E0-40F0-8513-9AAD1165C153}">
      <dsp:nvSpPr>
        <dsp:cNvPr id="0" name=""/>
        <dsp:cNvSpPr/>
      </dsp:nvSpPr>
      <dsp:spPr>
        <a:xfrm>
          <a:off x="582836" y="2523702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Sezione accessibile all'amministratore</a:t>
          </a:r>
          <a:endParaRPr lang="en-US" sz="1600" kern="1200" dirty="0"/>
        </a:p>
      </dsp:txBody>
      <dsp:txXfrm>
        <a:off x="582836" y="2523702"/>
        <a:ext cx="5059138" cy="504620"/>
      </dsp:txXfrm>
    </dsp:sp>
    <dsp:sp modelId="{279674EC-F10A-4A41-BAE3-00DF2FA7C45D}">
      <dsp:nvSpPr>
        <dsp:cNvPr id="0" name=""/>
        <dsp:cNvSpPr/>
      </dsp:nvSpPr>
      <dsp:spPr>
        <a:xfrm>
          <a:off x="0" y="3154477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57260-8C98-41AD-BA8A-F6D7D453593A}">
      <dsp:nvSpPr>
        <dsp:cNvPr id="0" name=""/>
        <dsp:cNvSpPr/>
      </dsp:nvSpPr>
      <dsp:spPr>
        <a:xfrm>
          <a:off x="152647" y="3268017"/>
          <a:ext cx="277541" cy="2775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6255C-97E5-47AD-9D47-8321F7F34A20}">
      <dsp:nvSpPr>
        <dsp:cNvPr id="0" name=""/>
        <dsp:cNvSpPr/>
      </dsp:nvSpPr>
      <dsp:spPr>
        <a:xfrm>
          <a:off x="582836" y="3154477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Conteggio persone</a:t>
          </a:r>
          <a:endParaRPr lang="en-US" sz="1600" kern="1200" dirty="0"/>
        </a:p>
      </dsp:txBody>
      <dsp:txXfrm>
        <a:off x="582836" y="3154477"/>
        <a:ext cx="5059138" cy="504620"/>
      </dsp:txXfrm>
    </dsp:sp>
    <dsp:sp modelId="{B9FFA38B-B715-4552-AEE6-BD45B6C4B713}">
      <dsp:nvSpPr>
        <dsp:cNvPr id="0" name=""/>
        <dsp:cNvSpPr/>
      </dsp:nvSpPr>
      <dsp:spPr>
        <a:xfrm>
          <a:off x="0" y="3785253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1F805-C5DC-4B5F-A7AA-CF7E4C295616}">
      <dsp:nvSpPr>
        <dsp:cNvPr id="0" name=""/>
        <dsp:cNvSpPr/>
      </dsp:nvSpPr>
      <dsp:spPr>
        <a:xfrm>
          <a:off x="152647" y="3898793"/>
          <a:ext cx="277541" cy="2775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994E-FB55-47D0-903B-90BCAB0E6C6D}">
      <dsp:nvSpPr>
        <dsp:cNvPr id="0" name=""/>
        <dsp:cNvSpPr/>
      </dsp:nvSpPr>
      <dsp:spPr>
        <a:xfrm>
          <a:off x="582836" y="3785253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Grafici ed analisi</a:t>
          </a:r>
          <a:endParaRPr lang="en-US" sz="1600" kern="1200" dirty="0"/>
        </a:p>
      </dsp:txBody>
      <dsp:txXfrm>
        <a:off x="582836" y="3785253"/>
        <a:ext cx="5059138" cy="504620"/>
      </dsp:txXfrm>
    </dsp:sp>
    <dsp:sp modelId="{E7CDC6D1-BE34-484F-8431-F9FAFDCE4C0E}">
      <dsp:nvSpPr>
        <dsp:cNvPr id="0" name=""/>
        <dsp:cNvSpPr/>
      </dsp:nvSpPr>
      <dsp:spPr>
        <a:xfrm>
          <a:off x="0" y="4416028"/>
          <a:ext cx="5641974" cy="504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017B0-EC53-414E-9093-35B7A5F45228}">
      <dsp:nvSpPr>
        <dsp:cNvPr id="0" name=""/>
        <dsp:cNvSpPr/>
      </dsp:nvSpPr>
      <dsp:spPr>
        <a:xfrm>
          <a:off x="152647" y="4529568"/>
          <a:ext cx="277541" cy="2775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60E79-E909-4A36-B1DB-BA184D43D97E}">
      <dsp:nvSpPr>
        <dsp:cNvPr id="0" name=""/>
        <dsp:cNvSpPr/>
      </dsp:nvSpPr>
      <dsp:spPr>
        <a:xfrm>
          <a:off x="582836" y="4416028"/>
          <a:ext cx="5059138" cy="50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6" tIns="53406" rIns="53406" bIns="534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Riproduzione webcam a schermo</a:t>
          </a:r>
          <a:endParaRPr lang="en-US" sz="1600" kern="1200" dirty="0"/>
        </a:p>
      </dsp:txBody>
      <dsp:txXfrm>
        <a:off x="582836" y="4416028"/>
        <a:ext cx="5059138" cy="504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5D4F-DC03-431C-9D36-53C99DB4A980}">
      <dsp:nvSpPr>
        <dsp:cNvPr id="0" name=""/>
        <dsp:cNvSpPr/>
      </dsp:nvSpPr>
      <dsp:spPr>
        <a:xfrm>
          <a:off x="0" y="1669"/>
          <a:ext cx="9720262" cy="846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19CE3-F00B-465B-A829-8193739E82AA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36D54-6885-4432-9B0C-7E14D2369AA6}">
      <dsp:nvSpPr>
        <dsp:cNvPr id="0" name=""/>
        <dsp:cNvSpPr/>
      </dsp:nvSpPr>
      <dsp:spPr>
        <a:xfrm>
          <a:off x="977345" y="1669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Registrazione e Accesso</a:t>
          </a:r>
          <a:endParaRPr lang="en-US" sz="2200" kern="1200"/>
        </a:p>
      </dsp:txBody>
      <dsp:txXfrm>
        <a:off x="977345" y="1669"/>
        <a:ext cx="8742916" cy="846186"/>
      </dsp:txXfrm>
    </dsp:sp>
    <dsp:sp modelId="{76883DCC-1F25-4C69-8E23-794918E1996D}">
      <dsp:nvSpPr>
        <dsp:cNvPr id="0" name=""/>
        <dsp:cNvSpPr/>
      </dsp:nvSpPr>
      <dsp:spPr>
        <a:xfrm>
          <a:off x="0" y="1059402"/>
          <a:ext cx="9720262" cy="846186"/>
        </a:xfrm>
        <a:prstGeom prst="roundRect">
          <a:avLst>
            <a:gd name="adj" fmla="val 10000"/>
          </a:avLst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5D1DA-6635-4646-9BDF-1905DBBA42BC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7A229-2640-4ECA-9E40-69D4037DDFB3}">
      <dsp:nvSpPr>
        <dsp:cNvPr id="0" name=""/>
        <dsp:cNvSpPr/>
      </dsp:nvSpPr>
      <dsp:spPr>
        <a:xfrm>
          <a:off x="977345" y="1059402"/>
          <a:ext cx="4374117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Pagine pubbliche (nessun accesso)</a:t>
          </a:r>
          <a:endParaRPr lang="en-US" sz="2200" kern="1200"/>
        </a:p>
      </dsp:txBody>
      <dsp:txXfrm>
        <a:off x="977345" y="1059402"/>
        <a:ext cx="4374117" cy="846186"/>
      </dsp:txXfrm>
    </dsp:sp>
    <dsp:sp modelId="{70AEC2FC-954E-45BB-8783-28155D67F71D}">
      <dsp:nvSpPr>
        <dsp:cNvPr id="0" name=""/>
        <dsp:cNvSpPr/>
      </dsp:nvSpPr>
      <dsp:spPr>
        <a:xfrm>
          <a:off x="5351463" y="1059402"/>
          <a:ext cx="4368798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800" kern="1200"/>
            <a:t>Index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800" kern="1200"/>
            <a:t>About</a:t>
          </a:r>
          <a:endParaRPr lang="en-US" sz="1800" kern="1200"/>
        </a:p>
      </dsp:txBody>
      <dsp:txXfrm>
        <a:off x="5351463" y="1059402"/>
        <a:ext cx="4368798" cy="846186"/>
      </dsp:txXfrm>
    </dsp:sp>
    <dsp:sp modelId="{29C6B07A-E1E7-4BA4-B294-192C4C0D1387}">
      <dsp:nvSpPr>
        <dsp:cNvPr id="0" name=""/>
        <dsp:cNvSpPr/>
      </dsp:nvSpPr>
      <dsp:spPr>
        <a:xfrm>
          <a:off x="0" y="2117135"/>
          <a:ext cx="9720262" cy="846186"/>
        </a:xfrm>
        <a:prstGeom prst="roundRect">
          <a:avLst>
            <a:gd name="adj" fmla="val 10000"/>
          </a:avLst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DBD05-6665-423F-BB36-0F2A4D72D0E3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BB70F-D799-40CF-B42E-9E4AB2D59804}">
      <dsp:nvSpPr>
        <dsp:cNvPr id="0" name=""/>
        <dsp:cNvSpPr/>
      </dsp:nvSpPr>
      <dsp:spPr>
        <a:xfrm>
          <a:off x="977345" y="2117135"/>
          <a:ext cx="4374117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Pagine pubbliche con accesso (utenti normali)</a:t>
          </a:r>
          <a:endParaRPr lang="en-US" sz="2200" kern="1200"/>
        </a:p>
      </dsp:txBody>
      <dsp:txXfrm>
        <a:off x="977345" y="2117135"/>
        <a:ext cx="4374117" cy="846186"/>
      </dsp:txXfrm>
    </dsp:sp>
    <dsp:sp modelId="{67C86730-F38F-4F58-BCDF-07241432AA22}">
      <dsp:nvSpPr>
        <dsp:cNvPr id="0" name=""/>
        <dsp:cNvSpPr/>
      </dsp:nvSpPr>
      <dsp:spPr>
        <a:xfrm>
          <a:off x="5351463" y="2117135"/>
          <a:ext cx="4368798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800" kern="1200"/>
            <a:t>Grafici</a:t>
          </a:r>
          <a:endParaRPr lang="en-US" sz="1800" kern="1200"/>
        </a:p>
      </dsp:txBody>
      <dsp:txXfrm>
        <a:off x="5351463" y="2117135"/>
        <a:ext cx="4368798" cy="846186"/>
      </dsp:txXfrm>
    </dsp:sp>
    <dsp:sp modelId="{C219DBD0-E354-4ABF-9D07-E126870A15F0}">
      <dsp:nvSpPr>
        <dsp:cNvPr id="0" name=""/>
        <dsp:cNvSpPr/>
      </dsp:nvSpPr>
      <dsp:spPr>
        <a:xfrm>
          <a:off x="0" y="3174868"/>
          <a:ext cx="9720262" cy="846186"/>
        </a:xfrm>
        <a:prstGeom prst="roundRect">
          <a:avLst>
            <a:gd name="adj" fmla="val 1000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8E784-E550-4311-9C0D-4EEFE08C066C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F2DDA-B397-45EA-A89E-ADF245BDAF75}">
      <dsp:nvSpPr>
        <dsp:cNvPr id="0" name=""/>
        <dsp:cNvSpPr/>
      </dsp:nvSpPr>
      <dsp:spPr>
        <a:xfrm>
          <a:off x="977345" y="3174868"/>
          <a:ext cx="4374117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Pagine private (utenti amministratori)</a:t>
          </a:r>
          <a:endParaRPr lang="en-US" sz="2200" kern="1200"/>
        </a:p>
      </dsp:txBody>
      <dsp:txXfrm>
        <a:off x="977345" y="3174868"/>
        <a:ext cx="4374117" cy="846186"/>
      </dsp:txXfrm>
    </dsp:sp>
    <dsp:sp modelId="{BFED72FF-51E5-471C-ACD1-29EB5C49B72C}">
      <dsp:nvSpPr>
        <dsp:cNvPr id="0" name=""/>
        <dsp:cNvSpPr/>
      </dsp:nvSpPr>
      <dsp:spPr>
        <a:xfrm>
          <a:off x="5351463" y="3174868"/>
          <a:ext cx="4368798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it-CH" sz="1800" kern="1200" dirty="0"/>
            <a:t>Modifica permessi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it-CH" sz="1800" kern="1200" dirty="0"/>
            <a:t>Tabella del database</a:t>
          </a:r>
          <a:endParaRPr lang="en-US" sz="1800" kern="1200" dirty="0"/>
        </a:p>
      </dsp:txBody>
      <dsp:txXfrm>
        <a:off x="5351463" y="3174868"/>
        <a:ext cx="4368798" cy="846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67C27-2ED4-4532-BA9E-ED0DC8D6B564}">
      <dsp:nvSpPr>
        <dsp:cNvPr id="0" name=""/>
        <dsp:cNvSpPr/>
      </dsp:nvSpPr>
      <dsp:spPr>
        <a:xfrm>
          <a:off x="0" y="2454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56444-15E4-403D-9C22-F71622B4D594}">
      <dsp:nvSpPr>
        <dsp:cNvPr id="0" name=""/>
        <dsp:cNvSpPr/>
      </dsp:nvSpPr>
      <dsp:spPr>
        <a:xfrm>
          <a:off x="347254" y="260742"/>
          <a:ext cx="631370" cy="631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511D7-BDE3-43BB-8A31-3159DC0E27EC}">
      <dsp:nvSpPr>
        <dsp:cNvPr id="0" name=""/>
        <dsp:cNvSpPr/>
      </dsp:nvSpPr>
      <dsp:spPr>
        <a:xfrm>
          <a:off x="1325879" y="2454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500" kern="1200"/>
            <a:t>Sito locale (web server necessario)</a:t>
          </a:r>
          <a:endParaRPr lang="en-US" sz="2500" kern="1200"/>
        </a:p>
      </dsp:txBody>
      <dsp:txXfrm>
        <a:off x="1325879" y="2454"/>
        <a:ext cx="8393086" cy="1147947"/>
      </dsp:txXfrm>
    </dsp:sp>
    <dsp:sp modelId="{D1503B39-37A6-4A3E-B663-D17A0907F0B9}">
      <dsp:nvSpPr>
        <dsp:cNvPr id="0" name=""/>
        <dsp:cNvSpPr/>
      </dsp:nvSpPr>
      <dsp:spPr>
        <a:xfrm>
          <a:off x="0" y="1437388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789B1-D33E-4192-BFA7-8ECBCBE8F1DA}">
      <dsp:nvSpPr>
        <dsp:cNvPr id="0" name=""/>
        <dsp:cNvSpPr/>
      </dsp:nvSpPr>
      <dsp:spPr>
        <a:xfrm>
          <a:off x="347254" y="1695677"/>
          <a:ext cx="631370" cy="631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5B967-8D7F-4ADA-8EBD-319D64142ACE}">
      <dsp:nvSpPr>
        <dsp:cNvPr id="0" name=""/>
        <dsp:cNvSpPr/>
      </dsp:nvSpPr>
      <dsp:spPr>
        <a:xfrm>
          <a:off x="1325879" y="1437388"/>
          <a:ext cx="4374117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500" kern="1200"/>
            <a:t>Linguaggi utilizzati:</a:t>
          </a:r>
          <a:endParaRPr lang="en-US" sz="2500" kern="1200"/>
        </a:p>
      </dsp:txBody>
      <dsp:txXfrm>
        <a:off x="1325879" y="1437388"/>
        <a:ext cx="4374117" cy="1147947"/>
      </dsp:txXfrm>
    </dsp:sp>
    <dsp:sp modelId="{C508019B-2E52-4DDC-8E91-5CD34CECA2D6}">
      <dsp:nvSpPr>
        <dsp:cNvPr id="0" name=""/>
        <dsp:cNvSpPr/>
      </dsp:nvSpPr>
      <dsp:spPr>
        <a:xfrm>
          <a:off x="5699996" y="1437388"/>
          <a:ext cx="4018968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Php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Html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 err="1"/>
            <a:t>Css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JavaScript</a:t>
          </a:r>
          <a:endParaRPr lang="en-US" sz="1600" kern="1200" dirty="0"/>
        </a:p>
      </dsp:txBody>
      <dsp:txXfrm>
        <a:off x="5699996" y="1437388"/>
        <a:ext cx="4018968" cy="1147947"/>
      </dsp:txXfrm>
    </dsp:sp>
    <dsp:sp modelId="{06958492-AC0C-4774-AF58-9C023372550B}">
      <dsp:nvSpPr>
        <dsp:cNvPr id="0" name=""/>
        <dsp:cNvSpPr/>
      </dsp:nvSpPr>
      <dsp:spPr>
        <a:xfrm>
          <a:off x="0" y="2872322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BD28F-451E-4D27-9077-EBBD1A54AB25}">
      <dsp:nvSpPr>
        <dsp:cNvPr id="0" name=""/>
        <dsp:cNvSpPr/>
      </dsp:nvSpPr>
      <dsp:spPr>
        <a:xfrm>
          <a:off x="347254" y="3130611"/>
          <a:ext cx="631370" cy="631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1C914-EBA3-4132-B8FD-6C8A8D42727D}">
      <dsp:nvSpPr>
        <dsp:cNvPr id="0" name=""/>
        <dsp:cNvSpPr/>
      </dsp:nvSpPr>
      <dsp:spPr>
        <a:xfrm>
          <a:off x="1325879" y="2872322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500" kern="1200"/>
            <a:t>Struttura semplice (non MVC)</a:t>
          </a:r>
          <a:endParaRPr lang="en-US" sz="2500" kern="1200"/>
        </a:p>
      </dsp:txBody>
      <dsp:txXfrm>
        <a:off x="1325879" y="2872322"/>
        <a:ext cx="8393086" cy="1147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71177-2AC4-4D92-B871-50C6739B99C1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420E5-B30D-4504-BB7F-67DC8DB8075C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47D8C-5664-482E-AA22-5DE6AF30E057}">
      <dsp:nvSpPr>
        <dsp:cNvPr id="0" name=""/>
        <dsp:cNvSpPr/>
      </dsp:nvSpPr>
      <dsp:spPr>
        <a:xfrm>
          <a:off x="1327175" y="491"/>
          <a:ext cx="4374117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500" kern="1200"/>
            <a:t>File di configurazione</a:t>
          </a:r>
          <a:endParaRPr lang="en-US" sz="2500" kern="1200"/>
        </a:p>
      </dsp:txBody>
      <dsp:txXfrm>
        <a:off x="1327175" y="491"/>
        <a:ext cx="4374117" cy="1149069"/>
      </dsp:txXfrm>
    </dsp:sp>
    <dsp:sp modelId="{6901FA58-1DB0-49AB-AFE0-2B691BAAC7B1}">
      <dsp:nvSpPr>
        <dsp:cNvPr id="0" name=""/>
        <dsp:cNvSpPr/>
      </dsp:nvSpPr>
      <dsp:spPr>
        <a:xfrm>
          <a:off x="5701293" y="491"/>
          <a:ext cx="4018968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Utenti per accesso al database (utente normale e utente admin)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Root del sito (posizione nel htdocs)</a:t>
          </a:r>
          <a:endParaRPr lang="en-US" sz="1600" kern="1200"/>
        </a:p>
      </dsp:txBody>
      <dsp:txXfrm>
        <a:off x="5701293" y="491"/>
        <a:ext cx="4018968" cy="1149069"/>
      </dsp:txXfrm>
    </dsp:sp>
    <dsp:sp modelId="{E32AC320-E586-4AE7-9B92-7AE4450EA055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A1EE5-B1C4-4307-A97D-D52A39F831F9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2D83-93F5-437F-B7A1-104C42B4B24F}">
      <dsp:nvSpPr>
        <dsp:cNvPr id="0" name=""/>
        <dsp:cNvSpPr/>
      </dsp:nvSpPr>
      <dsp:spPr>
        <a:xfrm>
          <a:off x="1327175" y="1436827"/>
          <a:ext cx="4374117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500" kern="1200"/>
            <a:t>Registrazione utente</a:t>
          </a:r>
          <a:endParaRPr lang="en-US" sz="2500" kern="1200"/>
        </a:p>
      </dsp:txBody>
      <dsp:txXfrm>
        <a:off x="1327175" y="1436827"/>
        <a:ext cx="4374117" cy="1149069"/>
      </dsp:txXfrm>
    </dsp:sp>
    <dsp:sp modelId="{15AB1CC8-DAAB-42BC-8AE3-49ECADD62788}">
      <dsp:nvSpPr>
        <dsp:cNvPr id="0" name=""/>
        <dsp:cNvSpPr/>
      </dsp:nvSpPr>
      <dsp:spPr>
        <a:xfrm>
          <a:off x="5701293" y="1436827"/>
          <a:ext cx="4018968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Inserimento nella tabella user (username, password, admin)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Inizialmente tipo normale, modificabile da admin</a:t>
          </a:r>
          <a:endParaRPr lang="en-US" sz="1600" kern="1200"/>
        </a:p>
      </dsp:txBody>
      <dsp:txXfrm>
        <a:off x="5701293" y="1436827"/>
        <a:ext cx="4018968" cy="1149069"/>
      </dsp:txXfrm>
    </dsp:sp>
    <dsp:sp modelId="{5422EA86-3608-4242-B21F-C4C9E602BAD9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90D15-A9B1-4C0F-BA73-D58A1BF01EF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EAE05-840F-4DE8-A890-08252C978235}">
      <dsp:nvSpPr>
        <dsp:cNvPr id="0" name=""/>
        <dsp:cNvSpPr/>
      </dsp:nvSpPr>
      <dsp:spPr>
        <a:xfrm>
          <a:off x="1327175" y="2873164"/>
          <a:ext cx="4374117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500" kern="1200"/>
            <a:t>Login</a:t>
          </a:r>
          <a:endParaRPr lang="en-US" sz="2500" kern="1200"/>
        </a:p>
      </dsp:txBody>
      <dsp:txXfrm>
        <a:off x="1327175" y="2873164"/>
        <a:ext cx="4374117" cy="1149069"/>
      </dsp:txXfrm>
    </dsp:sp>
    <dsp:sp modelId="{AD3233CE-EA97-4E3F-987E-8AEB4BE41C9B}">
      <dsp:nvSpPr>
        <dsp:cNvPr id="0" name=""/>
        <dsp:cNvSpPr/>
      </dsp:nvSpPr>
      <dsp:spPr>
        <a:xfrm>
          <a:off x="5701293" y="2873164"/>
          <a:ext cx="4018968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Lettura e validazione dalla tabella user</a:t>
          </a:r>
          <a:endParaRPr lang="en-US" sz="1600" kern="1200"/>
        </a:p>
      </dsp:txBody>
      <dsp:txXfrm>
        <a:off x="5701293" y="2873164"/>
        <a:ext cx="4018968" cy="1149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D972C-9820-4B79-B81C-DBF1BD29FE56}">
      <dsp:nvSpPr>
        <dsp:cNvPr id="0" name=""/>
        <dsp:cNvSpPr/>
      </dsp:nvSpPr>
      <dsp:spPr>
        <a:xfrm>
          <a:off x="3037" y="195781"/>
          <a:ext cx="2961642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100" kern="1200"/>
            <a:t>Grafici</a:t>
          </a:r>
          <a:endParaRPr lang="en-US" sz="2100" kern="1200"/>
        </a:p>
      </dsp:txBody>
      <dsp:txXfrm>
        <a:off x="3037" y="195781"/>
        <a:ext cx="2961642" cy="604800"/>
      </dsp:txXfrm>
    </dsp:sp>
    <dsp:sp modelId="{55542597-CD8B-456C-ADB1-6C508AB08471}">
      <dsp:nvSpPr>
        <dsp:cNvPr id="0" name=""/>
        <dsp:cNvSpPr/>
      </dsp:nvSpPr>
      <dsp:spPr>
        <a:xfrm>
          <a:off x="3037" y="800581"/>
          <a:ext cx="2961642" cy="30263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Se login effettuato visibili (utente di tipo normale)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Lettura dal database dei dati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Organizzazione in grafici e suddivisione in categorie (data, ora, minuti e secondi)</a:t>
          </a:r>
          <a:endParaRPr lang="en-US" sz="2100" kern="1200"/>
        </a:p>
      </dsp:txBody>
      <dsp:txXfrm>
        <a:off x="3037" y="800581"/>
        <a:ext cx="2961642" cy="3026362"/>
      </dsp:txXfrm>
    </dsp:sp>
    <dsp:sp modelId="{308B3696-7DB1-41FD-8634-288E822CB5E6}">
      <dsp:nvSpPr>
        <dsp:cNvPr id="0" name=""/>
        <dsp:cNvSpPr/>
      </dsp:nvSpPr>
      <dsp:spPr>
        <a:xfrm>
          <a:off x="3379309" y="195781"/>
          <a:ext cx="2961642" cy="604800"/>
        </a:xfrm>
        <a:prstGeom prst="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100" kern="1200"/>
            <a:t>Dati della tabella</a:t>
          </a:r>
          <a:endParaRPr lang="en-US" sz="2100" kern="1200"/>
        </a:p>
      </dsp:txBody>
      <dsp:txXfrm>
        <a:off x="3379309" y="195781"/>
        <a:ext cx="2961642" cy="604800"/>
      </dsp:txXfrm>
    </dsp:sp>
    <dsp:sp modelId="{A8819097-7735-4FA9-B1D3-52B804A99489}">
      <dsp:nvSpPr>
        <dsp:cNvPr id="0" name=""/>
        <dsp:cNvSpPr/>
      </dsp:nvSpPr>
      <dsp:spPr>
        <a:xfrm>
          <a:off x="3379309" y="800581"/>
          <a:ext cx="2961642" cy="3026362"/>
        </a:xfrm>
        <a:prstGeom prst="rect">
          <a:avLst/>
        </a:prstGeom>
        <a:solidFill>
          <a:schemeClr val="accent2">
            <a:tint val="40000"/>
            <a:alpha val="90000"/>
            <a:hueOff val="-3702706"/>
            <a:satOff val="13424"/>
            <a:lumOff val="-35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Se login effettuato come amministratore visibile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Lettura dal database dei dati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Organizzazione dei dati in una tabella filtrabile</a:t>
          </a:r>
          <a:endParaRPr lang="en-US" sz="2100" kern="1200"/>
        </a:p>
      </dsp:txBody>
      <dsp:txXfrm>
        <a:off x="3379309" y="800581"/>
        <a:ext cx="2961642" cy="3026362"/>
      </dsp:txXfrm>
    </dsp:sp>
    <dsp:sp modelId="{434B7B53-DDC6-4E16-A825-ACAFCC19B270}">
      <dsp:nvSpPr>
        <dsp:cNvPr id="0" name=""/>
        <dsp:cNvSpPr/>
      </dsp:nvSpPr>
      <dsp:spPr>
        <a:xfrm>
          <a:off x="6755582" y="195781"/>
          <a:ext cx="2961642" cy="604800"/>
        </a:xfrm>
        <a:prstGeom prst="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100" kern="1200"/>
            <a:t>Modifica dei permessi</a:t>
          </a:r>
          <a:endParaRPr lang="en-US" sz="2100" kern="1200"/>
        </a:p>
      </dsp:txBody>
      <dsp:txXfrm>
        <a:off x="6755582" y="195781"/>
        <a:ext cx="2961642" cy="604800"/>
      </dsp:txXfrm>
    </dsp:sp>
    <dsp:sp modelId="{CA3D2603-B58B-4B34-8E28-0E8DCBF6A0FA}">
      <dsp:nvSpPr>
        <dsp:cNvPr id="0" name=""/>
        <dsp:cNvSpPr/>
      </dsp:nvSpPr>
      <dsp:spPr>
        <a:xfrm>
          <a:off x="6755582" y="800581"/>
          <a:ext cx="2961642" cy="3026362"/>
        </a:xfrm>
        <a:prstGeom prst="rect">
          <a:avLst/>
        </a:prstGeom>
        <a:solidFill>
          <a:schemeClr val="accent2">
            <a:tint val="40000"/>
            <a:alpha val="90000"/>
            <a:hueOff val="-7405413"/>
            <a:satOff val="26847"/>
            <a:lumOff val="-71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Se login effettuato come amministratore visibile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Inizialmente accessibile solo all’utente amministratore principale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100" kern="1200"/>
            <a:t>Possibilità di rendere amministratori gli utenti in user</a:t>
          </a:r>
          <a:endParaRPr lang="en-US" sz="2100" kern="1200"/>
        </a:p>
      </dsp:txBody>
      <dsp:txXfrm>
        <a:off x="6755582" y="800581"/>
        <a:ext cx="2961642" cy="30263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6D347-53A6-4A4C-9F6A-DFF43EEE4D25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5D091-80EE-47C4-B7E5-A51804B7631A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75596-E87F-4D9E-8E03-DF8DDDD10E87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600" kern="1200" noProof="0" dirty="0"/>
            <a:t>Creazione di utenti</a:t>
          </a:r>
        </a:p>
      </dsp:txBody>
      <dsp:txXfrm>
        <a:off x="54974" y="2798862"/>
        <a:ext cx="2868750" cy="720000"/>
      </dsp:txXfrm>
    </dsp:sp>
    <dsp:sp modelId="{E60624BC-AF70-4424-954F-07A1C1FDD5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7917F-D4E6-4B07-BB8C-4D5B1B4D7EBA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1D753-5FF5-4DE7-9427-801FEFF8F90A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600" kern="1200" noProof="0"/>
            <a:t>Gerarchie rispettate</a:t>
          </a:r>
        </a:p>
      </dsp:txBody>
      <dsp:txXfrm>
        <a:off x="3425756" y="2798862"/>
        <a:ext cx="2868750" cy="720000"/>
      </dsp:txXfrm>
    </dsp:sp>
    <dsp:sp modelId="{FD6C80EA-699C-4B62-A29B-A13A502229B8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191E-AF08-408C-A45E-23233228A131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3B638-CF41-4A9F-B733-41910E695FDD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600" kern="1200" noProof="0"/>
            <a:t>Grafici funzionanti</a:t>
          </a:r>
        </a:p>
      </dsp:txBody>
      <dsp:txXfrm>
        <a:off x="6796537" y="2798862"/>
        <a:ext cx="2868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53C59-B68C-4F81-A6F5-EF732C477BA4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1DF67-C1F0-4500-A7BA-D443C6C8543C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EA7AB-29AC-4664-9C32-53A6D0AC33C5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900" kern="1200"/>
            <a:t>TC-009 Presenza del sito informativo</a:t>
          </a:r>
          <a:endParaRPr lang="en-US" sz="1900" kern="1200"/>
        </a:p>
      </dsp:txBody>
      <dsp:txXfrm>
        <a:off x="54974" y="2798862"/>
        <a:ext cx="2868750" cy="720000"/>
      </dsp:txXfrm>
    </dsp:sp>
    <dsp:sp modelId="{BC608417-B94D-4CFA-8576-5242DD0EAB09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76A88-20ED-4D6A-BD25-5DDF52424187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6B976-A428-47EA-B5C3-5738E4028819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900" kern="1200"/>
            <a:t>TC-0010 Download dell'applicativo windows</a:t>
          </a:r>
          <a:endParaRPr lang="en-US" sz="1900" kern="1200"/>
        </a:p>
      </dsp:txBody>
      <dsp:txXfrm>
        <a:off x="3425756" y="2798862"/>
        <a:ext cx="2868750" cy="720000"/>
      </dsp:txXfrm>
    </dsp:sp>
    <dsp:sp modelId="{3565BA82-AB4F-49F0-97C6-C3872869D07D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4046F-B2D7-469B-B6D5-E184A66E5A9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690F4-4B4B-492E-A196-73BC07130F7C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900" kern="1200"/>
            <a:t>TC-0011  Download dell'applicativo Linux</a:t>
          </a:r>
          <a:endParaRPr lang="en-US" sz="1900" kern="1200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395D391-CA68-42E0-8664-60F59592A6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6BA84C-FC72-4907-9DD6-7A96AB8CAD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17FF6-7EC4-4692-9507-748785A03CE7}" type="datetime1">
              <a:rPr lang="it-IT" smtClean="0"/>
              <a:t>14/05/2020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2D337A-5B56-42AB-83FF-021A5AA45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14049A-0ACF-4BE7-AFDE-C05034AC4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EB11F-6223-4456-8018-70894FA20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028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7DD1A-F383-4D9C-8616-5F0B6D7DCB41}" type="datetime1">
              <a:rPr lang="it-IT" noProof="0" smtClean="0"/>
              <a:pPr/>
              <a:t>14/05/2020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C8A57-2DFD-4C2D-A244-629015E8D4F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680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C8A57-2DFD-4C2D-A244-629015E8D4F1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4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C8A57-2DFD-4C2D-A244-629015E8D4F1}" type="slidenum">
              <a:rPr lang="it-IT" noProof="0" smtClean="0"/>
              <a:t>20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1884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C8A57-2DFD-4C2D-A244-629015E8D4F1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83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B8365F6-1EA2-4439-8CBB-1BFF1BB6163A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3" name="Connettore dirit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00396-7661-4B27-9973-B44D4E9DB173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79489-E2BD-42F9-B732-07C69EC134C3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33552-1540-4CC0-A889-45539EE96A38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D5F61-153D-4CF5-8B17-7227B98E698A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4950C-7975-40A6-AAB8-71ECB18A461B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7C231-457D-4F0D-B958-4DE967032C8E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0F49B-0C94-426D-BE31-C64B82C05FC8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87FBF-7FD6-4429-82A5-39D6B5B7C34E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9B557B-899E-407E-BDB6-AC7866B3FC3E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5701F-35EE-467E-8CBD-8252E87B616F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
             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C1547FF-6155-4839-A71A-2E2354E4C93D}" type="datetime1">
              <a:rPr lang="it-IT" noProof="0" smtClean="0"/>
              <a:t>14/05/2020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49027F0-33D5-4B30-8354-05CB641A2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3"/>
            <a:ext cx="3566407" cy="2989044"/>
          </a:xfrm>
          <a:prstGeom prst="rect">
            <a:avLst/>
          </a:prstGeom>
        </p:spPr>
        <p:txBody>
          <a:bodyPr lIns="0" rIns="180000" rtlCol="0" anchor="b">
            <a:normAutofit/>
          </a:bodyPr>
          <a:lstStyle/>
          <a:p>
            <a:pPr rtl="0"/>
            <a:r>
              <a:rPr lang="it-IT" sz="4400" b="1" dirty="0" err="1"/>
              <a:t>Scanspect</a:t>
            </a:r>
            <a:endParaRPr lang="it-IT" sz="44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3849540"/>
            <a:ext cx="3566407" cy="1463040"/>
          </a:xfrm>
          <a:prstGeom prst="rect">
            <a:avLst/>
          </a:prstGeom>
        </p:spPr>
        <p:txBody>
          <a:bodyPr lIns="0" rIns="0" rtlCol="0" anchor="t">
            <a:normAutofit/>
          </a:bodyPr>
          <a:lstStyle/>
          <a:p>
            <a:pPr algn="r" rtl="0"/>
            <a:r>
              <a:rPr lang="it-IT" sz="1600" dirty="0"/>
              <a:t>Il futuro dietro una webcam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E05128-D9E1-4C12-931B-FD8C6CB1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rgbClr val="129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6" r="22027" b="-1"/>
          <a:stretch/>
        </p:blipFill>
        <p:spPr>
          <a:xfrm>
            <a:off x="4654984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223BE-9D8D-4AF3-9261-0220EFD5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Accesso al database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2569-DAC0-4437-8F8E-695997CD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54" y="2275121"/>
            <a:ext cx="9720073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Inserimento</a:t>
            </a:r>
            <a:r>
              <a:rPr lang="en-US" dirty="0"/>
              <a:t> dei dati MySQL </a:t>
            </a:r>
            <a:r>
              <a:rPr lang="en-US" dirty="0" err="1"/>
              <a:t>nella</a:t>
            </a:r>
            <a:r>
              <a:rPr lang="en-US" dirty="0"/>
              <a:t> GUI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Tkinter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coerenza</a:t>
            </a:r>
            <a:r>
              <a:rPr lang="en-US" dirty="0"/>
              <a:t> dati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Accesso al DB + </a:t>
            </a: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scansione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endParaRPr lang="it-IT" dirty="0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16EDC94B-4F0A-4E0B-AF5D-518FC9D3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10" y="2275121"/>
            <a:ext cx="2032861" cy="30189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8F7680B-890E-4B6C-8F30-C636398C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899" y="2951995"/>
            <a:ext cx="2653857" cy="1468285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0020213-F608-431F-AD52-DCF7F710D41F}"/>
              </a:ext>
            </a:extLst>
          </p:cNvPr>
          <p:cNvSpPr/>
          <p:nvPr/>
        </p:nvSpPr>
        <p:spPr>
          <a:xfrm>
            <a:off x="8090344" y="3286642"/>
            <a:ext cx="997382" cy="79899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73FFA0-0AC5-4212-A653-41B568012ACA}"/>
              </a:ext>
            </a:extLst>
          </p:cNvPr>
          <p:cNvSpPr txBox="1"/>
          <p:nvPr/>
        </p:nvSpPr>
        <p:spPr>
          <a:xfrm>
            <a:off x="7945267" y="410213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177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223BE-9D8D-4AF3-9261-0220EFD5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854147" cy="1499616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Rilevamento</a:t>
            </a:r>
            <a:r>
              <a:rPr lang="en-US" sz="4800" b="1" dirty="0"/>
              <a:t> </a:t>
            </a:r>
            <a:r>
              <a:rPr lang="en-US" sz="4800" b="1" dirty="0" err="1"/>
              <a:t>volti</a:t>
            </a:r>
            <a:endParaRPr lang="it-IT" sz="4800" b="1" dirty="0"/>
          </a:p>
        </p:txBody>
      </p: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84F19D98-A5BA-4BE2-ACFB-4ED9DBA9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00C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2569-DAC0-4437-8F8E-695997CD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OpenCV + modulo DNN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Prende</a:t>
            </a:r>
            <a:r>
              <a:rPr lang="en-US" dirty="0"/>
              <a:t> Input Webcam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frame per frame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 di </a:t>
            </a:r>
            <a:r>
              <a:rPr lang="en-US" dirty="0" err="1"/>
              <a:t>volti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conteggio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Invio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(data e tempo) al DB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C108EC2-7312-4FFD-B0C8-7B922671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9716"/>
            <a:ext cx="5455921" cy="3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8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223BE-9D8D-4AF3-9261-0220EFD5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principali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2569-DAC0-4437-8F8E-695997CD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dati d’accesso al DB e input WEBCAM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Rileva esclusivamente I volti e non altre parti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Volti in movimento nel raggio visivo non conteggiati piu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Incremento corretto del conteggio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Invio con successo dei dati al DB</a:t>
            </a: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0871EA8F-C05F-4D28-8BD8-0097D47B2B1E}"/>
              </a:ext>
            </a:extLst>
          </p:cNvPr>
          <p:cNvSpPr/>
          <p:nvPr/>
        </p:nvSpPr>
        <p:spPr>
          <a:xfrm>
            <a:off x="5051394" y="3722737"/>
            <a:ext cx="470516" cy="150970"/>
          </a:xfrm>
          <a:custGeom>
            <a:avLst/>
            <a:gdLst>
              <a:gd name="connsiteX0" fmla="*/ 0 w 683580"/>
              <a:gd name="connsiteY0" fmla="*/ 150970 h 150970"/>
              <a:gd name="connsiteX1" fmla="*/ 319596 w 683580"/>
              <a:gd name="connsiteY1" fmla="*/ 49 h 150970"/>
              <a:gd name="connsiteX2" fmla="*/ 506027 w 683580"/>
              <a:gd name="connsiteY2" fmla="*/ 133214 h 150970"/>
              <a:gd name="connsiteX3" fmla="*/ 683580 w 683580"/>
              <a:gd name="connsiteY3" fmla="*/ 26682 h 15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580" h="150970">
                <a:moveTo>
                  <a:pt x="0" y="150970"/>
                </a:moveTo>
                <a:cubicBezTo>
                  <a:pt x="117629" y="76989"/>
                  <a:pt x="235258" y="3008"/>
                  <a:pt x="319596" y="49"/>
                </a:cubicBezTo>
                <a:cubicBezTo>
                  <a:pt x="403934" y="-2910"/>
                  <a:pt x="445363" y="128775"/>
                  <a:pt x="506027" y="133214"/>
                </a:cubicBezTo>
                <a:cubicBezTo>
                  <a:pt x="566691" y="137653"/>
                  <a:pt x="631794" y="56274"/>
                  <a:pt x="683580" y="26682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252FA4C-C892-4668-AA2A-983381E9C354}"/>
              </a:ext>
            </a:extLst>
          </p:cNvPr>
          <p:cNvSpPr/>
          <p:nvPr/>
        </p:nvSpPr>
        <p:spPr>
          <a:xfrm>
            <a:off x="5051394" y="3882560"/>
            <a:ext cx="470516" cy="150970"/>
          </a:xfrm>
          <a:custGeom>
            <a:avLst/>
            <a:gdLst>
              <a:gd name="connsiteX0" fmla="*/ 0 w 683580"/>
              <a:gd name="connsiteY0" fmla="*/ 150970 h 150970"/>
              <a:gd name="connsiteX1" fmla="*/ 319596 w 683580"/>
              <a:gd name="connsiteY1" fmla="*/ 49 h 150970"/>
              <a:gd name="connsiteX2" fmla="*/ 506027 w 683580"/>
              <a:gd name="connsiteY2" fmla="*/ 133214 h 150970"/>
              <a:gd name="connsiteX3" fmla="*/ 683580 w 683580"/>
              <a:gd name="connsiteY3" fmla="*/ 26682 h 15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580" h="150970">
                <a:moveTo>
                  <a:pt x="0" y="150970"/>
                </a:moveTo>
                <a:cubicBezTo>
                  <a:pt x="117629" y="76989"/>
                  <a:pt x="235258" y="3008"/>
                  <a:pt x="319596" y="49"/>
                </a:cubicBezTo>
                <a:cubicBezTo>
                  <a:pt x="403934" y="-2910"/>
                  <a:pt x="445363" y="128775"/>
                  <a:pt x="506027" y="133214"/>
                </a:cubicBezTo>
                <a:cubicBezTo>
                  <a:pt x="566691" y="137653"/>
                  <a:pt x="631794" y="56274"/>
                  <a:pt x="683580" y="26682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4D06BDE-AE94-4842-BED5-BE0CFC1C7DCC}"/>
              </a:ext>
            </a:extLst>
          </p:cNvPr>
          <p:cNvSpPr/>
          <p:nvPr/>
        </p:nvSpPr>
        <p:spPr>
          <a:xfrm>
            <a:off x="6569476" y="2084832"/>
            <a:ext cx="399495" cy="528205"/>
          </a:xfrm>
          <a:custGeom>
            <a:avLst/>
            <a:gdLst>
              <a:gd name="connsiteX0" fmla="*/ 0 w 399495"/>
              <a:gd name="connsiteY0" fmla="*/ 390618 h 528205"/>
              <a:gd name="connsiteX1" fmla="*/ 79899 w 399495"/>
              <a:gd name="connsiteY1" fmla="*/ 506028 h 528205"/>
              <a:gd name="connsiteX2" fmla="*/ 399495 w 399495"/>
              <a:gd name="connsiteY2" fmla="*/ 0 h 52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495" h="528205">
                <a:moveTo>
                  <a:pt x="0" y="390618"/>
                </a:moveTo>
                <a:cubicBezTo>
                  <a:pt x="6658" y="480874"/>
                  <a:pt x="13317" y="571131"/>
                  <a:pt x="79899" y="506028"/>
                </a:cubicBezTo>
                <a:cubicBezTo>
                  <a:pt x="146481" y="440925"/>
                  <a:pt x="335872" y="103573"/>
                  <a:pt x="399495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9A85707F-CD47-47B7-93DE-25A183A4C7C4}"/>
              </a:ext>
            </a:extLst>
          </p:cNvPr>
          <p:cNvSpPr/>
          <p:nvPr/>
        </p:nvSpPr>
        <p:spPr>
          <a:xfrm>
            <a:off x="6369728" y="2550102"/>
            <a:ext cx="399495" cy="528205"/>
          </a:xfrm>
          <a:custGeom>
            <a:avLst/>
            <a:gdLst>
              <a:gd name="connsiteX0" fmla="*/ 0 w 399495"/>
              <a:gd name="connsiteY0" fmla="*/ 390618 h 528205"/>
              <a:gd name="connsiteX1" fmla="*/ 79899 w 399495"/>
              <a:gd name="connsiteY1" fmla="*/ 506028 h 528205"/>
              <a:gd name="connsiteX2" fmla="*/ 399495 w 399495"/>
              <a:gd name="connsiteY2" fmla="*/ 0 h 52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495" h="528205">
                <a:moveTo>
                  <a:pt x="0" y="390618"/>
                </a:moveTo>
                <a:cubicBezTo>
                  <a:pt x="6658" y="480874"/>
                  <a:pt x="13317" y="571131"/>
                  <a:pt x="79899" y="506028"/>
                </a:cubicBezTo>
                <a:cubicBezTo>
                  <a:pt x="146481" y="440925"/>
                  <a:pt x="335872" y="103573"/>
                  <a:pt x="399495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1235A2CF-14E1-4BC8-B40A-3F94AF1C01F1}"/>
              </a:ext>
            </a:extLst>
          </p:cNvPr>
          <p:cNvSpPr/>
          <p:nvPr/>
        </p:nvSpPr>
        <p:spPr>
          <a:xfrm>
            <a:off x="7449845" y="3078307"/>
            <a:ext cx="399495" cy="528205"/>
          </a:xfrm>
          <a:custGeom>
            <a:avLst/>
            <a:gdLst>
              <a:gd name="connsiteX0" fmla="*/ 0 w 399495"/>
              <a:gd name="connsiteY0" fmla="*/ 390618 h 528205"/>
              <a:gd name="connsiteX1" fmla="*/ 79899 w 399495"/>
              <a:gd name="connsiteY1" fmla="*/ 506028 h 528205"/>
              <a:gd name="connsiteX2" fmla="*/ 399495 w 399495"/>
              <a:gd name="connsiteY2" fmla="*/ 0 h 52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495" h="528205">
                <a:moveTo>
                  <a:pt x="0" y="390618"/>
                </a:moveTo>
                <a:cubicBezTo>
                  <a:pt x="6658" y="480874"/>
                  <a:pt x="13317" y="571131"/>
                  <a:pt x="79899" y="506028"/>
                </a:cubicBezTo>
                <a:cubicBezTo>
                  <a:pt x="146481" y="440925"/>
                  <a:pt x="335872" y="103573"/>
                  <a:pt x="399495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11231BC-E2B1-4B91-96DF-52DF5B6794D9}"/>
              </a:ext>
            </a:extLst>
          </p:cNvPr>
          <p:cNvSpPr/>
          <p:nvPr/>
        </p:nvSpPr>
        <p:spPr>
          <a:xfrm>
            <a:off x="4949301" y="4074875"/>
            <a:ext cx="399495" cy="528205"/>
          </a:xfrm>
          <a:custGeom>
            <a:avLst/>
            <a:gdLst>
              <a:gd name="connsiteX0" fmla="*/ 0 w 399495"/>
              <a:gd name="connsiteY0" fmla="*/ 390618 h 528205"/>
              <a:gd name="connsiteX1" fmla="*/ 79899 w 399495"/>
              <a:gd name="connsiteY1" fmla="*/ 506028 h 528205"/>
              <a:gd name="connsiteX2" fmla="*/ 399495 w 399495"/>
              <a:gd name="connsiteY2" fmla="*/ 0 h 52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495" h="528205">
                <a:moveTo>
                  <a:pt x="0" y="390618"/>
                </a:moveTo>
                <a:cubicBezTo>
                  <a:pt x="6658" y="480874"/>
                  <a:pt x="13317" y="571131"/>
                  <a:pt x="79899" y="506028"/>
                </a:cubicBezTo>
                <a:cubicBezTo>
                  <a:pt x="146481" y="440925"/>
                  <a:pt x="335872" y="103573"/>
                  <a:pt x="399495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97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DDADD-EEA0-45D1-B62A-E0AF7C56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Sito locale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C422FE-7AE4-4F66-AD1A-807D80234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Presentato da Nathan Luè</a:t>
            </a:r>
          </a:p>
        </p:txBody>
      </p:sp>
    </p:spTree>
    <p:extLst>
      <p:ext uri="{BB962C8B-B14F-4D97-AF65-F5344CB8AC3E}">
        <p14:creationId xmlns:p14="http://schemas.microsoft.com/office/powerpoint/2010/main" val="318388041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DB4E5-0C67-49F6-8AE8-D3EEC377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CH" b="1"/>
              <a:t>Progettazione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95CC869-F44E-4E39-ACF4-7971228D3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3622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12583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6E7BC-4FC4-405C-9719-64526C6A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Design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6D845C-DE09-4B46-86FA-C163B50C1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CH" sz="2600" dirty="0"/>
              <a:t>Template principale</a:t>
            </a:r>
          </a:p>
        </p:txBody>
      </p:sp>
      <p:pic>
        <p:nvPicPr>
          <p:cNvPr id="8" name="Segnaposto contenuto 7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DEEA067D-4379-474E-8642-E7BF9D248B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6232" y="3257019"/>
            <a:ext cx="3914958" cy="3052341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48DF62-C9A2-47F2-B1F4-B0FFEEE04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CH" sz="2600" dirty="0"/>
              <a:t>Pagina grafici</a:t>
            </a:r>
          </a:p>
        </p:txBody>
      </p:sp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C8FA6B-E21B-4205-A9F2-04E58896A6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9974" y="3256384"/>
            <a:ext cx="3914958" cy="3052341"/>
          </a:xfr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8FFEE81-319F-4F37-9754-CAEB0CEEB0AE}"/>
              </a:ext>
            </a:extLst>
          </p:cNvPr>
          <p:cNvCxnSpPr/>
          <p:nvPr/>
        </p:nvCxnSpPr>
        <p:spPr>
          <a:xfrm>
            <a:off x="4907902" y="3257019"/>
            <a:ext cx="453288" cy="49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E51B8A1-B140-4F01-BACB-81DE45DDB57B}"/>
              </a:ext>
            </a:extLst>
          </p:cNvPr>
          <p:cNvCxnSpPr/>
          <p:nvPr/>
        </p:nvCxnSpPr>
        <p:spPr>
          <a:xfrm flipV="1">
            <a:off x="4907902" y="3257019"/>
            <a:ext cx="453288" cy="49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36ADA86-04DA-41F4-8162-96E0C241C92B}"/>
              </a:ext>
            </a:extLst>
          </p:cNvPr>
          <p:cNvCxnSpPr/>
          <p:nvPr/>
        </p:nvCxnSpPr>
        <p:spPr>
          <a:xfrm>
            <a:off x="9853127" y="3256384"/>
            <a:ext cx="471805" cy="49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3BF19D8-D14F-4C26-82D0-C6A9272CAD5C}"/>
              </a:ext>
            </a:extLst>
          </p:cNvPr>
          <p:cNvCxnSpPr/>
          <p:nvPr/>
        </p:nvCxnSpPr>
        <p:spPr>
          <a:xfrm flipV="1">
            <a:off x="9853127" y="3256384"/>
            <a:ext cx="471805" cy="49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4825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46731-7DE2-4DAD-9935-269F1C29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CH" b="1"/>
              <a:t>Implementazione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A2F3065-04D8-411E-8180-9E9491247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117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7896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09497-AD71-4189-A354-3C0E7996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CH" b="1"/>
              <a:t>Implementazione</a:t>
            </a: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9B079D-D815-410E-B953-87B4AE988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8611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91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25D303-8D2F-477D-AED7-C28AD56D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CH" b="1" dirty="0"/>
              <a:t>Implementazione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BC2147B-88C2-41A4-B348-37FC6991D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386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33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15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B3AFB6-0E4C-4A5A-AD0E-A64E23D3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 err="1">
                <a:solidFill>
                  <a:srgbClr val="FFFFFF"/>
                </a:solidFill>
              </a:rPr>
              <a:t>Libreria</a:t>
            </a:r>
            <a:endParaRPr lang="en-US" sz="50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DBF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42590B-A6A0-4B51-941E-9F1D9CAE0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Grafici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Segnaposto contenuto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9D49228-0D9C-473C-941B-C50ECEE72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68" r="18391" b="-1"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83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F27E2391-4EC5-4FD9-A3B0-20F5E23EE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B78599-82F3-485A-B29B-876B5DE5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CH" b="1">
                <a:solidFill>
                  <a:srgbClr val="FFFFFF"/>
                </a:solidFill>
              </a:rPr>
              <a:t>Sommario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39386AEB-762E-40D3-8F8A-D84EA63DB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8008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onnettore diritto 17">
            <a:extLst>
              <a:ext uri="{FF2B5EF4-FFF2-40B4-BE49-F238E27FC236}">
                <a16:creationId xmlns:a16="http://schemas.microsoft.com/office/drawing/2014/main" id="{09801331-A397-46D7-9C8A-3972142C73BB}"/>
              </a:ext>
            </a:extLst>
          </p:cNvPr>
          <p:cNvSpPr/>
          <p:nvPr/>
        </p:nvSpPr>
        <p:spPr>
          <a:xfrm>
            <a:off x="5603876" y="5875338"/>
            <a:ext cx="5641974" cy="0"/>
          </a:xfrm>
          <a:prstGeom prst="line">
            <a:avLst/>
          </a:prstGeom>
        </p:spPr>
        <p:style>
          <a:lnRef idx="1">
            <a:schemeClr val="accent2">
              <a:hueOff val="-7341125"/>
              <a:satOff val="32393"/>
              <a:lumOff val="-5490"/>
              <a:alphaOff val="0"/>
            </a:schemeClr>
          </a:lnRef>
          <a:fillRef idx="3">
            <a:schemeClr val="accent2">
              <a:hueOff val="-7341125"/>
              <a:satOff val="32393"/>
              <a:lumOff val="-5490"/>
              <a:alphaOff val="0"/>
            </a:schemeClr>
          </a:fillRef>
          <a:effectRef idx="2">
            <a:schemeClr val="accent2">
              <a:hueOff val="-7341125"/>
              <a:satOff val="32393"/>
              <a:lumOff val="-549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51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it-IT" b="1" dirty="0"/>
              <a:t>Test</a:t>
            </a:r>
          </a:p>
        </p:txBody>
      </p:sp>
      <p:graphicFrame>
        <p:nvGraphicFramePr>
          <p:cNvPr id="5" name="Segnaposto contenuto 2" descr="Punti icona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587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92F2A-2025-4C5A-9AB9-0E96AD5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Sito di informazione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B08616-36AE-45D4-8956-7BDB18982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Presentato da Alessandro Aloise</a:t>
            </a:r>
          </a:p>
        </p:txBody>
      </p:sp>
    </p:spTree>
    <p:extLst>
      <p:ext uri="{BB962C8B-B14F-4D97-AF65-F5344CB8AC3E}">
        <p14:creationId xmlns:p14="http://schemas.microsoft.com/office/powerpoint/2010/main" val="244857360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26420-8B66-44BB-AE87-CD8572B2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Design e progettazione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572AE39-BA0F-40C9-9705-F6376398FC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6815" y="1848919"/>
            <a:ext cx="8318369" cy="4609121"/>
          </a:xfrm>
        </p:spPr>
      </p:pic>
    </p:spTree>
    <p:extLst>
      <p:ext uri="{BB962C8B-B14F-4D97-AF65-F5344CB8AC3E}">
        <p14:creationId xmlns:p14="http://schemas.microsoft.com/office/powerpoint/2010/main" val="410601642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8A5D7-5459-47DB-867A-7C7EBAAB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sito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2A50C4B-1760-4027-BBD3-239A4D52E1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936" y="2584315"/>
            <a:ext cx="5810806" cy="2903389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74DB67A-6BFC-4984-9366-98975714D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7259" y="2584315"/>
            <a:ext cx="5699941" cy="2903389"/>
          </a:xfrm>
        </p:spPr>
      </p:pic>
      <p:sp>
        <p:nvSpPr>
          <p:cNvPr id="5" name="Freccia circolare in su 4">
            <a:extLst>
              <a:ext uri="{FF2B5EF4-FFF2-40B4-BE49-F238E27FC236}">
                <a16:creationId xmlns:a16="http://schemas.microsoft.com/office/drawing/2014/main" id="{E9362425-8A38-4EEF-99BF-433243C8B5A2}"/>
              </a:ext>
            </a:extLst>
          </p:cNvPr>
          <p:cNvSpPr/>
          <p:nvPr/>
        </p:nvSpPr>
        <p:spPr>
          <a:xfrm>
            <a:off x="4856480" y="5669280"/>
            <a:ext cx="2499360" cy="6035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4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8A5D7-5459-47DB-867A-7C7EBAAB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sito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2A50C4B-1760-4027-BBD3-239A4D52E1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93936" y="2971812"/>
            <a:ext cx="5810806" cy="2128394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74DB67A-6BFC-4984-9366-98975714D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187260" y="2971812"/>
            <a:ext cx="5699941" cy="2128394"/>
          </a:xfrm>
        </p:spPr>
      </p:pic>
      <p:sp>
        <p:nvSpPr>
          <p:cNvPr id="3" name="Freccia circolare in su 2">
            <a:extLst>
              <a:ext uri="{FF2B5EF4-FFF2-40B4-BE49-F238E27FC236}">
                <a16:creationId xmlns:a16="http://schemas.microsoft.com/office/drawing/2014/main" id="{650A52AE-0818-48C8-B5BB-3E844113B312}"/>
              </a:ext>
            </a:extLst>
          </p:cNvPr>
          <p:cNvSpPr/>
          <p:nvPr/>
        </p:nvSpPr>
        <p:spPr>
          <a:xfrm>
            <a:off x="4744720" y="5334000"/>
            <a:ext cx="2865120" cy="9387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3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8A5D7-5459-47DB-867A-7C7EBAAB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sito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2A50C4B-1760-4027-BBD3-239A4D52E1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96000" y="2425246"/>
            <a:ext cx="5048454" cy="2934294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74DB67A-6BFC-4984-9366-98975714D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776" r="11515"/>
          <a:stretch/>
        </p:blipFill>
        <p:spPr>
          <a:xfrm>
            <a:off x="121977" y="2392777"/>
            <a:ext cx="5537916" cy="2934294"/>
          </a:xfrm>
        </p:spPr>
      </p:pic>
      <p:sp>
        <p:nvSpPr>
          <p:cNvPr id="3" name="Freccia circolare in su 2">
            <a:extLst>
              <a:ext uri="{FF2B5EF4-FFF2-40B4-BE49-F238E27FC236}">
                <a16:creationId xmlns:a16="http://schemas.microsoft.com/office/drawing/2014/main" id="{4A2876B3-1140-4D34-AFD4-0391C28C5B04}"/>
              </a:ext>
            </a:extLst>
          </p:cNvPr>
          <p:cNvSpPr/>
          <p:nvPr/>
        </p:nvSpPr>
        <p:spPr>
          <a:xfrm>
            <a:off x="4460240" y="5635016"/>
            <a:ext cx="2357120" cy="9794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5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1BB89-CFFF-4E3B-8AA7-2A5AF89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CH" b="1" dirty="0"/>
              <a:t>Test principali 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62E8128-3015-4DFE-992A-83C925A70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4459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21623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DA5EF-9403-4391-B8EF-9A5B0907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Riflessioni sulla pianificazione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C18DAB-8D91-40FB-B4CE-C011E60AF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24" y="2286000"/>
            <a:ext cx="9715489" cy="40227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CED772A-FE45-465E-807C-C4DAC27D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35" y="2249075"/>
            <a:ext cx="971786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1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7E2391-4EC5-4FD9-A3B0-20F5E23EE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7223BE-9D8D-4AF3-9261-0220EFD5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Conclusioni</a:t>
            </a:r>
            <a:endParaRPr lang="it-IT" b="1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D33F695-AC3D-4409-B4FC-6436C7BC6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84773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31155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it-IT" sz="5400" b="1">
                <a:solidFill>
                  <a:srgbClr val="FFFFFF"/>
                </a:solidFill>
              </a:rPr>
              <a:t>Grazie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406679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nathan.lue@samtrevano.ch</a:t>
            </a:r>
            <a:endParaRPr lang="it-IT" b="1" dirty="0">
              <a:solidFill>
                <a:srgbClr val="FFFFFF"/>
              </a:solidFill>
            </a:endParaRPr>
          </a:p>
          <a:p>
            <a:pPr marL="0" indent="0" rtl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68549" y="1006705"/>
            <a:ext cx="6723452" cy="5089187"/>
          </a:xfrm>
          <a:prstGeom prst="rect">
            <a:avLst/>
          </a:prstGeom>
        </p:spPr>
      </p:pic>
      <p:pic>
        <p:nvPicPr>
          <p:cNvPr id="7" name="Elemento grafico 6" descr="Busta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77AC09-0E77-4D69-A4CC-15C4D742E213}"/>
              </a:ext>
            </a:extLst>
          </p:cNvPr>
          <p:cNvSpPr txBox="1">
            <a:spLocks/>
          </p:cNvSpPr>
          <p:nvPr/>
        </p:nvSpPr>
        <p:spPr>
          <a:xfrm>
            <a:off x="1466258" y="2715310"/>
            <a:ext cx="3791711" cy="406679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FFFFFF"/>
                </a:solidFill>
              </a:rPr>
              <a:t>andre.dasilva@samtrevano.ch</a:t>
            </a:r>
            <a:endParaRPr lang="it-IT" b="1" dirty="0">
              <a:solidFill>
                <a:srgbClr val="FFFFFF"/>
              </a:solidFill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9" name="Elemento grafico 8" descr="Busta">
            <a:extLst>
              <a:ext uri="{FF2B5EF4-FFF2-40B4-BE49-F238E27FC236}">
                <a16:creationId xmlns:a16="http://schemas.microsoft.com/office/drawing/2014/main" id="{D9FC1038-20F3-42C5-8A7C-A2EFE3F566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129" y="2715310"/>
            <a:ext cx="360000" cy="360000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0CA580A-FD3C-4E3F-BA36-11AF6D0E92A3}"/>
              </a:ext>
            </a:extLst>
          </p:cNvPr>
          <p:cNvSpPr txBox="1">
            <a:spLocks/>
          </p:cNvSpPr>
          <p:nvPr/>
        </p:nvSpPr>
        <p:spPr>
          <a:xfrm>
            <a:off x="1466258" y="3144621"/>
            <a:ext cx="4002290" cy="360000"/>
          </a:xfrm>
          <a:prstGeom prst="rect">
            <a:avLst/>
          </a:prstGeom>
        </p:spPr>
        <p:txBody>
          <a:bodyPr vert="horz" lIns="45720" tIns="45720" rIns="4572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800" dirty="0">
                <a:solidFill>
                  <a:srgbClr val="FFFFFF"/>
                </a:solidFill>
              </a:rPr>
              <a:t>alessandro.aloise@samtrevano.ch</a:t>
            </a:r>
            <a:endParaRPr lang="it-IT" sz="8800" b="1" dirty="0">
              <a:solidFill>
                <a:srgbClr val="FFFFFF"/>
              </a:solidFill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13" name="Elemento grafico 12" descr="Busta">
            <a:extLst>
              <a:ext uri="{FF2B5EF4-FFF2-40B4-BE49-F238E27FC236}">
                <a16:creationId xmlns:a16="http://schemas.microsoft.com/office/drawing/2014/main" id="{1A101670-B2E8-45AD-942B-FB5689CEF2D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129" y="314462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AB5694-85E8-4E8A-B983-20F179E3F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1DC792-526A-477A-B616-DB7AAD7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719223" cy="5571066"/>
          </a:xfrm>
        </p:spPr>
        <p:txBody>
          <a:bodyPr>
            <a:normAutofit/>
          </a:bodyPr>
          <a:lstStyle/>
          <a:p>
            <a:r>
              <a:rPr lang="it-CH" b="1" dirty="0"/>
              <a:t>Obbiettivi</a:t>
            </a:r>
            <a:r>
              <a:rPr lang="en-US" b="1" dirty="0"/>
              <a:t> del </a:t>
            </a:r>
            <a:r>
              <a:rPr lang="en-US" b="1" dirty="0" err="1"/>
              <a:t>progetto</a:t>
            </a:r>
            <a:endParaRPr lang="it-IT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C04868-2D54-41C4-AC40-1F5F584B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AE94235-4AE4-423E-87AF-E59BD7A16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773528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5128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7534655" cy="2286000"/>
          </a:xfrm>
          <a:prstGeom prst="rect">
            <a:avLst/>
          </a:prstGeom>
          <a:solidFill>
            <a:srgbClr val="38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6D7238-2477-4704-9716-5422EDE5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rgbClr val="FFFFFF"/>
                </a:solidFill>
              </a:rPr>
              <a:t>Descrizione</a:t>
            </a:r>
            <a:r>
              <a:rPr lang="en-US" b="1" dirty="0">
                <a:solidFill>
                  <a:srgbClr val="FFFFFF"/>
                </a:solidFill>
              </a:rPr>
              <a:t> del </a:t>
            </a:r>
            <a:r>
              <a:rPr lang="en-US" b="1" dirty="0" err="1">
                <a:solidFill>
                  <a:srgbClr val="FFFFFF"/>
                </a:solidFill>
              </a:rPr>
              <a:t>progetto</a:t>
            </a:r>
            <a:endParaRPr lang="it-IT" b="1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A293A4F-29B6-4664-A1FE-211D9D7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72" y="643467"/>
            <a:ext cx="5475111" cy="3285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B61FE0C-94DE-47DF-8BC7-F977946E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Client/SW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Database MySQL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Sito</a:t>
            </a:r>
            <a:r>
              <a:rPr lang="en-US" dirty="0">
                <a:solidFill>
                  <a:srgbClr val="FFFFFF"/>
                </a:solidFill>
              </a:rPr>
              <a:t> locale in PHP</a:t>
            </a: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93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A992A45-F5D5-4F5C-B1B7-F6B1FD17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F27E2391-4EC5-4FD9-A3B0-20F5E23EE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60D1E-271C-4C38-B453-9E5A95C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55530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Requisiti</a:t>
            </a:r>
            <a:r>
              <a:rPr lang="en-US" b="1" dirty="0">
                <a:solidFill>
                  <a:srgbClr val="FFFFFF"/>
                </a:solidFill>
              </a:rPr>
              <a:t> del </a:t>
            </a:r>
            <a:r>
              <a:rPr lang="en-US" b="1" dirty="0" err="1">
                <a:solidFill>
                  <a:srgbClr val="FFFFFF"/>
                </a:solidFill>
              </a:rPr>
              <a:t>progetto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4ED4A112-4DAA-4411-83A9-29230B26F5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35083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06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DB4DF-2EF1-4948-B988-207239CB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31227" cy="1499616"/>
          </a:xfrm>
        </p:spPr>
        <p:txBody>
          <a:bodyPr/>
          <a:lstStyle/>
          <a:p>
            <a:r>
              <a:rPr lang="it-CH" b="1" dirty="0"/>
              <a:t>Pianificazione e divisione dei compiti 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725E27E-9652-4E3F-8C17-3764DA36D1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328" y="17145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841462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4E709-192C-4556-A769-269E43A7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Applicativo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99910E-56A2-4624-92B8-B011B0EC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Presentato da André Da Silva</a:t>
            </a:r>
          </a:p>
        </p:txBody>
      </p:sp>
    </p:spTree>
    <p:extLst>
      <p:ext uri="{BB962C8B-B14F-4D97-AF65-F5344CB8AC3E}">
        <p14:creationId xmlns:p14="http://schemas.microsoft.com/office/powerpoint/2010/main" val="22366829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AA710-45BE-40B5-880A-C9EF4612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</a:t>
            </a:r>
            <a:r>
              <a:rPr lang="it-IT" b="1" dirty="0"/>
              <a:t>iNTERFACCE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3BC7409-698D-4147-8CDD-1EF3363F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144" y="2130470"/>
            <a:ext cx="2553056" cy="379147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BEB74C-BD9D-4243-A404-D3FFAF7D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53" y="2065782"/>
            <a:ext cx="2638904" cy="3837117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4917BFD-66AC-4BE9-8EE8-E14A9FE513CE}"/>
              </a:ext>
            </a:extLst>
          </p:cNvPr>
          <p:cNvSpPr/>
          <p:nvPr/>
        </p:nvSpPr>
        <p:spPr>
          <a:xfrm>
            <a:off x="4338682" y="3578339"/>
            <a:ext cx="3573625" cy="89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00167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D9A1FA-7882-4E21-8992-3118E9A56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2D969-ED10-4CDB-B2FD-986533B3F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5B5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7223BE-9D8D-4AF3-9261-0220EFD5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 b="1" dirty="0"/>
              <a:t>Client python</a:t>
            </a:r>
            <a:endParaRPr lang="it-IT" sz="44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07E976-1D3B-4938-B59D-5FF8CE60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C6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2569-DAC0-4437-8F8E-695997CD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Linguaggio</a:t>
            </a:r>
            <a:r>
              <a:rPr lang="en-US" sz="1800" dirty="0"/>
              <a:t>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Accesso al DB MySQL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Riconoscimento</a:t>
            </a:r>
            <a:r>
              <a:rPr lang="en-US" sz="1800" dirty="0"/>
              <a:t> </a:t>
            </a:r>
            <a:r>
              <a:rPr lang="en-US" sz="1800" dirty="0" err="1"/>
              <a:t>volti</a:t>
            </a:r>
            <a:r>
              <a:rPr lang="en-US" sz="18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Invio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al DB</a:t>
            </a: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CF17E3-C576-4F87-959A-DB2ADA7F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657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 - 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140</Paragraphs>
  <Slides>29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Calibri</vt:lpstr>
      <vt:lpstr>Courier New</vt:lpstr>
      <vt:lpstr>Tw Cen MT</vt:lpstr>
      <vt:lpstr>Tw Cen MT Condensed</vt:lpstr>
      <vt:lpstr>Wingdings 3</vt:lpstr>
      <vt:lpstr>Integrale - </vt:lpstr>
      <vt:lpstr>Scanspect</vt:lpstr>
      <vt:lpstr>Sommario</vt:lpstr>
      <vt:lpstr>Obbiettivi del progetto</vt:lpstr>
      <vt:lpstr>Descrizione del progetto</vt:lpstr>
      <vt:lpstr>Requisiti del progetto</vt:lpstr>
      <vt:lpstr>Pianificazione e divisione dei compiti  </vt:lpstr>
      <vt:lpstr>Applicativo</vt:lpstr>
      <vt:lpstr>design iNTERFACCE</vt:lpstr>
      <vt:lpstr>Client python</vt:lpstr>
      <vt:lpstr>Accesso al database</vt:lpstr>
      <vt:lpstr>Rilevamento volti</vt:lpstr>
      <vt:lpstr>TEST principali</vt:lpstr>
      <vt:lpstr>Sito locale</vt:lpstr>
      <vt:lpstr>Progettazione</vt:lpstr>
      <vt:lpstr>Design</vt:lpstr>
      <vt:lpstr>Implementazione</vt:lpstr>
      <vt:lpstr>Implementazione</vt:lpstr>
      <vt:lpstr>Implementazione</vt:lpstr>
      <vt:lpstr>Libreria</vt:lpstr>
      <vt:lpstr>Test</vt:lpstr>
      <vt:lpstr>Sito di informazione</vt:lpstr>
      <vt:lpstr>Design e progettazione</vt:lpstr>
      <vt:lpstr>Implementazione sito </vt:lpstr>
      <vt:lpstr>Implementazione sito </vt:lpstr>
      <vt:lpstr>Implementazione sito </vt:lpstr>
      <vt:lpstr>Test principali </vt:lpstr>
      <vt:lpstr>Riflessioni sulla pianificazione</vt:lpstr>
      <vt:lpstr>Conclusioni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2020-05-14T19:04:58Z</dcterms:created>
  <dcterms:modified xsi:type="dcterms:W3CDTF">2020-05-14T19:19:00Z</dcterms:modified>
</cp:coreProperties>
</file>