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C34884-ACC7-489C-94CD-529F8F646C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A580FD-CA33-4500-9563-02B13E63D9B3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Sismografo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Alessandro </a:t>
            </a:r>
            <a:r>
              <a:rPr lang="fr-CH" dirty="0" err="1" smtClean="0"/>
              <a:t>Colugnat</a:t>
            </a:r>
            <a:r>
              <a:rPr lang="fr-CH" dirty="0" smtClean="0"/>
              <a:t>, Luca </a:t>
            </a:r>
            <a:r>
              <a:rPr lang="fr-CH" dirty="0" err="1" smtClean="0"/>
              <a:t>Ristagno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endParaRPr lang="en-US" dirty="0"/>
          </a:p>
        </p:txBody>
      </p:sp>
      <p:sp>
        <p:nvSpPr>
          <p:cNvPr id="5" name="Triangolo rettangolo 4"/>
          <p:cNvSpPr/>
          <p:nvPr/>
        </p:nvSpPr>
        <p:spPr>
          <a:xfrm>
            <a:off x="7082442" y="3192087"/>
            <a:ext cx="3416531" cy="1612669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/>
          <p:cNvSpPr/>
          <p:nvPr/>
        </p:nvSpPr>
        <p:spPr>
          <a:xfrm rot="1530706">
            <a:off x="7847214" y="3485275"/>
            <a:ext cx="1479665" cy="374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olo rettangolo 6"/>
          <p:cNvSpPr/>
          <p:nvPr/>
        </p:nvSpPr>
        <p:spPr>
          <a:xfrm>
            <a:off x="2047701" y="3111731"/>
            <a:ext cx="3416531" cy="1612669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 rot="1530706">
            <a:off x="2812473" y="3404919"/>
            <a:ext cx="1479665" cy="374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imbolo &quot;divieto&quot; 8"/>
          <p:cNvSpPr/>
          <p:nvPr/>
        </p:nvSpPr>
        <p:spPr>
          <a:xfrm>
            <a:off x="1637607" y="2115588"/>
            <a:ext cx="4073236" cy="3765666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nello 9"/>
          <p:cNvSpPr/>
          <p:nvPr/>
        </p:nvSpPr>
        <p:spPr>
          <a:xfrm>
            <a:off x="6517177" y="2042851"/>
            <a:ext cx="4139738" cy="3911139"/>
          </a:xfrm>
          <a:prstGeom prst="don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</a:t>
            </a:r>
            <a:r>
              <a:rPr lang="fr-CH" dirty="0" err="1" smtClean="0"/>
              <a:t>consuntivo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61"/>
            <a:ext cx="12192000" cy="3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52" y="2128058"/>
            <a:ext cx="3931255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- </a:t>
            </a:r>
            <a:r>
              <a:rPr lang="fr-CH" dirty="0" err="1" smtClean="0"/>
              <a:t>Cos’è</a:t>
            </a:r>
            <a:endParaRPr lang="fr-CH" dirty="0" smtClean="0"/>
          </a:p>
          <a:p>
            <a:r>
              <a:rPr lang="fr-CH" dirty="0" smtClean="0"/>
              <a:t>- </a:t>
            </a:r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precedente</a:t>
            </a:r>
            <a:endParaRPr lang="fr-CH" dirty="0" smtClean="0"/>
          </a:p>
          <a:p>
            <a:r>
              <a:rPr lang="fr-CH" dirty="0" smtClean="0"/>
              <a:t>- </a:t>
            </a:r>
            <a:r>
              <a:rPr lang="fr-CH" dirty="0" err="1" smtClean="0"/>
              <a:t>Problema</a:t>
            </a:r>
            <a:endParaRPr lang="fr-CH" dirty="0" smtClean="0"/>
          </a:p>
          <a:p>
            <a:r>
              <a:rPr lang="fr-CH" dirty="0" smtClean="0"/>
              <a:t>- Gantt </a:t>
            </a:r>
            <a:r>
              <a:rPr lang="fr-CH" dirty="0" err="1" smtClean="0"/>
              <a:t>preventivo</a:t>
            </a:r>
            <a:endParaRPr lang="fr-CH" dirty="0"/>
          </a:p>
          <a:p>
            <a:r>
              <a:rPr lang="fr-CH" dirty="0" smtClean="0"/>
              <a:t>- </a:t>
            </a:r>
            <a:r>
              <a:rPr lang="fr-CH" dirty="0" err="1" smtClean="0"/>
              <a:t>Soluzione</a:t>
            </a:r>
            <a:endParaRPr lang="fr-CH" dirty="0" smtClean="0"/>
          </a:p>
          <a:p>
            <a:r>
              <a:rPr lang="fr-CH" dirty="0" smtClean="0"/>
              <a:t>- Gantt </a:t>
            </a:r>
            <a:r>
              <a:rPr lang="fr-CH" dirty="0" err="1" smtClean="0"/>
              <a:t>consuntivo</a:t>
            </a:r>
            <a:endParaRPr lang="fr-CH" dirty="0" smtClean="0"/>
          </a:p>
          <a:p>
            <a:r>
              <a:rPr lang="fr-CH" dirty="0" smtClean="0"/>
              <a:t>- </a:t>
            </a:r>
            <a:r>
              <a:rPr lang="fr-CH" dirty="0" err="1" smtClean="0"/>
              <a:t>Conclusione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Cos’è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45" y="2060171"/>
            <a:ext cx="6337069" cy="34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Scopo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67" y="2012719"/>
            <a:ext cx="5915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 Svizzera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83" y="2563611"/>
            <a:ext cx="7576705" cy="25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precedente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34" y="1930630"/>
            <a:ext cx="5458691" cy="40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45" y="1974850"/>
            <a:ext cx="4497575" cy="3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</a:t>
            </a:r>
            <a:r>
              <a:rPr lang="fr-CH" dirty="0" err="1" smtClean="0"/>
              <a:t>preventivo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192000" cy="35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11" y="1821841"/>
            <a:ext cx="5054138" cy="43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Retrospettivo</vt:lpstr>
      <vt:lpstr>Sismografo</vt:lpstr>
      <vt:lpstr>Indice</vt:lpstr>
      <vt:lpstr>Cos’è</vt:lpstr>
      <vt:lpstr>Scopo</vt:lpstr>
      <vt:lpstr>In Svizzera</vt:lpstr>
      <vt:lpstr>Progetto precedente</vt:lpstr>
      <vt:lpstr>Problema</vt:lpstr>
      <vt:lpstr>Gantt preventivo</vt:lpstr>
      <vt:lpstr>Soluzione</vt:lpstr>
      <vt:lpstr>Soluzione</vt:lpstr>
      <vt:lpstr>Gantt consuntivo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Sismografo</dc:title>
  <dc:creator>Ringo Il Pistolero</dc:creator>
  <cp:lastModifiedBy>Ringo Il Pistolero</cp:lastModifiedBy>
  <cp:revision>5</cp:revision>
  <dcterms:created xsi:type="dcterms:W3CDTF">2018-05-18T06:43:22Z</dcterms:created>
  <dcterms:modified xsi:type="dcterms:W3CDTF">2018-05-18T07:28:04Z</dcterms:modified>
</cp:coreProperties>
</file>