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C8F9-D6CE-4F21-955D-AA54CE2FA5B6}" type="datetimeFigureOut">
              <a:rPr lang="es-CO" smtClean="0"/>
              <a:t>5/12/2023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21D4-23D9-410E-A284-5A0AA1F239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905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C8F9-D6CE-4F21-955D-AA54CE2FA5B6}" type="datetimeFigureOut">
              <a:rPr lang="es-CO" smtClean="0"/>
              <a:t>5/12/2023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21D4-23D9-410E-A284-5A0AA1F239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576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C8F9-D6CE-4F21-955D-AA54CE2FA5B6}" type="datetimeFigureOut">
              <a:rPr lang="es-CO" smtClean="0"/>
              <a:t>5/12/2023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21D4-23D9-410E-A284-5A0AA1F239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744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C8F9-D6CE-4F21-955D-AA54CE2FA5B6}" type="datetimeFigureOut">
              <a:rPr lang="es-CO" smtClean="0"/>
              <a:t>5/12/2023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21D4-23D9-410E-A284-5A0AA1F239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15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C8F9-D6CE-4F21-955D-AA54CE2FA5B6}" type="datetimeFigureOut">
              <a:rPr lang="es-CO" smtClean="0"/>
              <a:t>5/12/2023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21D4-23D9-410E-A284-5A0AA1F239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228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C8F9-D6CE-4F21-955D-AA54CE2FA5B6}" type="datetimeFigureOut">
              <a:rPr lang="es-CO" smtClean="0"/>
              <a:t>5/12/2023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21D4-23D9-410E-A284-5A0AA1F239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20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C8F9-D6CE-4F21-955D-AA54CE2FA5B6}" type="datetimeFigureOut">
              <a:rPr lang="es-CO" smtClean="0"/>
              <a:t>5/12/2023</a:t>
            </a:fld>
            <a:endParaRPr lang="es-CO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21D4-23D9-410E-A284-5A0AA1F239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263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C8F9-D6CE-4F21-955D-AA54CE2FA5B6}" type="datetimeFigureOut">
              <a:rPr lang="es-CO" smtClean="0"/>
              <a:t>5/12/2023</a:t>
            </a:fld>
            <a:endParaRPr lang="es-CO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21D4-23D9-410E-A284-5A0AA1F239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81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C8F9-D6CE-4F21-955D-AA54CE2FA5B6}" type="datetimeFigureOut">
              <a:rPr lang="es-CO" smtClean="0"/>
              <a:t>5/12/2023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21D4-23D9-410E-A284-5A0AA1F239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118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C8F9-D6CE-4F21-955D-AA54CE2FA5B6}" type="datetimeFigureOut">
              <a:rPr lang="es-CO" smtClean="0"/>
              <a:t>5/12/2023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21D4-23D9-410E-A284-5A0AA1F239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90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C8F9-D6CE-4F21-955D-AA54CE2FA5B6}" type="datetimeFigureOut">
              <a:rPr lang="es-CO" smtClean="0"/>
              <a:t>5/12/2023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21D4-23D9-410E-A284-5A0AA1F239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723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B1EC8F9-D6CE-4F21-955D-AA54CE2FA5B6}" type="datetimeFigureOut">
              <a:rPr lang="es-CO" smtClean="0"/>
              <a:t>5/12/2023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BAE21D4-23D9-410E-A284-5A0AA1F23999}" type="slidenum">
              <a:rPr lang="es-CO" smtClean="0"/>
              <a:t>‹Nº›</a:t>
            </a:fld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2CBA34F-E268-43D9-A308-8B92F49E308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76" y="140173"/>
            <a:ext cx="1493629" cy="50450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944923B-70A6-4ADD-88CF-01C9A815C44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962" y="166678"/>
            <a:ext cx="1891902" cy="32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5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EA2D2-433A-4BC5-BEE1-DC389FA373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Proyecto final </a:t>
            </a:r>
            <a:r>
              <a:rPr lang="es-ES" dirty="0" err="1"/>
              <a:t>SoftServe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DAB76C-E9B1-4621-B432-E3C05CD908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Luisa Fernanda Ramirez Restrepo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5561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E422F-1FE2-412F-A238-E29464E77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Perfil de desarrollador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677000-EE8A-4291-BE99-3320B74B4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Utilizando la terminal, se dan 5 opciones para que el usuario escoja:</a:t>
            </a:r>
          </a:p>
          <a:p>
            <a:pPr marL="0" indent="0">
              <a:buNone/>
            </a:pPr>
            <a:r>
              <a:rPr lang="es-ES" dirty="0"/>
              <a:t>Opción 1: Listar perfiles de desarrolladores</a:t>
            </a:r>
          </a:p>
          <a:p>
            <a:pPr marL="0" indent="0">
              <a:buNone/>
            </a:pPr>
            <a:r>
              <a:rPr lang="es-ES" dirty="0"/>
              <a:t>Opción 2: Agregar perfil del desarrollador</a:t>
            </a:r>
          </a:p>
          <a:p>
            <a:pPr marL="0" indent="0">
              <a:buNone/>
            </a:pPr>
            <a:r>
              <a:rPr lang="es-ES" dirty="0"/>
              <a:t>Opción 3: Modificar perfil del desarrollador</a:t>
            </a:r>
          </a:p>
          <a:p>
            <a:pPr marL="0" indent="0">
              <a:buNone/>
            </a:pPr>
            <a:r>
              <a:rPr lang="es-ES" dirty="0"/>
              <a:t>Opción 4: Eliminar perfil del desarrollador</a:t>
            </a:r>
          </a:p>
          <a:p>
            <a:pPr marL="0" indent="0">
              <a:buNone/>
            </a:pPr>
            <a:r>
              <a:rPr lang="es-ES" dirty="0"/>
              <a:t>Opción 5: Salir</a:t>
            </a:r>
          </a:p>
          <a:p>
            <a:pPr marL="0" indent="0">
              <a:buNone/>
            </a:pPr>
            <a:r>
              <a:rPr lang="es-CO" dirty="0"/>
              <a:t>Se realiza conexión a la base de datos con PostgreSQL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512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965A5-297A-4FD9-878D-EBC44228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base de datos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05A642-FDDB-461F-A735-01BA32402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La base de datos está compuesta por las columnas: nombre, correo, años de experiencia, nivel de experiencia, habilidades y requerimientos para el siguiente nivel.</a:t>
            </a:r>
          </a:p>
          <a:p>
            <a:pPr marL="0" indent="0">
              <a:buNone/>
            </a:pPr>
            <a:r>
              <a:rPr lang="es-ES" dirty="0"/>
              <a:t>Durante las pruebas, se adicionaron los siguientes datos: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128C010-36E7-4EB8-922B-EF09BD31B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28990"/>
            <a:ext cx="12192000" cy="119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5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2DFED-3DF7-44D5-968A-2B851896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B97E67-9B29-4CBA-9711-D2ECA0897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4834" y="864108"/>
            <a:ext cx="7649634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Opción 2 - Agregar: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Opción 3 - Modificar: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EE7ACE0-B1E7-411A-94D6-34AC9D60C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467" y="712694"/>
            <a:ext cx="3736281" cy="194111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0576B02-2D90-4107-A8CF-71FCE083E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181" y="1123837"/>
            <a:ext cx="5439900" cy="152997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A737606-5519-4C0D-9D36-EF70756A5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54" y="4186086"/>
            <a:ext cx="3959343" cy="208874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EB1F842-DF78-49AE-B3F4-68E81974A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3932" y="4297702"/>
            <a:ext cx="7437672" cy="168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1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D286B-3FE1-45DF-B5F4-226036624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7E99B6-4DA7-4CB9-8F82-1EF4C668E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Opción 4 – Eliminar: Se borra el perfil del desarrollado con id = 2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500B70-B1FC-46A4-9134-AE01E0DAF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865" y="864108"/>
            <a:ext cx="4752975" cy="21050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B4322AC-9F5D-4089-A682-6B108F256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39669"/>
            <a:ext cx="12192000" cy="179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25378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</Template>
  <TotalTime>168</TotalTime>
  <Words>137</Words>
  <Application>Microsoft Office PowerPoint</Application>
  <PresentationFormat>Panorámica</PresentationFormat>
  <Paragraphs>19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Corbel</vt:lpstr>
      <vt:lpstr>Wingdings 2</vt:lpstr>
      <vt:lpstr>Marco</vt:lpstr>
      <vt:lpstr>Proyecto final SoftServe</vt:lpstr>
      <vt:lpstr>Perfil de desarrollador</vt:lpstr>
      <vt:lpstr>La base de datos</vt:lpstr>
      <vt:lpstr>Resultados</vt:lpstr>
      <vt:lpstr>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SoftServe</dc:title>
  <dc:creator>Luisa Fernanda Ramirez</dc:creator>
  <cp:lastModifiedBy>Luisa Fernanda Ramirez</cp:lastModifiedBy>
  <cp:revision>6</cp:revision>
  <dcterms:created xsi:type="dcterms:W3CDTF">2023-12-05T23:38:25Z</dcterms:created>
  <dcterms:modified xsi:type="dcterms:W3CDTF">2023-12-06T02:27:04Z</dcterms:modified>
</cp:coreProperties>
</file>