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8288000" cy="10287000"/>
  <p:notesSz cx="6858000" cy="9144000"/>
  <p:embeddedFontLst>
    <p:embeddedFont>
      <p:font typeface="Canva Sans Bold" panose="020B0604020202020204" charset="0"/>
      <p:regular r:id="rId8"/>
      <p:bold r:id="rId9"/>
    </p:embeddedFont>
    <p:embeddedFont>
      <p:font typeface="Century Gothic" panose="020B0502020202020204" pitchFamily="34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Bold" panose="00000800000000000000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5329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95601" y="5656761"/>
            <a:ext cx="10919474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73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6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7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9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7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5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13518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46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3263211"/>
            <a:ext cx="8963825" cy="187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400"/>
              </a:lnSpc>
            </a:pPr>
            <a:r>
              <a:rPr lang="en-US" sz="11000" dirty="0" err="1">
                <a:solidFill>
                  <a:srgbClr val="FFFFFF"/>
                </a:solidFill>
                <a:latin typeface="Poppins Bold"/>
              </a:rPr>
              <a:t>MeroPasal</a:t>
            </a:r>
            <a:endParaRPr lang="en-US" sz="11000" dirty="0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80434" y="7671181"/>
            <a:ext cx="11442173" cy="952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5"/>
              </a:lnSpc>
            </a:pPr>
            <a:r>
              <a:rPr lang="en-US" sz="2703" dirty="0">
                <a:solidFill>
                  <a:srgbClr val="FFFFFF"/>
                </a:solidFill>
                <a:latin typeface="Poppins"/>
              </a:rPr>
              <a:t>Presented By Sulav </a:t>
            </a:r>
            <a:r>
              <a:rPr lang="en-US" sz="2703" dirty="0" err="1">
                <a:solidFill>
                  <a:srgbClr val="FFFFFF"/>
                </a:solidFill>
                <a:latin typeface="Poppins"/>
              </a:rPr>
              <a:t>sapkota,sonu</a:t>
            </a:r>
            <a:r>
              <a:rPr lang="en-US" sz="2703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2703" dirty="0" err="1">
                <a:solidFill>
                  <a:srgbClr val="FFFFFF"/>
                </a:solidFill>
                <a:latin typeface="Poppins"/>
              </a:rPr>
              <a:t>acharya,Suikrit</a:t>
            </a:r>
            <a:r>
              <a:rPr lang="en-US" sz="2703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2703" dirty="0" err="1">
                <a:solidFill>
                  <a:srgbClr val="FFFFFF"/>
                </a:solidFill>
                <a:latin typeface="Poppins"/>
              </a:rPr>
              <a:t>thapa</a:t>
            </a:r>
            <a:endParaRPr lang="en-US" sz="2703" dirty="0">
              <a:solidFill>
                <a:srgbClr val="FFFFFF"/>
              </a:solidFill>
              <a:latin typeface="Poppins"/>
            </a:endParaRPr>
          </a:p>
          <a:p>
            <a:pPr algn="just">
              <a:lnSpc>
                <a:spcPts val="3785"/>
              </a:lnSpc>
            </a:pPr>
            <a:endParaRPr lang="en-US" sz="2703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6478" y="4933634"/>
            <a:ext cx="8963825" cy="358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400"/>
              </a:lnSpc>
            </a:pPr>
            <a:r>
              <a:rPr lang="en-US" sz="3600" dirty="0">
                <a:solidFill>
                  <a:srgbClr val="FFFFFF"/>
                </a:solidFill>
                <a:latin typeface="Poppins Bold"/>
              </a:rPr>
              <a:t>A digital solution for paperless shop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4215994" cy="3181159"/>
          </a:xfrm>
          <a:custGeom>
            <a:avLst/>
            <a:gdLst/>
            <a:ahLst/>
            <a:cxnLst/>
            <a:rect l="l" t="t" r="r" b="b"/>
            <a:pathLst>
              <a:path w="4215994" h="3181159">
                <a:moveTo>
                  <a:pt x="0" y="0"/>
                </a:moveTo>
                <a:lnTo>
                  <a:pt x="4215994" y="0"/>
                </a:lnTo>
                <a:lnTo>
                  <a:pt x="4215994" y="3181159"/>
                </a:lnTo>
                <a:lnTo>
                  <a:pt x="0" y="3181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>
            <a:off x="14100581" y="7105841"/>
            <a:ext cx="4215994" cy="3181159"/>
          </a:xfrm>
          <a:custGeom>
            <a:avLst/>
            <a:gdLst/>
            <a:ahLst/>
            <a:cxnLst/>
            <a:rect l="l" t="t" r="r" b="b"/>
            <a:pathLst>
              <a:path w="4215994" h="3181159">
                <a:moveTo>
                  <a:pt x="0" y="0"/>
                </a:moveTo>
                <a:lnTo>
                  <a:pt x="4215994" y="0"/>
                </a:lnTo>
                <a:lnTo>
                  <a:pt x="4215994" y="3181159"/>
                </a:lnTo>
                <a:lnTo>
                  <a:pt x="0" y="3181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65390" y="3546789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65390" y="2042554"/>
            <a:ext cx="5640569" cy="67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9"/>
              </a:lnSpc>
            </a:pPr>
            <a:r>
              <a:rPr lang="en-US" sz="4999" dirty="0">
                <a:solidFill>
                  <a:srgbClr val="FFFFFF"/>
                </a:solidFill>
                <a:latin typeface="Poppins Bold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765390" y="4267862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765390" y="4988935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765390" y="5710008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8"/>
                </a:lnTo>
                <a:lnTo>
                  <a:pt x="0" y="4882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579262" y="3489640"/>
            <a:ext cx="4826697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Desktop Application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9262" y="4210712"/>
            <a:ext cx="5193138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Managing stock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79262" y="4931784"/>
            <a:ext cx="4267200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Easy billing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08336" y="5633685"/>
            <a:ext cx="9683664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Alternate to expensive shop management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9470AAC7-1458-A33D-98E9-AD73F97F807D}"/>
              </a:ext>
            </a:extLst>
          </p:cNvPr>
          <p:cNvSpPr txBox="1"/>
          <p:nvPr/>
        </p:nvSpPr>
        <p:spPr>
          <a:xfrm>
            <a:off x="1765390" y="2042554"/>
            <a:ext cx="5640569" cy="697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9"/>
              </a:lnSpc>
            </a:pPr>
            <a:r>
              <a:rPr lang="en-US" sz="4999">
                <a:solidFill>
                  <a:srgbClr val="FFFFFF"/>
                </a:solidFill>
                <a:latin typeface="Poppins Bold"/>
              </a:rPr>
              <a:t>Features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C883F39-2BE8-3652-A7FD-D8C91463842F}"/>
              </a:ext>
            </a:extLst>
          </p:cNvPr>
          <p:cNvSpPr/>
          <p:nvPr/>
        </p:nvSpPr>
        <p:spPr>
          <a:xfrm>
            <a:off x="1765390" y="3546789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BC80F764-E9C7-995A-141E-2494510A5FB9}"/>
              </a:ext>
            </a:extLst>
          </p:cNvPr>
          <p:cNvSpPr txBox="1"/>
          <p:nvPr/>
        </p:nvSpPr>
        <p:spPr>
          <a:xfrm>
            <a:off x="2716045" y="3430470"/>
            <a:ext cx="7231281" cy="531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User Registration and Authentication</a:t>
            </a: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404CFDDD-8999-152D-C7B7-9EC7D17D56E3}"/>
              </a:ext>
            </a:extLst>
          </p:cNvPr>
          <p:cNvSpPr/>
          <p:nvPr/>
        </p:nvSpPr>
        <p:spPr>
          <a:xfrm>
            <a:off x="1765390" y="4319560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8"/>
                </a:lnTo>
                <a:lnTo>
                  <a:pt x="0" y="488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A2B24A2-F953-2B48-17CB-348289C47B26}"/>
              </a:ext>
            </a:extLst>
          </p:cNvPr>
          <p:cNvSpPr txBox="1"/>
          <p:nvPr/>
        </p:nvSpPr>
        <p:spPr>
          <a:xfrm>
            <a:off x="2716044" y="4209475"/>
            <a:ext cx="4689915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Stock management</a:t>
            </a: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E7D4FE9D-E34F-ED2A-DFCA-069BD26D6AC6}"/>
              </a:ext>
            </a:extLst>
          </p:cNvPr>
          <p:cNvSpPr/>
          <p:nvPr/>
        </p:nvSpPr>
        <p:spPr>
          <a:xfrm>
            <a:off x="1765390" y="5089393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09DCB60-29BD-0114-13EB-572A27066EA8}"/>
              </a:ext>
            </a:extLst>
          </p:cNvPr>
          <p:cNvSpPr txBox="1"/>
          <p:nvPr/>
        </p:nvSpPr>
        <p:spPr>
          <a:xfrm>
            <a:off x="2716045" y="4988479"/>
            <a:ext cx="3537392" cy="531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Billing solution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CC50B250-7566-8F94-B5F1-15C58BDF6661}"/>
              </a:ext>
            </a:extLst>
          </p:cNvPr>
          <p:cNvSpPr/>
          <p:nvPr/>
        </p:nvSpPr>
        <p:spPr>
          <a:xfrm>
            <a:off x="1765390" y="5850056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62FE3B9C-6B43-6DD2-2C7C-0140D157AAE0}"/>
              </a:ext>
            </a:extLst>
          </p:cNvPr>
          <p:cNvSpPr txBox="1"/>
          <p:nvPr/>
        </p:nvSpPr>
        <p:spPr>
          <a:xfrm>
            <a:off x="2716044" y="5767483"/>
            <a:ext cx="5410201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Accounting solution</a:t>
            </a:r>
          </a:p>
        </p:txBody>
      </p:sp>
    </p:spTree>
    <p:extLst>
      <p:ext uri="{BB962C8B-B14F-4D97-AF65-F5344CB8AC3E}">
        <p14:creationId xmlns:p14="http://schemas.microsoft.com/office/powerpoint/2010/main" val="358910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00D84137-F474-DA81-43A3-574E46261502}"/>
              </a:ext>
            </a:extLst>
          </p:cNvPr>
          <p:cNvSpPr txBox="1"/>
          <p:nvPr/>
        </p:nvSpPr>
        <p:spPr>
          <a:xfrm>
            <a:off x="1765390" y="2042554"/>
            <a:ext cx="5640569" cy="660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9"/>
              </a:lnSpc>
            </a:pPr>
            <a:r>
              <a:rPr lang="en-US" sz="4999" dirty="0">
                <a:solidFill>
                  <a:srgbClr val="FFFFFF"/>
                </a:solidFill>
                <a:latin typeface="Poppins Bold"/>
              </a:rPr>
              <a:t>Objective :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6A6A434-B66B-1F33-0234-008BED59AFAD}"/>
              </a:ext>
            </a:extLst>
          </p:cNvPr>
          <p:cNvSpPr/>
          <p:nvPr/>
        </p:nvSpPr>
        <p:spPr>
          <a:xfrm>
            <a:off x="1765390" y="3546789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7691373-7A61-2D00-9735-BB9F98AC16E4}"/>
              </a:ext>
            </a:extLst>
          </p:cNvPr>
          <p:cNvSpPr txBox="1"/>
          <p:nvPr/>
        </p:nvSpPr>
        <p:spPr>
          <a:xfrm>
            <a:off x="2716045" y="3430470"/>
            <a:ext cx="7231281" cy="531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To automate the invoicing process.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D836E01D-868A-B94F-A2A0-6674C15BD74C}"/>
              </a:ext>
            </a:extLst>
          </p:cNvPr>
          <p:cNvSpPr/>
          <p:nvPr/>
        </p:nvSpPr>
        <p:spPr>
          <a:xfrm>
            <a:off x="1765390" y="4319560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8"/>
                </a:lnTo>
                <a:lnTo>
                  <a:pt x="0" y="488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F378524-7D5D-8031-002F-60E2F3F2D77B}"/>
              </a:ext>
            </a:extLst>
          </p:cNvPr>
          <p:cNvSpPr txBox="1"/>
          <p:nvPr/>
        </p:nvSpPr>
        <p:spPr>
          <a:xfrm>
            <a:off x="2716044" y="4209475"/>
            <a:ext cx="12855911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Reducing manual effort and minimizing errors.</a:t>
            </a: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E6DF1A17-B024-BF3F-B1ED-7C3D303BF648}"/>
              </a:ext>
            </a:extLst>
          </p:cNvPr>
          <p:cNvSpPr/>
          <p:nvPr/>
        </p:nvSpPr>
        <p:spPr>
          <a:xfrm>
            <a:off x="1765390" y="5089393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27EE1AFD-2913-3154-EA3D-9710286A06E6}"/>
              </a:ext>
            </a:extLst>
          </p:cNvPr>
          <p:cNvSpPr txBox="1"/>
          <p:nvPr/>
        </p:nvSpPr>
        <p:spPr>
          <a:xfrm>
            <a:off x="2716044" y="4988479"/>
            <a:ext cx="9780755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To reduce manpower requirement.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DED5E823-AB2F-7DB7-6FF0-D49E3A3DD530}"/>
              </a:ext>
            </a:extLst>
          </p:cNvPr>
          <p:cNvSpPr/>
          <p:nvPr/>
        </p:nvSpPr>
        <p:spPr>
          <a:xfrm>
            <a:off x="1765390" y="5863451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3E6DC1E-5F38-6FAB-02B7-254D072AC7BF}"/>
              </a:ext>
            </a:extLst>
          </p:cNvPr>
          <p:cNvSpPr txBox="1"/>
          <p:nvPr/>
        </p:nvSpPr>
        <p:spPr>
          <a:xfrm>
            <a:off x="2716044" y="5767483"/>
            <a:ext cx="12447756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To generate and send invoices quickly.     	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111138D-BDF9-26E6-9ED7-C244480D5C7A}"/>
              </a:ext>
            </a:extLst>
          </p:cNvPr>
          <p:cNvSpPr txBox="1"/>
          <p:nvPr/>
        </p:nvSpPr>
        <p:spPr>
          <a:xfrm>
            <a:off x="4038600" y="7074172"/>
            <a:ext cx="12447756" cy="502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387"/>
              </a:lnSpc>
            </a:pPr>
            <a:r>
              <a:rPr lang="en-US" sz="2400" kern="1200" dirty="0">
                <a:solidFill>
                  <a:srgbClr val="FFFFFF"/>
                </a:solidFill>
                <a:effectLst/>
                <a:latin typeface="Canva Sans Bold" panose="020B0604020202020204" charset="0"/>
                <a:ea typeface="+mn-ea"/>
                <a:cs typeface="+mn-cs"/>
              </a:rPr>
              <a:t>	And many more …..</a:t>
            </a:r>
            <a:endParaRPr lang="en-US" sz="3600" dirty="0">
              <a:solidFill>
                <a:srgbClr val="FFFFFF"/>
              </a:solidFill>
              <a:latin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83227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04746EDB-11FE-6336-67B1-783DD5478FB9}"/>
              </a:ext>
            </a:extLst>
          </p:cNvPr>
          <p:cNvSpPr txBox="1"/>
          <p:nvPr/>
        </p:nvSpPr>
        <p:spPr>
          <a:xfrm>
            <a:off x="1765390" y="2042554"/>
            <a:ext cx="8597810" cy="6603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99"/>
              </a:lnSpc>
            </a:pPr>
            <a:r>
              <a:rPr lang="en-US" sz="4999" dirty="0">
                <a:solidFill>
                  <a:srgbClr val="FFFFFF"/>
                </a:solidFill>
                <a:latin typeface="Poppins Bold"/>
              </a:rPr>
              <a:t>Scope and limitations :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2D1EC8B-BD95-4698-3B68-9F1C9544B4E2}"/>
              </a:ext>
            </a:extLst>
          </p:cNvPr>
          <p:cNvSpPr/>
          <p:nvPr/>
        </p:nvSpPr>
        <p:spPr>
          <a:xfrm>
            <a:off x="1765390" y="3546789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CAB2749-5D43-E275-117F-5A4997BE43F5}"/>
              </a:ext>
            </a:extLst>
          </p:cNvPr>
          <p:cNvSpPr txBox="1"/>
          <p:nvPr/>
        </p:nvSpPr>
        <p:spPr>
          <a:xfrm>
            <a:off x="2716045" y="3430470"/>
            <a:ext cx="13362155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It enables efficient tracking and management of inventory levels.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9A9F69C-F77D-87E4-2AAE-1ECA52E3F796}"/>
              </a:ext>
            </a:extLst>
          </p:cNvPr>
          <p:cNvSpPr/>
          <p:nvPr/>
        </p:nvSpPr>
        <p:spPr>
          <a:xfrm>
            <a:off x="1765390" y="4319560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8"/>
                </a:lnTo>
                <a:lnTo>
                  <a:pt x="0" y="488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DAA5FB7-2746-169B-6718-2E95D2233D90}"/>
              </a:ext>
            </a:extLst>
          </p:cNvPr>
          <p:cNvSpPr txBox="1"/>
          <p:nvPr/>
        </p:nvSpPr>
        <p:spPr>
          <a:xfrm>
            <a:off x="2716044" y="4209475"/>
            <a:ext cx="14047956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It facilities the processing of sales order, purchase orders.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76044AA-6375-CD30-785B-496343EA7E7E}"/>
              </a:ext>
            </a:extLst>
          </p:cNvPr>
          <p:cNvSpPr/>
          <p:nvPr/>
        </p:nvSpPr>
        <p:spPr>
          <a:xfrm>
            <a:off x="1765390" y="5089393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55278B6-E7EB-6951-38C1-86CE006E3A7D}"/>
              </a:ext>
            </a:extLst>
          </p:cNvPr>
          <p:cNvSpPr txBox="1"/>
          <p:nvPr/>
        </p:nvSpPr>
        <p:spPr>
          <a:xfrm>
            <a:off x="2716044" y="4988479"/>
            <a:ext cx="14581355" cy="1091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Allows for managing suppliers' information and tracking suppliers performance.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F98B3B6-014C-829B-80A5-520D6E84F9B8}"/>
              </a:ext>
            </a:extLst>
          </p:cNvPr>
          <p:cNvSpPr/>
          <p:nvPr/>
        </p:nvSpPr>
        <p:spPr>
          <a:xfrm>
            <a:off x="1765390" y="6438900"/>
            <a:ext cx="435807" cy="488299"/>
          </a:xfrm>
          <a:custGeom>
            <a:avLst/>
            <a:gdLst/>
            <a:ahLst/>
            <a:cxnLst/>
            <a:rect l="l" t="t" r="r" b="b"/>
            <a:pathLst>
              <a:path w="435807" h="488299">
                <a:moveTo>
                  <a:pt x="0" y="0"/>
                </a:moveTo>
                <a:lnTo>
                  <a:pt x="435806" y="0"/>
                </a:lnTo>
                <a:lnTo>
                  <a:pt x="435806" y="488299"/>
                </a:lnTo>
                <a:lnTo>
                  <a:pt x="0" y="488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F8BB932-8E82-FB16-584C-C51A10782B57}"/>
              </a:ext>
            </a:extLst>
          </p:cNvPr>
          <p:cNvSpPr txBox="1"/>
          <p:nvPr/>
        </p:nvSpPr>
        <p:spPr>
          <a:xfrm>
            <a:off x="2590800" y="6400260"/>
            <a:ext cx="13030200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7"/>
              </a:lnSpc>
            </a:pPr>
            <a:r>
              <a:rPr lang="en-US" sz="3134" dirty="0">
                <a:solidFill>
                  <a:srgbClr val="FFFFFF"/>
                </a:solidFill>
                <a:latin typeface="Canva Sans Bold"/>
              </a:rPr>
              <a:t>It provide tools for generating reports and analyzing data.</a:t>
            </a:r>
          </a:p>
        </p:txBody>
      </p:sp>
    </p:spTree>
    <p:extLst>
      <p:ext uri="{BB962C8B-B14F-4D97-AF65-F5344CB8AC3E}">
        <p14:creationId xmlns:p14="http://schemas.microsoft.com/office/powerpoint/2010/main" val="417100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4215994" cy="3181159"/>
          </a:xfrm>
          <a:custGeom>
            <a:avLst/>
            <a:gdLst/>
            <a:ahLst/>
            <a:cxnLst/>
            <a:rect l="l" t="t" r="r" b="b"/>
            <a:pathLst>
              <a:path w="4215994" h="3181159">
                <a:moveTo>
                  <a:pt x="0" y="0"/>
                </a:moveTo>
                <a:lnTo>
                  <a:pt x="4215994" y="0"/>
                </a:lnTo>
                <a:lnTo>
                  <a:pt x="4215994" y="3181159"/>
                </a:lnTo>
                <a:lnTo>
                  <a:pt x="0" y="3181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>
            <a:off x="14072006" y="7105841"/>
            <a:ext cx="4215994" cy="3181159"/>
          </a:xfrm>
          <a:custGeom>
            <a:avLst/>
            <a:gdLst/>
            <a:ahLst/>
            <a:cxnLst/>
            <a:rect l="l" t="t" r="r" b="b"/>
            <a:pathLst>
              <a:path w="4215994" h="3181159">
                <a:moveTo>
                  <a:pt x="0" y="0"/>
                </a:moveTo>
                <a:lnTo>
                  <a:pt x="4215994" y="0"/>
                </a:lnTo>
                <a:lnTo>
                  <a:pt x="4215994" y="3181159"/>
                </a:lnTo>
                <a:lnTo>
                  <a:pt x="0" y="3181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362200" y="3467100"/>
            <a:ext cx="9664610" cy="6603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99"/>
              </a:lnSpc>
            </a:pPr>
            <a:r>
              <a:rPr lang="en-US" sz="4999" dirty="0">
                <a:solidFill>
                  <a:srgbClr val="FFFFFF"/>
                </a:solidFill>
                <a:latin typeface="Poppins Bold"/>
              </a:rPr>
              <a:t>Let’s visit our application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126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Century Gothic</vt:lpstr>
      <vt:lpstr>Wingdings 3</vt:lpstr>
      <vt:lpstr>Poppins Bold</vt:lpstr>
      <vt:lpstr>Canva Sans Bold</vt:lpstr>
      <vt:lpstr>Poppins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</dc:title>
  <cp:lastModifiedBy>sulav sapkota</cp:lastModifiedBy>
  <cp:revision>4</cp:revision>
  <dcterms:created xsi:type="dcterms:W3CDTF">2006-08-16T00:00:00Z</dcterms:created>
  <dcterms:modified xsi:type="dcterms:W3CDTF">2024-04-12T06:29:44Z</dcterms:modified>
  <dc:identifier>DAGCIEWF8EA</dc:identifier>
</cp:coreProperties>
</file>