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5F3B4F-0088-E82C-56E6-67A41A35CF55}"/>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1ACC481D-91C9-F9D4-5E29-D035E637DE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7CBB53BF-8C72-194C-FE2E-81160E66A33B}"/>
              </a:ext>
            </a:extLst>
          </p:cNvPr>
          <p:cNvSpPr>
            <a:spLocks noGrp="1"/>
          </p:cNvSpPr>
          <p:nvPr>
            <p:ph type="dt" sz="half" idx="10"/>
          </p:nvPr>
        </p:nvSpPr>
        <p:spPr/>
        <p:txBody>
          <a:bodyPr/>
          <a:lstStyle/>
          <a:p>
            <a:fld id="{B62E1A92-2472-4F1B-8967-F77A78F790A6}" type="datetimeFigureOut">
              <a:rPr lang="es-ES" smtClean="0"/>
              <a:t>22/07/2024</a:t>
            </a:fld>
            <a:endParaRPr lang="es-ES"/>
          </a:p>
        </p:txBody>
      </p:sp>
      <p:sp>
        <p:nvSpPr>
          <p:cNvPr id="5" name="Marcador de pie de página 4">
            <a:extLst>
              <a:ext uri="{FF2B5EF4-FFF2-40B4-BE49-F238E27FC236}">
                <a16:creationId xmlns:a16="http://schemas.microsoft.com/office/drawing/2014/main" id="{1D71F5D3-532B-69C5-9033-F3525106269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380A3027-F617-3226-FFD1-1A8404803250}"/>
              </a:ext>
            </a:extLst>
          </p:cNvPr>
          <p:cNvSpPr>
            <a:spLocks noGrp="1"/>
          </p:cNvSpPr>
          <p:nvPr>
            <p:ph type="sldNum" sz="quarter" idx="12"/>
          </p:nvPr>
        </p:nvSpPr>
        <p:spPr/>
        <p:txBody>
          <a:bodyPr/>
          <a:lstStyle/>
          <a:p>
            <a:fld id="{C6E4E158-18DB-4EC1-89D4-E6F0E1634A27}" type="slidenum">
              <a:rPr lang="es-ES" smtClean="0"/>
              <a:t>‹Nº›</a:t>
            </a:fld>
            <a:endParaRPr lang="es-ES"/>
          </a:p>
        </p:txBody>
      </p:sp>
    </p:spTree>
    <p:extLst>
      <p:ext uri="{BB962C8B-B14F-4D97-AF65-F5344CB8AC3E}">
        <p14:creationId xmlns:p14="http://schemas.microsoft.com/office/powerpoint/2010/main" val="3241531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6BCA7B-83AD-6032-8D08-A9B893BE86EA}"/>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91D507C4-9BA2-A183-43CA-F07801134917}"/>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48A034F-8A66-F47B-8C51-BFDCDDF3078C}"/>
              </a:ext>
            </a:extLst>
          </p:cNvPr>
          <p:cNvSpPr>
            <a:spLocks noGrp="1"/>
          </p:cNvSpPr>
          <p:nvPr>
            <p:ph type="dt" sz="half" idx="10"/>
          </p:nvPr>
        </p:nvSpPr>
        <p:spPr/>
        <p:txBody>
          <a:bodyPr/>
          <a:lstStyle/>
          <a:p>
            <a:fld id="{B62E1A92-2472-4F1B-8967-F77A78F790A6}" type="datetimeFigureOut">
              <a:rPr lang="es-ES" smtClean="0"/>
              <a:t>22/07/2024</a:t>
            </a:fld>
            <a:endParaRPr lang="es-ES"/>
          </a:p>
        </p:txBody>
      </p:sp>
      <p:sp>
        <p:nvSpPr>
          <p:cNvPr id="5" name="Marcador de pie de página 4">
            <a:extLst>
              <a:ext uri="{FF2B5EF4-FFF2-40B4-BE49-F238E27FC236}">
                <a16:creationId xmlns:a16="http://schemas.microsoft.com/office/drawing/2014/main" id="{FBB395FF-57E5-4DC5-8D9D-59044D527B5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7285872-B806-4A3A-18A2-6349D6C14D21}"/>
              </a:ext>
            </a:extLst>
          </p:cNvPr>
          <p:cNvSpPr>
            <a:spLocks noGrp="1"/>
          </p:cNvSpPr>
          <p:nvPr>
            <p:ph type="sldNum" sz="quarter" idx="12"/>
          </p:nvPr>
        </p:nvSpPr>
        <p:spPr/>
        <p:txBody>
          <a:bodyPr/>
          <a:lstStyle/>
          <a:p>
            <a:fld id="{C6E4E158-18DB-4EC1-89D4-E6F0E1634A27}" type="slidenum">
              <a:rPr lang="es-ES" smtClean="0"/>
              <a:t>‹Nº›</a:t>
            </a:fld>
            <a:endParaRPr lang="es-ES"/>
          </a:p>
        </p:txBody>
      </p:sp>
    </p:spTree>
    <p:extLst>
      <p:ext uri="{BB962C8B-B14F-4D97-AF65-F5344CB8AC3E}">
        <p14:creationId xmlns:p14="http://schemas.microsoft.com/office/powerpoint/2010/main" val="3521351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2D6205C-F261-2BBC-33E2-4A70B1CAD44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F9945467-BF09-F423-92C1-EEF9BA8773A3}"/>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EDF7246-065F-D46D-BE63-1E6FDA571D1F}"/>
              </a:ext>
            </a:extLst>
          </p:cNvPr>
          <p:cNvSpPr>
            <a:spLocks noGrp="1"/>
          </p:cNvSpPr>
          <p:nvPr>
            <p:ph type="dt" sz="half" idx="10"/>
          </p:nvPr>
        </p:nvSpPr>
        <p:spPr/>
        <p:txBody>
          <a:bodyPr/>
          <a:lstStyle/>
          <a:p>
            <a:fld id="{B62E1A92-2472-4F1B-8967-F77A78F790A6}" type="datetimeFigureOut">
              <a:rPr lang="es-ES" smtClean="0"/>
              <a:t>22/07/2024</a:t>
            </a:fld>
            <a:endParaRPr lang="es-ES"/>
          </a:p>
        </p:txBody>
      </p:sp>
      <p:sp>
        <p:nvSpPr>
          <p:cNvPr id="5" name="Marcador de pie de página 4">
            <a:extLst>
              <a:ext uri="{FF2B5EF4-FFF2-40B4-BE49-F238E27FC236}">
                <a16:creationId xmlns:a16="http://schemas.microsoft.com/office/drawing/2014/main" id="{DAE89309-4C77-CB75-E153-A6787C73F2F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85CD7A1-86A6-9118-6230-5FEE44CAE73A}"/>
              </a:ext>
            </a:extLst>
          </p:cNvPr>
          <p:cNvSpPr>
            <a:spLocks noGrp="1"/>
          </p:cNvSpPr>
          <p:nvPr>
            <p:ph type="sldNum" sz="quarter" idx="12"/>
          </p:nvPr>
        </p:nvSpPr>
        <p:spPr/>
        <p:txBody>
          <a:bodyPr/>
          <a:lstStyle/>
          <a:p>
            <a:fld id="{C6E4E158-18DB-4EC1-89D4-E6F0E1634A27}" type="slidenum">
              <a:rPr lang="es-ES" smtClean="0"/>
              <a:t>‹Nº›</a:t>
            </a:fld>
            <a:endParaRPr lang="es-ES"/>
          </a:p>
        </p:txBody>
      </p:sp>
    </p:spTree>
    <p:extLst>
      <p:ext uri="{BB962C8B-B14F-4D97-AF65-F5344CB8AC3E}">
        <p14:creationId xmlns:p14="http://schemas.microsoft.com/office/powerpoint/2010/main" val="2759518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5BEEEA-54F3-9479-541F-E57FC3F74162}"/>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8769DDEB-077D-958D-71A1-45054B56D52E}"/>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DC02293D-566B-922C-0ACB-AEF56642843F}"/>
              </a:ext>
            </a:extLst>
          </p:cNvPr>
          <p:cNvSpPr>
            <a:spLocks noGrp="1"/>
          </p:cNvSpPr>
          <p:nvPr>
            <p:ph type="dt" sz="half" idx="10"/>
          </p:nvPr>
        </p:nvSpPr>
        <p:spPr/>
        <p:txBody>
          <a:bodyPr/>
          <a:lstStyle/>
          <a:p>
            <a:fld id="{B62E1A92-2472-4F1B-8967-F77A78F790A6}" type="datetimeFigureOut">
              <a:rPr lang="es-ES" smtClean="0"/>
              <a:t>22/07/2024</a:t>
            </a:fld>
            <a:endParaRPr lang="es-ES"/>
          </a:p>
        </p:txBody>
      </p:sp>
      <p:sp>
        <p:nvSpPr>
          <p:cNvPr id="5" name="Marcador de pie de página 4">
            <a:extLst>
              <a:ext uri="{FF2B5EF4-FFF2-40B4-BE49-F238E27FC236}">
                <a16:creationId xmlns:a16="http://schemas.microsoft.com/office/drawing/2014/main" id="{A9428732-8ABF-8111-B46B-9167E939F20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4BE4D2A-1445-B7E0-8E29-B2E8E138CDA7}"/>
              </a:ext>
            </a:extLst>
          </p:cNvPr>
          <p:cNvSpPr>
            <a:spLocks noGrp="1"/>
          </p:cNvSpPr>
          <p:nvPr>
            <p:ph type="sldNum" sz="quarter" idx="12"/>
          </p:nvPr>
        </p:nvSpPr>
        <p:spPr/>
        <p:txBody>
          <a:bodyPr/>
          <a:lstStyle/>
          <a:p>
            <a:fld id="{C6E4E158-18DB-4EC1-89D4-E6F0E1634A27}" type="slidenum">
              <a:rPr lang="es-ES" smtClean="0"/>
              <a:t>‹Nº›</a:t>
            </a:fld>
            <a:endParaRPr lang="es-ES"/>
          </a:p>
        </p:txBody>
      </p:sp>
    </p:spTree>
    <p:extLst>
      <p:ext uri="{BB962C8B-B14F-4D97-AF65-F5344CB8AC3E}">
        <p14:creationId xmlns:p14="http://schemas.microsoft.com/office/powerpoint/2010/main" val="2665082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D78AB8-7339-A377-8F9C-374985B96676}"/>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3CAD1011-D578-645D-9970-07BE302100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9D14DD0F-ED0A-0071-7749-F646EF4E94CA}"/>
              </a:ext>
            </a:extLst>
          </p:cNvPr>
          <p:cNvSpPr>
            <a:spLocks noGrp="1"/>
          </p:cNvSpPr>
          <p:nvPr>
            <p:ph type="dt" sz="half" idx="10"/>
          </p:nvPr>
        </p:nvSpPr>
        <p:spPr/>
        <p:txBody>
          <a:bodyPr/>
          <a:lstStyle/>
          <a:p>
            <a:fld id="{B62E1A92-2472-4F1B-8967-F77A78F790A6}" type="datetimeFigureOut">
              <a:rPr lang="es-ES" smtClean="0"/>
              <a:t>22/07/2024</a:t>
            </a:fld>
            <a:endParaRPr lang="es-ES"/>
          </a:p>
        </p:txBody>
      </p:sp>
      <p:sp>
        <p:nvSpPr>
          <p:cNvPr id="5" name="Marcador de pie de página 4">
            <a:extLst>
              <a:ext uri="{FF2B5EF4-FFF2-40B4-BE49-F238E27FC236}">
                <a16:creationId xmlns:a16="http://schemas.microsoft.com/office/drawing/2014/main" id="{596E97E6-9791-2C05-734D-1BE7CCBC2C8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9ED53CC-1D9A-DC60-71D6-DB30F1C87320}"/>
              </a:ext>
            </a:extLst>
          </p:cNvPr>
          <p:cNvSpPr>
            <a:spLocks noGrp="1"/>
          </p:cNvSpPr>
          <p:nvPr>
            <p:ph type="sldNum" sz="quarter" idx="12"/>
          </p:nvPr>
        </p:nvSpPr>
        <p:spPr/>
        <p:txBody>
          <a:bodyPr/>
          <a:lstStyle/>
          <a:p>
            <a:fld id="{C6E4E158-18DB-4EC1-89D4-E6F0E1634A27}" type="slidenum">
              <a:rPr lang="es-ES" smtClean="0"/>
              <a:t>‹Nº›</a:t>
            </a:fld>
            <a:endParaRPr lang="es-ES"/>
          </a:p>
        </p:txBody>
      </p:sp>
    </p:spTree>
    <p:extLst>
      <p:ext uri="{BB962C8B-B14F-4D97-AF65-F5344CB8AC3E}">
        <p14:creationId xmlns:p14="http://schemas.microsoft.com/office/powerpoint/2010/main" val="1531067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CA8614-ED37-5838-D115-0E953C60BB2E}"/>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19D6EAE5-22E1-A2AD-C897-E2351422BAEE}"/>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4A811608-F14A-85D6-C4E8-FFAC89B048FC}"/>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C737EE03-5925-2C41-5979-158124629009}"/>
              </a:ext>
            </a:extLst>
          </p:cNvPr>
          <p:cNvSpPr>
            <a:spLocks noGrp="1"/>
          </p:cNvSpPr>
          <p:nvPr>
            <p:ph type="dt" sz="half" idx="10"/>
          </p:nvPr>
        </p:nvSpPr>
        <p:spPr/>
        <p:txBody>
          <a:bodyPr/>
          <a:lstStyle/>
          <a:p>
            <a:fld id="{B62E1A92-2472-4F1B-8967-F77A78F790A6}" type="datetimeFigureOut">
              <a:rPr lang="es-ES" smtClean="0"/>
              <a:t>22/07/2024</a:t>
            </a:fld>
            <a:endParaRPr lang="es-ES"/>
          </a:p>
        </p:txBody>
      </p:sp>
      <p:sp>
        <p:nvSpPr>
          <p:cNvPr id="6" name="Marcador de pie de página 5">
            <a:extLst>
              <a:ext uri="{FF2B5EF4-FFF2-40B4-BE49-F238E27FC236}">
                <a16:creationId xmlns:a16="http://schemas.microsoft.com/office/drawing/2014/main" id="{B08D1FCA-BCF0-C226-08E3-BCE122466CDB}"/>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6CC41DC3-A296-A627-4A79-DAC401381C97}"/>
              </a:ext>
            </a:extLst>
          </p:cNvPr>
          <p:cNvSpPr>
            <a:spLocks noGrp="1"/>
          </p:cNvSpPr>
          <p:nvPr>
            <p:ph type="sldNum" sz="quarter" idx="12"/>
          </p:nvPr>
        </p:nvSpPr>
        <p:spPr/>
        <p:txBody>
          <a:bodyPr/>
          <a:lstStyle/>
          <a:p>
            <a:fld id="{C6E4E158-18DB-4EC1-89D4-E6F0E1634A27}" type="slidenum">
              <a:rPr lang="es-ES" smtClean="0"/>
              <a:t>‹Nº›</a:t>
            </a:fld>
            <a:endParaRPr lang="es-ES"/>
          </a:p>
        </p:txBody>
      </p:sp>
    </p:spTree>
    <p:extLst>
      <p:ext uri="{BB962C8B-B14F-4D97-AF65-F5344CB8AC3E}">
        <p14:creationId xmlns:p14="http://schemas.microsoft.com/office/powerpoint/2010/main" val="1989478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C17215-B39E-0972-2406-686C379A3623}"/>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279FEDF1-0ECD-871C-1F41-8DCC485A10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F5C9EC4-2647-2198-866E-7DEF719A384A}"/>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9F1075E1-D3EB-C362-08AF-60EE7E3D93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E03BBCAF-435E-69E0-5951-40A104D5E81B}"/>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D0E67577-FDFB-EB79-DEB6-1075ED56CC58}"/>
              </a:ext>
            </a:extLst>
          </p:cNvPr>
          <p:cNvSpPr>
            <a:spLocks noGrp="1"/>
          </p:cNvSpPr>
          <p:nvPr>
            <p:ph type="dt" sz="half" idx="10"/>
          </p:nvPr>
        </p:nvSpPr>
        <p:spPr/>
        <p:txBody>
          <a:bodyPr/>
          <a:lstStyle/>
          <a:p>
            <a:fld id="{B62E1A92-2472-4F1B-8967-F77A78F790A6}" type="datetimeFigureOut">
              <a:rPr lang="es-ES" smtClean="0"/>
              <a:t>22/07/2024</a:t>
            </a:fld>
            <a:endParaRPr lang="es-ES"/>
          </a:p>
        </p:txBody>
      </p:sp>
      <p:sp>
        <p:nvSpPr>
          <p:cNvPr id="8" name="Marcador de pie de página 7">
            <a:extLst>
              <a:ext uri="{FF2B5EF4-FFF2-40B4-BE49-F238E27FC236}">
                <a16:creationId xmlns:a16="http://schemas.microsoft.com/office/drawing/2014/main" id="{3C6F94E0-124F-169A-51D2-7CE61B980CA8}"/>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9D698694-42A7-3A63-BDF2-600EF02E1900}"/>
              </a:ext>
            </a:extLst>
          </p:cNvPr>
          <p:cNvSpPr>
            <a:spLocks noGrp="1"/>
          </p:cNvSpPr>
          <p:nvPr>
            <p:ph type="sldNum" sz="quarter" idx="12"/>
          </p:nvPr>
        </p:nvSpPr>
        <p:spPr/>
        <p:txBody>
          <a:bodyPr/>
          <a:lstStyle/>
          <a:p>
            <a:fld id="{C6E4E158-18DB-4EC1-89D4-E6F0E1634A27}" type="slidenum">
              <a:rPr lang="es-ES" smtClean="0"/>
              <a:t>‹Nº›</a:t>
            </a:fld>
            <a:endParaRPr lang="es-ES"/>
          </a:p>
        </p:txBody>
      </p:sp>
    </p:spTree>
    <p:extLst>
      <p:ext uri="{BB962C8B-B14F-4D97-AF65-F5344CB8AC3E}">
        <p14:creationId xmlns:p14="http://schemas.microsoft.com/office/powerpoint/2010/main" val="778646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5EE220-899C-866E-7B72-7AFF555D43CC}"/>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878E9FB3-35A4-AB40-B315-3F2B14D69421}"/>
              </a:ext>
            </a:extLst>
          </p:cNvPr>
          <p:cNvSpPr>
            <a:spLocks noGrp="1"/>
          </p:cNvSpPr>
          <p:nvPr>
            <p:ph type="dt" sz="half" idx="10"/>
          </p:nvPr>
        </p:nvSpPr>
        <p:spPr/>
        <p:txBody>
          <a:bodyPr/>
          <a:lstStyle/>
          <a:p>
            <a:fld id="{B62E1A92-2472-4F1B-8967-F77A78F790A6}" type="datetimeFigureOut">
              <a:rPr lang="es-ES" smtClean="0"/>
              <a:t>22/07/2024</a:t>
            </a:fld>
            <a:endParaRPr lang="es-ES"/>
          </a:p>
        </p:txBody>
      </p:sp>
      <p:sp>
        <p:nvSpPr>
          <p:cNvPr id="4" name="Marcador de pie de página 3">
            <a:extLst>
              <a:ext uri="{FF2B5EF4-FFF2-40B4-BE49-F238E27FC236}">
                <a16:creationId xmlns:a16="http://schemas.microsoft.com/office/drawing/2014/main" id="{C2E46861-508D-DD6C-16BD-DF832B9F04C4}"/>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04058B25-44A9-71B4-B191-8EE098635E56}"/>
              </a:ext>
            </a:extLst>
          </p:cNvPr>
          <p:cNvSpPr>
            <a:spLocks noGrp="1"/>
          </p:cNvSpPr>
          <p:nvPr>
            <p:ph type="sldNum" sz="quarter" idx="12"/>
          </p:nvPr>
        </p:nvSpPr>
        <p:spPr/>
        <p:txBody>
          <a:bodyPr/>
          <a:lstStyle/>
          <a:p>
            <a:fld id="{C6E4E158-18DB-4EC1-89D4-E6F0E1634A27}" type="slidenum">
              <a:rPr lang="es-ES" smtClean="0"/>
              <a:t>‹Nº›</a:t>
            </a:fld>
            <a:endParaRPr lang="es-ES"/>
          </a:p>
        </p:txBody>
      </p:sp>
    </p:spTree>
    <p:extLst>
      <p:ext uri="{BB962C8B-B14F-4D97-AF65-F5344CB8AC3E}">
        <p14:creationId xmlns:p14="http://schemas.microsoft.com/office/powerpoint/2010/main" val="777042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86616B7-041D-8592-E421-C91662B2A66C}"/>
              </a:ext>
            </a:extLst>
          </p:cNvPr>
          <p:cNvSpPr>
            <a:spLocks noGrp="1"/>
          </p:cNvSpPr>
          <p:nvPr>
            <p:ph type="dt" sz="half" idx="10"/>
          </p:nvPr>
        </p:nvSpPr>
        <p:spPr/>
        <p:txBody>
          <a:bodyPr/>
          <a:lstStyle/>
          <a:p>
            <a:fld id="{B62E1A92-2472-4F1B-8967-F77A78F790A6}" type="datetimeFigureOut">
              <a:rPr lang="es-ES" smtClean="0"/>
              <a:t>22/07/2024</a:t>
            </a:fld>
            <a:endParaRPr lang="es-ES"/>
          </a:p>
        </p:txBody>
      </p:sp>
      <p:sp>
        <p:nvSpPr>
          <p:cNvPr id="3" name="Marcador de pie de página 2">
            <a:extLst>
              <a:ext uri="{FF2B5EF4-FFF2-40B4-BE49-F238E27FC236}">
                <a16:creationId xmlns:a16="http://schemas.microsoft.com/office/drawing/2014/main" id="{B6D893C2-B49F-C3B6-0FE7-4779AC1175D7}"/>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F6E81482-F901-F7D7-47E6-CBA5B22CC8B3}"/>
              </a:ext>
            </a:extLst>
          </p:cNvPr>
          <p:cNvSpPr>
            <a:spLocks noGrp="1"/>
          </p:cNvSpPr>
          <p:nvPr>
            <p:ph type="sldNum" sz="quarter" idx="12"/>
          </p:nvPr>
        </p:nvSpPr>
        <p:spPr/>
        <p:txBody>
          <a:bodyPr/>
          <a:lstStyle/>
          <a:p>
            <a:fld id="{C6E4E158-18DB-4EC1-89D4-E6F0E1634A27}" type="slidenum">
              <a:rPr lang="es-ES" smtClean="0"/>
              <a:t>‹Nº›</a:t>
            </a:fld>
            <a:endParaRPr lang="es-ES"/>
          </a:p>
        </p:txBody>
      </p:sp>
    </p:spTree>
    <p:extLst>
      <p:ext uri="{BB962C8B-B14F-4D97-AF65-F5344CB8AC3E}">
        <p14:creationId xmlns:p14="http://schemas.microsoft.com/office/powerpoint/2010/main" val="3266628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15384B-9C30-ABD6-9490-858864205E1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31F68B6A-EADF-7C78-6F0C-1D98C0A565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8DFD19DB-8065-72D0-6FCE-5A4F5D3CAE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04A35A8-88E3-FF06-EEE6-E687D10DC799}"/>
              </a:ext>
            </a:extLst>
          </p:cNvPr>
          <p:cNvSpPr>
            <a:spLocks noGrp="1"/>
          </p:cNvSpPr>
          <p:nvPr>
            <p:ph type="dt" sz="half" idx="10"/>
          </p:nvPr>
        </p:nvSpPr>
        <p:spPr/>
        <p:txBody>
          <a:bodyPr/>
          <a:lstStyle/>
          <a:p>
            <a:fld id="{B62E1A92-2472-4F1B-8967-F77A78F790A6}" type="datetimeFigureOut">
              <a:rPr lang="es-ES" smtClean="0"/>
              <a:t>22/07/2024</a:t>
            </a:fld>
            <a:endParaRPr lang="es-ES"/>
          </a:p>
        </p:txBody>
      </p:sp>
      <p:sp>
        <p:nvSpPr>
          <p:cNvPr id="6" name="Marcador de pie de página 5">
            <a:extLst>
              <a:ext uri="{FF2B5EF4-FFF2-40B4-BE49-F238E27FC236}">
                <a16:creationId xmlns:a16="http://schemas.microsoft.com/office/drawing/2014/main" id="{94E7599F-122E-8BC6-B002-7AD325D8C1B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1D51E9F5-ACBE-FDBA-18AA-7828BDAAB657}"/>
              </a:ext>
            </a:extLst>
          </p:cNvPr>
          <p:cNvSpPr>
            <a:spLocks noGrp="1"/>
          </p:cNvSpPr>
          <p:nvPr>
            <p:ph type="sldNum" sz="quarter" idx="12"/>
          </p:nvPr>
        </p:nvSpPr>
        <p:spPr/>
        <p:txBody>
          <a:bodyPr/>
          <a:lstStyle/>
          <a:p>
            <a:fld id="{C6E4E158-18DB-4EC1-89D4-E6F0E1634A27}" type="slidenum">
              <a:rPr lang="es-ES" smtClean="0"/>
              <a:t>‹Nº›</a:t>
            </a:fld>
            <a:endParaRPr lang="es-ES"/>
          </a:p>
        </p:txBody>
      </p:sp>
    </p:spTree>
    <p:extLst>
      <p:ext uri="{BB962C8B-B14F-4D97-AF65-F5344CB8AC3E}">
        <p14:creationId xmlns:p14="http://schemas.microsoft.com/office/powerpoint/2010/main" val="3361052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AD34E7-A90A-1DA8-4FFA-2FA3F34F2C1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E70C2C8A-5276-2DE7-5026-3B17EEEDD4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789C4099-8920-8EA3-D55E-9ED4BAF7B8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D71B118-CA0D-62B5-19E2-1D809DC29B84}"/>
              </a:ext>
            </a:extLst>
          </p:cNvPr>
          <p:cNvSpPr>
            <a:spLocks noGrp="1"/>
          </p:cNvSpPr>
          <p:nvPr>
            <p:ph type="dt" sz="half" idx="10"/>
          </p:nvPr>
        </p:nvSpPr>
        <p:spPr/>
        <p:txBody>
          <a:bodyPr/>
          <a:lstStyle/>
          <a:p>
            <a:fld id="{B62E1A92-2472-4F1B-8967-F77A78F790A6}" type="datetimeFigureOut">
              <a:rPr lang="es-ES" smtClean="0"/>
              <a:t>22/07/2024</a:t>
            </a:fld>
            <a:endParaRPr lang="es-ES"/>
          </a:p>
        </p:txBody>
      </p:sp>
      <p:sp>
        <p:nvSpPr>
          <p:cNvPr id="6" name="Marcador de pie de página 5">
            <a:extLst>
              <a:ext uri="{FF2B5EF4-FFF2-40B4-BE49-F238E27FC236}">
                <a16:creationId xmlns:a16="http://schemas.microsoft.com/office/drawing/2014/main" id="{A31210DE-9DEE-F7FB-7556-582F8BC7082B}"/>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6296D59E-346E-087D-9DB7-52DB40C2F2E3}"/>
              </a:ext>
            </a:extLst>
          </p:cNvPr>
          <p:cNvSpPr>
            <a:spLocks noGrp="1"/>
          </p:cNvSpPr>
          <p:nvPr>
            <p:ph type="sldNum" sz="quarter" idx="12"/>
          </p:nvPr>
        </p:nvSpPr>
        <p:spPr/>
        <p:txBody>
          <a:bodyPr/>
          <a:lstStyle/>
          <a:p>
            <a:fld id="{C6E4E158-18DB-4EC1-89D4-E6F0E1634A27}" type="slidenum">
              <a:rPr lang="es-ES" smtClean="0"/>
              <a:t>‹Nº›</a:t>
            </a:fld>
            <a:endParaRPr lang="es-ES"/>
          </a:p>
        </p:txBody>
      </p:sp>
    </p:spTree>
    <p:extLst>
      <p:ext uri="{BB962C8B-B14F-4D97-AF65-F5344CB8AC3E}">
        <p14:creationId xmlns:p14="http://schemas.microsoft.com/office/powerpoint/2010/main" val="501256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34E286F0-5A29-15D6-474D-C38A13D955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282A38CA-A3DA-3AD9-A7B6-F6C28B0517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5B334B5-42D3-8E40-4FF8-504DD1A7F4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2E1A92-2472-4F1B-8967-F77A78F790A6}" type="datetimeFigureOut">
              <a:rPr lang="es-ES" smtClean="0"/>
              <a:t>22/07/2024</a:t>
            </a:fld>
            <a:endParaRPr lang="es-ES"/>
          </a:p>
        </p:txBody>
      </p:sp>
      <p:sp>
        <p:nvSpPr>
          <p:cNvPr id="5" name="Marcador de pie de página 4">
            <a:extLst>
              <a:ext uri="{FF2B5EF4-FFF2-40B4-BE49-F238E27FC236}">
                <a16:creationId xmlns:a16="http://schemas.microsoft.com/office/drawing/2014/main" id="{FEAF5818-98E9-A50D-B710-2429963296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B34E14BB-2FFD-3EEA-7871-9441C8CED2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E4E158-18DB-4EC1-89D4-E6F0E1634A27}" type="slidenum">
              <a:rPr lang="es-ES" smtClean="0"/>
              <a:t>‹Nº›</a:t>
            </a:fld>
            <a:endParaRPr lang="es-ES"/>
          </a:p>
        </p:txBody>
      </p:sp>
    </p:spTree>
    <p:extLst>
      <p:ext uri="{BB962C8B-B14F-4D97-AF65-F5344CB8AC3E}">
        <p14:creationId xmlns:p14="http://schemas.microsoft.com/office/powerpoint/2010/main" val="1765075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F1C2B87-9CB4-2D58-D357-BD0A1E3C3AE0}"/>
              </a:ext>
            </a:extLst>
          </p:cNvPr>
          <p:cNvSpPr txBox="1"/>
          <p:nvPr/>
        </p:nvSpPr>
        <p:spPr>
          <a:xfrm>
            <a:off x="941832" y="289679"/>
            <a:ext cx="9857232" cy="6278642"/>
          </a:xfrm>
          <a:prstGeom prst="rect">
            <a:avLst/>
          </a:prstGeom>
          <a:solidFill>
            <a:schemeClr val="bg1">
              <a:lumMod val="95000"/>
            </a:schemeClr>
          </a:solidFill>
        </p:spPr>
        <p:txBody>
          <a:bodyPr wrap="square" rtlCol="0">
            <a:spAutoFit/>
          </a:bodyPr>
          <a:lstStyle/>
          <a:p>
            <a:r>
              <a:rPr lang="es-ES" b="1" dirty="0">
                <a:latin typeface="Montserrat" panose="00000500000000000000" pitchFamily="2" charset="0"/>
              </a:rPr>
              <a:t>Peticionario </a:t>
            </a:r>
            <a:r>
              <a:rPr lang="es-ES" b="1" dirty="0">
                <a:latin typeface="Montserrat" panose="00000500000000000000" pitchFamily="2" charset="0"/>
                <a:sym typeface="Wingdings" panose="05000000000000000000" pitchFamily="2" charset="2"/>
              </a:rPr>
              <a:t> </a:t>
            </a:r>
            <a:r>
              <a:rPr lang="es-ES" b="1" dirty="0">
                <a:latin typeface="Montserrat" panose="00000500000000000000" pitchFamily="2" charset="0"/>
              </a:rPr>
              <a:t>FIA (Federación Internacional de Automóvil)</a:t>
            </a:r>
          </a:p>
          <a:p>
            <a:endParaRPr lang="es-ES" sz="1200" b="1" dirty="0">
              <a:latin typeface="Montserrat" panose="00000500000000000000" pitchFamily="2" charset="0"/>
            </a:endParaRPr>
          </a:p>
          <a:p>
            <a:endParaRPr lang="es-ES" sz="1200" b="1" dirty="0">
              <a:latin typeface="Montserrat" panose="00000500000000000000" pitchFamily="2" charset="0"/>
            </a:endParaRPr>
          </a:p>
          <a:p>
            <a:r>
              <a:rPr lang="es-ES" sz="1200" b="1" dirty="0">
                <a:latin typeface="Montserrat" panose="00000500000000000000" pitchFamily="2" charset="0"/>
              </a:rPr>
              <a:t>Objetivo EDA: </a:t>
            </a:r>
            <a:r>
              <a:rPr lang="es-ES" sz="1200" dirty="0">
                <a:latin typeface="Montserrat" panose="00000500000000000000" pitchFamily="2" charset="0"/>
              </a:rPr>
              <a:t>Comprender si la Formula 1 actual es o no atractiva comparada con décadas pasadas. Se quiere saber si se están haciendo los cambios de reglamento adecuados para mejorar la acción en pista.</a:t>
            </a:r>
          </a:p>
          <a:p>
            <a:endParaRPr lang="es-ES" sz="1200" dirty="0">
              <a:latin typeface="Montserrat" panose="00000500000000000000" pitchFamily="2" charset="0"/>
            </a:endParaRPr>
          </a:p>
          <a:p>
            <a:endParaRPr lang="es-ES" sz="1200" b="1" dirty="0">
              <a:latin typeface="Montserrat" panose="00000500000000000000" pitchFamily="2" charset="0"/>
            </a:endParaRPr>
          </a:p>
          <a:p>
            <a:r>
              <a:rPr lang="es-ES" sz="1200" b="1" dirty="0">
                <a:latin typeface="Montserrat" panose="00000500000000000000" pitchFamily="2" charset="0"/>
              </a:rPr>
              <a:t>Método</a:t>
            </a:r>
            <a:r>
              <a:rPr lang="es-ES" sz="1200" dirty="0">
                <a:latin typeface="Montserrat" panose="00000500000000000000" pitchFamily="2" charset="0"/>
              </a:rPr>
              <a:t>: Estudio del histórico de datos de la Formula 1 desde hace 75 años (se estudiaran los últimos 30-40 años).</a:t>
            </a:r>
          </a:p>
          <a:p>
            <a:endParaRPr lang="es-ES" sz="1200" dirty="0">
              <a:latin typeface="Montserrat" panose="00000500000000000000" pitchFamily="2" charset="0"/>
            </a:endParaRPr>
          </a:p>
          <a:p>
            <a:endParaRPr lang="es-ES" sz="1200" dirty="0">
              <a:latin typeface="Montserrat" panose="00000500000000000000" pitchFamily="2" charset="0"/>
            </a:endParaRPr>
          </a:p>
          <a:p>
            <a:r>
              <a:rPr lang="es-ES" sz="1200" b="1" dirty="0">
                <a:latin typeface="Montserrat" panose="00000500000000000000" pitchFamily="2" charset="0"/>
              </a:rPr>
              <a:t>Hipótesis inicial del análisis:</a:t>
            </a:r>
          </a:p>
          <a:p>
            <a:endParaRPr lang="es-ES" sz="1200" dirty="0">
              <a:latin typeface="Montserrat" panose="00000500000000000000" pitchFamily="2" charset="0"/>
            </a:endParaRPr>
          </a:p>
          <a:p>
            <a:pPr marL="285750" indent="-285750">
              <a:buFontTx/>
              <a:buChar char="-"/>
            </a:pPr>
            <a:r>
              <a:rPr lang="es-ES" sz="1200" dirty="0">
                <a:latin typeface="Montserrat" panose="00000500000000000000" pitchFamily="2" charset="0"/>
              </a:rPr>
              <a:t>La Formula 1 es un deporte donde diferentes equipos luchan por ganar el campeonato.</a:t>
            </a:r>
          </a:p>
          <a:p>
            <a:pPr marL="285750" indent="-285750">
              <a:buFontTx/>
              <a:buChar char="-"/>
            </a:pPr>
            <a:r>
              <a:rPr lang="es-ES" sz="1200" dirty="0">
                <a:latin typeface="Montserrat" panose="00000500000000000000" pitchFamily="2" charset="0"/>
              </a:rPr>
              <a:t>Durante el transcurso de la temporada los pilotos luchan en diferentes circuitos alrededor del mundo para obtener la mejor posición posible.</a:t>
            </a:r>
          </a:p>
          <a:p>
            <a:pPr marL="285750" indent="-285750">
              <a:buFontTx/>
              <a:buChar char="-"/>
            </a:pPr>
            <a:r>
              <a:rPr lang="es-ES" sz="1200" dirty="0">
                <a:latin typeface="Montserrat" panose="00000500000000000000" pitchFamily="2" charset="0"/>
              </a:rPr>
              <a:t>Para el aficionado experto, una carrera sin adelantamientos o sin prácticamente acción en pista puede ser atractiva debido a las características propias de la Formula 1, donde la estrategia juega un papel fundamental así como la degradación de los neumáticos junto con muchos otros factores poco claros a simple vista, los cuales pueden no ser poco atractivos para el publico medio.</a:t>
            </a:r>
          </a:p>
          <a:p>
            <a:pPr marL="285750" indent="-285750">
              <a:buFontTx/>
              <a:buChar char="-"/>
            </a:pPr>
            <a:r>
              <a:rPr lang="es-ES" sz="1200" dirty="0">
                <a:latin typeface="Montserrat" panose="00000500000000000000" pitchFamily="2" charset="0"/>
              </a:rPr>
              <a:t>El publico medio busca adelantamientos, luchas en pista, golpes, accidentes, cambios en la meteorología, roturas mecánicas, fallos de conducción de los pilotos, </a:t>
            </a:r>
            <a:r>
              <a:rPr lang="es-ES" sz="1200" dirty="0" err="1">
                <a:latin typeface="Montserrat" panose="00000500000000000000" pitchFamily="2" charset="0"/>
              </a:rPr>
              <a:t>etc</a:t>
            </a:r>
            <a:r>
              <a:rPr lang="es-ES" sz="1200">
                <a:latin typeface="Montserrat" panose="00000500000000000000" pitchFamily="2" charset="0"/>
              </a:rPr>
              <a:t>,.</a:t>
            </a:r>
            <a:endParaRPr lang="es-ES" sz="1200" dirty="0">
              <a:latin typeface="Montserrat" panose="00000500000000000000" pitchFamily="2" charset="0"/>
            </a:endParaRPr>
          </a:p>
          <a:p>
            <a:pPr marL="285750" indent="-285750">
              <a:buFontTx/>
              <a:buChar char="-"/>
            </a:pPr>
            <a:endParaRPr lang="es-ES" sz="1200" dirty="0">
              <a:latin typeface="Montserrat" panose="00000500000000000000" pitchFamily="2" charset="0"/>
            </a:endParaRPr>
          </a:p>
          <a:p>
            <a:pPr marL="285750" indent="-285750">
              <a:buFontTx/>
              <a:buChar char="-"/>
            </a:pPr>
            <a:endParaRPr lang="es-ES" sz="1200" dirty="0">
              <a:latin typeface="Montserrat" panose="00000500000000000000" pitchFamily="2" charset="0"/>
            </a:endParaRPr>
          </a:p>
          <a:p>
            <a:r>
              <a:rPr lang="es-ES" sz="1200" b="1" dirty="0">
                <a:latin typeface="Montserrat" panose="00000500000000000000" pitchFamily="2" charset="0"/>
              </a:rPr>
              <a:t>Estudio:</a:t>
            </a:r>
          </a:p>
          <a:p>
            <a:endParaRPr lang="es-ES" sz="1200" dirty="0">
              <a:latin typeface="Montserrat" panose="00000500000000000000" pitchFamily="2" charset="0"/>
            </a:endParaRPr>
          </a:p>
          <a:p>
            <a:pPr marL="342900" indent="-342900">
              <a:buFont typeface="+mj-lt"/>
              <a:buAutoNum type="arabicPeriod"/>
            </a:pPr>
            <a:r>
              <a:rPr lang="es-ES" sz="1200" dirty="0">
                <a:latin typeface="Montserrat" panose="00000500000000000000" pitchFamily="2" charset="0"/>
              </a:rPr>
              <a:t>Por ese motivo, se va a estudiar la F1 como la suma de hechos que repercuten en un cambio de posición de los pilotos. Cuanto mas cambie la posición de un piloto en pista, mas atractivo será el espectáculo para el aficionado medio. Este cambio de posición, como se ha mencionado, puede ser por un adelantamiento o por cualquier otro factor (se estudiaran todos).</a:t>
            </a:r>
          </a:p>
          <a:p>
            <a:endParaRPr lang="es-ES" sz="1200" dirty="0">
              <a:latin typeface="Montserrat" panose="00000500000000000000" pitchFamily="2" charset="0"/>
            </a:endParaRPr>
          </a:p>
          <a:p>
            <a:pPr marL="342900" indent="-342900">
              <a:buFont typeface="+mj-lt"/>
              <a:buAutoNum type="arabicPeriod" startAt="2"/>
            </a:pPr>
            <a:r>
              <a:rPr lang="es-ES" sz="1200" dirty="0">
                <a:latin typeface="Montserrat" panose="00000500000000000000" pitchFamily="2" charset="0"/>
              </a:rPr>
              <a:t>Propuesta para la FIA </a:t>
            </a:r>
            <a:r>
              <a:rPr lang="es-ES" sz="1200" dirty="0">
                <a:latin typeface="Montserrat" panose="00000500000000000000" pitchFamily="2" charset="0"/>
                <a:sym typeface="Wingdings" panose="05000000000000000000" pitchFamily="2" charset="2"/>
              </a:rPr>
              <a:t> </a:t>
            </a:r>
            <a:r>
              <a:rPr lang="es-ES" sz="1200" dirty="0">
                <a:latin typeface="Montserrat" panose="00000500000000000000" pitchFamily="2" charset="0"/>
              </a:rPr>
              <a:t>En base a los circuitos donde más acción (cambios de posición) han habido en los últimos años, se va a presentar un calendario de carreras donde se den los circuitos y las fechas, donde históricamente se puede decir que las carreras han sido mas atractivas para el aficionado medio.</a:t>
            </a:r>
          </a:p>
        </p:txBody>
      </p:sp>
    </p:spTree>
    <p:extLst>
      <p:ext uri="{BB962C8B-B14F-4D97-AF65-F5344CB8AC3E}">
        <p14:creationId xmlns:p14="http://schemas.microsoft.com/office/powerpoint/2010/main" val="138394429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340</Words>
  <Application>Microsoft Office PowerPoint</Application>
  <PresentationFormat>Panorámica</PresentationFormat>
  <Paragraphs>22</Paragraphs>
  <Slides>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vt:i4>
      </vt:variant>
    </vt:vector>
  </HeadingPairs>
  <TitlesOfParts>
    <vt:vector size="6" baseType="lpstr">
      <vt:lpstr>Arial</vt:lpstr>
      <vt:lpstr>Calibri</vt:lpstr>
      <vt:lpstr>Calibri Light</vt:lpstr>
      <vt:lpstr>Montserrat</vt:lpstr>
      <vt:lpstr>Tema de Office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Luis Tamayo</dc:creator>
  <cp:lastModifiedBy>Luis Tamayo</cp:lastModifiedBy>
  <cp:revision>1</cp:revision>
  <dcterms:created xsi:type="dcterms:W3CDTF">2024-07-22T17:10:54Z</dcterms:created>
  <dcterms:modified xsi:type="dcterms:W3CDTF">2024-07-22T17:11:10Z</dcterms:modified>
</cp:coreProperties>
</file>