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003" r:id="rId2"/>
    <p:sldId id="2014" r:id="rId3"/>
    <p:sldId id="2050" r:id="rId4"/>
    <p:sldId id="2021" r:id="rId5"/>
    <p:sldId id="2024" r:id="rId6"/>
    <p:sldId id="2022" r:id="rId7"/>
    <p:sldId id="2051" r:id="rId8"/>
    <p:sldId id="2025" r:id="rId9"/>
    <p:sldId id="2026" r:id="rId10"/>
    <p:sldId id="2027" r:id="rId11"/>
    <p:sldId id="2052" r:id="rId12"/>
    <p:sldId id="2028" r:id="rId13"/>
    <p:sldId id="2023" r:id="rId14"/>
    <p:sldId id="2058" r:id="rId15"/>
    <p:sldId id="2029" r:id="rId16"/>
    <p:sldId id="2040" r:id="rId17"/>
    <p:sldId id="2030" r:id="rId18"/>
    <p:sldId id="2055" r:id="rId19"/>
    <p:sldId id="2037" r:id="rId20"/>
    <p:sldId id="2036" r:id="rId21"/>
    <p:sldId id="2032" r:id="rId22"/>
    <p:sldId id="2038" r:id="rId23"/>
    <p:sldId id="2031" r:id="rId24"/>
    <p:sldId id="2033" r:id="rId25"/>
    <p:sldId id="2034" r:id="rId26"/>
    <p:sldId id="2043" r:id="rId27"/>
    <p:sldId id="2044" r:id="rId28"/>
    <p:sldId id="2045" r:id="rId29"/>
    <p:sldId id="2048" r:id="rId30"/>
    <p:sldId id="2049" r:id="rId31"/>
    <p:sldId id="2053" r:id="rId32"/>
    <p:sldId id="2046" r:id="rId33"/>
    <p:sldId id="2054" r:id="rId34"/>
    <p:sldId id="2047" r:id="rId35"/>
    <p:sldId id="2056" r:id="rId36"/>
    <p:sldId id="205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30E10-F610-D916-6F5C-FA8947F0458A}" v="14" dt="2025-05-09T15:04:10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Thanh Thien" userId="S::thienlu@bos-semi.com::a7082c14-5039-43ab-a24f-49195b3edce0" providerId="AD" clId="Web-{3B230E10-F610-D916-6F5C-FA8947F0458A}"/>
    <pc:docChg chg="modSld">
      <pc:chgData name="Lu Thanh Thien" userId="S::thienlu@bos-semi.com::a7082c14-5039-43ab-a24f-49195b3edce0" providerId="AD" clId="Web-{3B230E10-F610-D916-6F5C-FA8947F0458A}" dt="2025-05-09T15:04:09.488" v="4" actId="20577"/>
      <pc:docMkLst>
        <pc:docMk/>
      </pc:docMkLst>
      <pc:sldChg chg="modSp">
        <pc:chgData name="Lu Thanh Thien" userId="S::thienlu@bos-semi.com::a7082c14-5039-43ab-a24f-49195b3edce0" providerId="AD" clId="Web-{3B230E10-F610-D916-6F5C-FA8947F0458A}" dt="2025-05-09T14:45:20.074" v="1" actId="20577"/>
        <pc:sldMkLst>
          <pc:docMk/>
          <pc:sldMk cId="1768586794" sldId="2023"/>
        </pc:sldMkLst>
        <pc:spChg chg="mod">
          <ac:chgData name="Lu Thanh Thien" userId="S::thienlu@bos-semi.com::a7082c14-5039-43ab-a24f-49195b3edce0" providerId="AD" clId="Web-{3B230E10-F610-D916-6F5C-FA8947F0458A}" dt="2025-05-09T14:45:20.074" v="1" actId="20577"/>
          <ac:spMkLst>
            <pc:docMk/>
            <pc:sldMk cId="1768586794" sldId="2023"/>
            <ac:spMk id="3" creationId="{0B6B8ADC-AA69-C890-F9D9-98A97E0202CE}"/>
          </ac:spMkLst>
        </pc:spChg>
      </pc:sldChg>
      <pc:sldChg chg="modSp">
        <pc:chgData name="Lu Thanh Thien" userId="S::thienlu@bos-semi.com::a7082c14-5039-43ab-a24f-49195b3edce0" providerId="AD" clId="Web-{3B230E10-F610-D916-6F5C-FA8947F0458A}" dt="2025-05-09T15:04:09.488" v="4" actId="20577"/>
        <pc:sldMkLst>
          <pc:docMk/>
          <pc:sldMk cId="776479851" sldId="2054"/>
        </pc:sldMkLst>
        <pc:spChg chg="mod">
          <ac:chgData name="Lu Thanh Thien" userId="S::thienlu@bos-semi.com::a7082c14-5039-43ab-a24f-49195b3edce0" providerId="AD" clId="Web-{3B230E10-F610-D916-6F5C-FA8947F0458A}" dt="2025-05-09T15:04:09.488" v="4" actId="20577"/>
          <ac:spMkLst>
            <pc:docMk/>
            <pc:sldMk cId="776479851" sldId="2054"/>
            <ac:spMk id="9" creationId="{DB4DE523-4B62-A896-FEA8-EA3A0BB706E9}"/>
          </ac:spMkLst>
        </pc:spChg>
      </pc:sldChg>
    </pc:docChg>
  </pc:docChgLst>
  <pc:docChgLst>
    <pc:chgData name="Lu Thanh Thien" userId="a7082c14-5039-43ab-a24f-49195b3edce0" providerId="ADAL" clId="{E4312408-1C36-4177-BEC0-61349F99EA1A}"/>
    <pc:docChg chg="undo custSel addSld delSld modSld sldOrd">
      <pc:chgData name="Lu Thanh Thien" userId="a7082c14-5039-43ab-a24f-49195b3edce0" providerId="ADAL" clId="{E4312408-1C36-4177-BEC0-61349F99EA1A}" dt="2024-07-12T07:58:51.888" v="3438" actId="20577"/>
      <pc:docMkLst>
        <pc:docMk/>
      </pc:docMkLst>
      <pc:sldChg chg="new del">
        <pc:chgData name="Lu Thanh Thien" userId="a7082c14-5039-43ab-a24f-49195b3edce0" providerId="ADAL" clId="{E4312408-1C36-4177-BEC0-61349F99EA1A}" dt="2024-07-12T02:18:52.684" v="2" actId="47"/>
        <pc:sldMkLst>
          <pc:docMk/>
          <pc:sldMk cId="4208677626" sldId="256"/>
        </pc:sldMkLst>
      </pc:sldChg>
      <pc:sldChg chg="modSp add mod">
        <pc:chgData name="Lu Thanh Thien" userId="a7082c14-5039-43ab-a24f-49195b3edce0" providerId="ADAL" clId="{E4312408-1C36-4177-BEC0-61349F99EA1A}" dt="2024-07-12T06:09:25.188" v="3252" actId="20577"/>
        <pc:sldMkLst>
          <pc:docMk/>
          <pc:sldMk cId="1061594974" sldId="2003"/>
        </pc:sldMkLst>
        <pc:spChg chg="mod">
          <ac:chgData name="Lu Thanh Thien" userId="a7082c14-5039-43ab-a24f-49195b3edce0" providerId="ADAL" clId="{E4312408-1C36-4177-BEC0-61349F99EA1A}" dt="2024-07-12T06:09:25.188" v="3252" actId="20577"/>
          <ac:spMkLst>
            <pc:docMk/>
            <pc:sldMk cId="1061594974" sldId="2003"/>
            <ac:spMk id="2" creationId="{94DBE886-EEA4-FFC8-B3C1-EE241318BC9C}"/>
          </ac:spMkLst>
        </pc:spChg>
        <pc:spChg chg="mod">
          <ac:chgData name="Lu Thanh Thien" userId="a7082c14-5039-43ab-a24f-49195b3edce0" providerId="ADAL" clId="{E4312408-1C36-4177-BEC0-61349F99EA1A}" dt="2024-07-12T02:18:57.409" v="6" actId="20577"/>
          <ac:spMkLst>
            <pc:docMk/>
            <pc:sldMk cId="1061594974" sldId="2003"/>
            <ac:spMk id="5" creationId="{B1FB509A-7554-CD79-BB9E-3F6C7723D793}"/>
          </ac:spMkLst>
        </pc:spChg>
      </pc:sldChg>
      <pc:sldChg chg="modSp add mod">
        <pc:chgData name="Lu Thanh Thien" userId="a7082c14-5039-43ab-a24f-49195b3edce0" providerId="ADAL" clId="{E4312408-1C36-4177-BEC0-61349F99EA1A}" dt="2024-07-12T02:38:25.174" v="752" actId="1076"/>
        <pc:sldMkLst>
          <pc:docMk/>
          <pc:sldMk cId="3872245548" sldId="2014"/>
        </pc:sldMkLst>
        <pc:spChg chg="mod">
          <ac:chgData name="Lu Thanh Thien" userId="a7082c14-5039-43ab-a24f-49195b3edce0" providerId="ADAL" clId="{E4312408-1C36-4177-BEC0-61349F99EA1A}" dt="2024-07-12T02:38:25.174" v="752" actId="1076"/>
          <ac:spMkLst>
            <pc:docMk/>
            <pc:sldMk cId="3872245548" sldId="2014"/>
            <ac:spMk id="2" creationId="{94CD600B-C721-1056-8F87-693E290717C8}"/>
          </ac:spMkLst>
        </pc:spChg>
        <pc:spChg chg="mod">
          <ac:chgData name="Lu Thanh Thien" userId="a7082c14-5039-43ab-a24f-49195b3edce0" providerId="ADAL" clId="{E4312408-1C36-4177-BEC0-61349F99EA1A}" dt="2024-07-12T02:38:21.157" v="751" actId="20577"/>
          <ac:spMkLst>
            <pc:docMk/>
            <pc:sldMk cId="3872245548" sldId="2014"/>
            <ac:spMk id="3" creationId="{1BF34545-5433-545F-FBBD-3BCD4A959730}"/>
          </ac:spMkLst>
        </pc:spChg>
      </pc:sldChg>
      <pc:sldChg chg="addSp delSp modSp add mod setBg">
        <pc:chgData name="Lu Thanh Thien" userId="a7082c14-5039-43ab-a24f-49195b3edce0" providerId="ADAL" clId="{E4312408-1C36-4177-BEC0-61349F99EA1A}" dt="2024-07-12T04:00:53.860" v="2666" actId="1076"/>
        <pc:sldMkLst>
          <pc:docMk/>
          <pc:sldMk cId="3523155713" sldId="2015"/>
        </pc:sldMkLst>
        <pc:spChg chg="mod ord">
          <ac:chgData name="Lu Thanh Thien" userId="a7082c14-5039-43ab-a24f-49195b3edce0" providerId="ADAL" clId="{E4312408-1C36-4177-BEC0-61349F99EA1A}" dt="2024-07-12T02:34:41.763" v="701" actId="26606"/>
          <ac:spMkLst>
            <pc:docMk/>
            <pc:sldMk cId="3523155713" sldId="2015"/>
            <ac:spMk id="2" creationId="{94CD600B-C721-1056-8F87-693E290717C8}"/>
          </ac:spMkLst>
        </pc:spChg>
        <pc:spChg chg="add mod">
          <ac:chgData name="Lu Thanh Thien" userId="a7082c14-5039-43ab-a24f-49195b3edce0" providerId="ADAL" clId="{E4312408-1C36-4177-BEC0-61349F99EA1A}" dt="2024-07-12T02:39:33.855" v="758" actId="1076"/>
          <ac:spMkLst>
            <pc:docMk/>
            <pc:sldMk cId="3523155713" sldId="2015"/>
            <ac:spMk id="7" creationId="{DC31DF15-BCEF-C8F9-2906-FAC78E5032F9}"/>
          </ac:spMkLst>
        </pc:spChg>
        <pc:spChg chg="add del">
          <ac:chgData name="Lu Thanh Thien" userId="a7082c14-5039-43ab-a24f-49195b3edce0" providerId="ADAL" clId="{E4312408-1C36-4177-BEC0-61349F99EA1A}" dt="2024-07-12T02:34:41.763" v="701" actId="26606"/>
          <ac:spMkLst>
            <pc:docMk/>
            <pc:sldMk cId="3523155713" sldId="2015"/>
            <ac:spMk id="14" creationId="{231BF440-39FA-4087-84CC-2EEC0BBDAF29}"/>
          </ac:spMkLst>
        </pc:spChg>
        <pc:spChg chg="add del">
          <ac:chgData name="Lu Thanh Thien" userId="a7082c14-5039-43ab-a24f-49195b3edce0" providerId="ADAL" clId="{E4312408-1C36-4177-BEC0-61349F99EA1A}" dt="2024-07-12T02:34:41.763" v="701" actId="26606"/>
          <ac:spMkLst>
            <pc:docMk/>
            <pc:sldMk cId="3523155713" sldId="2015"/>
            <ac:spMk id="16" creationId="{F04E4CBA-303B-48BD-8451-C2701CB0EEBF}"/>
          </ac:spMkLst>
        </pc:spChg>
        <pc:spChg chg="add del">
          <ac:chgData name="Lu Thanh Thien" userId="a7082c14-5039-43ab-a24f-49195b3edce0" providerId="ADAL" clId="{E4312408-1C36-4177-BEC0-61349F99EA1A}" dt="2024-07-12T02:34:41.763" v="701" actId="26606"/>
          <ac:spMkLst>
            <pc:docMk/>
            <pc:sldMk cId="3523155713" sldId="2015"/>
            <ac:spMk id="18" creationId="{F6CA58B3-AFCC-4A40-9882-50D5080879B0}"/>
          </ac:spMkLst>
        </pc:spChg>
        <pc:spChg chg="add del">
          <ac:chgData name="Lu Thanh Thien" userId="a7082c14-5039-43ab-a24f-49195b3edce0" providerId="ADAL" clId="{E4312408-1C36-4177-BEC0-61349F99EA1A}" dt="2024-07-12T02:34:41.763" v="701" actId="26606"/>
          <ac:spMkLst>
            <pc:docMk/>
            <pc:sldMk cId="3523155713" sldId="2015"/>
            <ac:spMk id="20" creationId="{75C56826-D4E5-42ED-8529-079651CB3005}"/>
          </ac:spMkLst>
        </pc:spChg>
        <pc:spChg chg="add del">
          <ac:chgData name="Lu Thanh Thien" userId="a7082c14-5039-43ab-a24f-49195b3edce0" providerId="ADAL" clId="{E4312408-1C36-4177-BEC0-61349F99EA1A}" dt="2024-07-12T02:34:41.763" v="701" actId="26606"/>
          <ac:spMkLst>
            <pc:docMk/>
            <pc:sldMk cId="3523155713" sldId="2015"/>
            <ac:spMk id="22" creationId="{82095FCE-EF05-4443-B97A-85DEE3A5CA17}"/>
          </ac:spMkLst>
        </pc:spChg>
        <pc:spChg chg="add del">
          <ac:chgData name="Lu Thanh Thien" userId="a7082c14-5039-43ab-a24f-49195b3edce0" providerId="ADAL" clId="{E4312408-1C36-4177-BEC0-61349F99EA1A}" dt="2024-07-12T02:34:41.763" v="701" actId="26606"/>
          <ac:spMkLst>
            <pc:docMk/>
            <pc:sldMk cId="3523155713" sldId="2015"/>
            <ac:spMk id="24" creationId="{CA00AE6B-AA30-4CF8-BA6F-339B780AD76C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99" creationId="{88CA8C93-E72E-2AAC-E77E-C14BAEB52621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00" creationId="{8640E594-E864-AD4E-A3F0-921628769875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02" creationId="{D74E14AA-12EF-0AB2-1DA5-BDC479554828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03" creationId="{1699475A-8287-6BB5-4640-4DF394054306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06" creationId="{A2D61B1A-1377-AC4F-E8CE-7885165976EA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07" creationId="{740CACDC-E810-F3C2-480B-528F23D29D97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10" creationId="{57F9A47A-D133-D505-D464-51DC5D0DBAD4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13" creationId="{0CB4928E-D7E2-C83A-644F-2D0AF6A8C0C2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14" creationId="{F8C4512B-1F22-889C-721D-6D0D9E2D5E1A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15" creationId="{A9F619B2-AF39-D343-BC5F-9C72CDE4C3DE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16" creationId="{FB774F22-8F30-10D0-37FA-0E8D708D1A42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17" creationId="{FDC28FAB-14E3-DE4B-7A60-C6ACF4F6E5CF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18" creationId="{BF479447-0BD5-B642-2FD8-7316996DEF8C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19" creationId="{336FB6D5-867C-629D-1124-199B1DDD2D32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20" creationId="{F2C94901-011F-AC78-D629-13C6C7CA5F17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27" creationId="{5031CA4D-0EDF-325B-284F-2D1F553B76A9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28" creationId="{D707B68E-942C-7E23-3E41-07EA08D83E3C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29" creationId="{8DE79D0F-1A22-2F66-5037-5A520BB341B4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30" creationId="{41F70636-A504-C3EE-A815-38EC12734E21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31" creationId="{057CD8EE-0543-6DC8-3992-DE8ED9D55D91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33" creationId="{5655B9FB-BF4B-63C9-1DD4-29E90082D762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34" creationId="{05A1D611-F6DE-DC2F-49AA-10E5C18A29D2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35" creationId="{AA255B6D-2DF8-F3DC-FAEB-F138548AE96E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36" creationId="{532B0E9B-3F11-EEE3-A5F2-0B83A3F9FFEF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37" creationId="{5E9F0E0E-BE5C-2260-FA0E-A6E325379FA3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38" creationId="{C242559A-96F4-13F4-81BD-D115ABFCB293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39" creationId="{38DBA777-C9F9-F2E2-49AA-0418AF9A9EFA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40" creationId="{BDEF9555-A6E7-8E26-802D-F485FC53DF62}"/>
          </ac:spMkLst>
        </pc:spChg>
        <pc:spChg chg="del">
          <ac:chgData name="Lu Thanh Thien" userId="a7082c14-5039-43ab-a24f-49195b3edce0" providerId="ADAL" clId="{E4312408-1C36-4177-BEC0-61349F99EA1A}" dt="2024-07-12T02:25:51.746" v="290" actId="478"/>
          <ac:spMkLst>
            <pc:docMk/>
            <pc:sldMk cId="3523155713" sldId="2015"/>
            <ac:spMk id="146" creationId="{3A8B9A0B-105A-049E-7237-01C4310D9D05}"/>
          </ac:spMkLst>
        </pc:spChg>
        <pc:grpChg chg="del">
          <ac:chgData name="Lu Thanh Thien" userId="a7082c14-5039-43ab-a24f-49195b3edce0" providerId="ADAL" clId="{E4312408-1C36-4177-BEC0-61349F99EA1A}" dt="2024-07-12T02:25:51.746" v="290" actId="478"/>
          <ac:grpSpMkLst>
            <pc:docMk/>
            <pc:sldMk cId="3523155713" sldId="2015"/>
            <ac:grpSpMk id="141" creationId="{89BE861E-8381-9252-455D-8177F6F989A3}"/>
          </ac:grpSpMkLst>
        </pc:grpChg>
        <pc:picChg chg="add del mod">
          <ac:chgData name="Lu Thanh Thien" userId="a7082c14-5039-43ab-a24f-49195b3edce0" providerId="ADAL" clId="{E4312408-1C36-4177-BEC0-61349F99EA1A}" dt="2024-07-12T02:27:27.252" v="296" actId="478"/>
          <ac:picMkLst>
            <pc:docMk/>
            <pc:sldMk cId="3523155713" sldId="2015"/>
            <ac:picMk id="4" creationId="{B758318F-B275-B171-CE86-CC112F0B11C2}"/>
          </ac:picMkLst>
        </pc:picChg>
        <pc:picChg chg="add mod modCrop">
          <ac:chgData name="Lu Thanh Thien" userId="a7082c14-5039-43ab-a24f-49195b3edce0" providerId="ADAL" clId="{E4312408-1C36-4177-BEC0-61349F99EA1A}" dt="2024-07-12T02:34:41.763" v="701" actId="26606"/>
          <ac:picMkLst>
            <pc:docMk/>
            <pc:sldMk cId="3523155713" sldId="2015"/>
            <ac:picMk id="6" creationId="{1F1BD72F-6ECE-E5CD-AD4B-88E15FCBE7C3}"/>
          </ac:picMkLst>
        </pc:picChg>
        <pc:picChg chg="add mod ord">
          <ac:chgData name="Lu Thanh Thien" userId="a7082c14-5039-43ab-a24f-49195b3edce0" providerId="ADAL" clId="{E4312408-1C36-4177-BEC0-61349F99EA1A}" dt="2024-07-12T04:00:53.860" v="2666" actId="1076"/>
          <ac:picMkLst>
            <pc:docMk/>
            <pc:sldMk cId="3523155713" sldId="2015"/>
            <ac:picMk id="9" creationId="{D04444D3-5390-A7C4-20B2-44E55B814A9A}"/>
          </ac:picMkLst>
        </pc:picChg>
        <pc:picChg chg="del">
          <ac:chgData name="Lu Thanh Thien" userId="a7082c14-5039-43ab-a24f-49195b3edce0" providerId="ADAL" clId="{E4312408-1C36-4177-BEC0-61349F99EA1A}" dt="2024-07-12T02:25:51.746" v="290" actId="478"/>
          <ac:picMkLst>
            <pc:docMk/>
            <pc:sldMk cId="3523155713" sldId="2015"/>
            <ac:picMk id="101" creationId="{6BE251C9-6F30-7A50-C64D-402F10E10D05}"/>
          </ac:picMkLst>
        </pc:picChg>
        <pc:picChg chg="del">
          <ac:chgData name="Lu Thanh Thien" userId="a7082c14-5039-43ab-a24f-49195b3edce0" providerId="ADAL" clId="{E4312408-1C36-4177-BEC0-61349F99EA1A}" dt="2024-07-12T02:25:51.746" v="290" actId="478"/>
          <ac:picMkLst>
            <pc:docMk/>
            <pc:sldMk cId="3523155713" sldId="2015"/>
            <ac:picMk id="105" creationId="{14C09650-834A-BB6F-CA5B-FFD29D993FD6}"/>
          </ac:picMkLst>
        </pc:picChg>
        <pc:picChg chg="del">
          <ac:chgData name="Lu Thanh Thien" userId="a7082c14-5039-43ab-a24f-49195b3edce0" providerId="ADAL" clId="{E4312408-1C36-4177-BEC0-61349F99EA1A}" dt="2024-07-12T02:25:51.746" v="290" actId="478"/>
          <ac:picMkLst>
            <pc:docMk/>
            <pc:sldMk cId="3523155713" sldId="2015"/>
            <ac:picMk id="108" creationId="{500788BA-977F-AB95-FCD7-8B053643127A}"/>
          </ac:picMkLst>
        </pc:picChg>
        <pc:picChg chg="del">
          <ac:chgData name="Lu Thanh Thien" userId="a7082c14-5039-43ab-a24f-49195b3edce0" providerId="ADAL" clId="{E4312408-1C36-4177-BEC0-61349F99EA1A}" dt="2024-07-12T02:25:51.746" v="290" actId="478"/>
          <ac:picMkLst>
            <pc:docMk/>
            <pc:sldMk cId="3523155713" sldId="2015"/>
            <ac:picMk id="109" creationId="{9ACAB796-59E4-9BEA-2005-50C43F232191}"/>
          </ac:picMkLst>
        </pc:picChg>
        <pc:picChg chg="del">
          <ac:chgData name="Lu Thanh Thien" userId="a7082c14-5039-43ab-a24f-49195b3edce0" providerId="ADAL" clId="{E4312408-1C36-4177-BEC0-61349F99EA1A}" dt="2024-07-12T02:25:51.746" v="290" actId="478"/>
          <ac:picMkLst>
            <pc:docMk/>
            <pc:sldMk cId="3523155713" sldId="2015"/>
            <ac:picMk id="132" creationId="{CA656FBB-2610-682E-F7EF-701C9845B7EE}"/>
          </ac:picMkLst>
        </pc:picChg>
        <pc:cxnChg chg="del">
          <ac:chgData name="Lu Thanh Thien" userId="a7082c14-5039-43ab-a24f-49195b3edce0" providerId="ADAL" clId="{E4312408-1C36-4177-BEC0-61349F99EA1A}" dt="2024-07-12T02:25:51.746" v="290" actId="478"/>
          <ac:cxnSpMkLst>
            <pc:docMk/>
            <pc:sldMk cId="3523155713" sldId="2015"/>
            <ac:cxnSpMk id="111" creationId="{84742EB6-E116-BBA4-C1C7-349E8F50BFE7}"/>
          </ac:cxnSpMkLst>
        </pc:cxnChg>
        <pc:cxnChg chg="del">
          <ac:chgData name="Lu Thanh Thien" userId="a7082c14-5039-43ab-a24f-49195b3edce0" providerId="ADAL" clId="{E4312408-1C36-4177-BEC0-61349F99EA1A}" dt="2024-07-12T02:25:51.746" v="290" actId="478"/>
          <ac:cxnSpMkLst>
            <pc:docMk/>
            <pc:sldMk cId="3523155713" sldId="2015"/>
            <ac:cxnSpMk id="112" creationId="{3B0882E9-39DB-61A0-DDAC-6449D03FD3A3}"/>
          </ac:cxnSpMkLst>
        </pc:cxnChg>
        <pc:cxnChg chg="del">
          <ac:chgData name="Lu Thanh Thien" userId="a7082c14-5039-43ab-a24f-49195b3edce0" providerId="ADAL" clId="{E4312408-1C36-4177-BEC0-61349F99EA1A}" dt="2024-07-12T02:25:51.746" v="290" actId="478"/>
          <ac:cxnSpMkLst>
            <pc:docMk/>
            <pc:sldMk cId="3523155713" sldId="2015"/>
            <ac:cxnSpMk id="121" creationId="{D95C1CD7-8C2D-EDA9-14D2-819DA8B5CADA}"/>
          </ac:cxnSpMkLst>
        </pc:cxnChg>
        <pc:cxnChg chg="del">
          <ac:chgData name="Lu Thanh Thien" userId="a7082c14-5039-43ab-a24f-49195b3edce0" providerId="ADAL" clId="{E4312408-1C36-4177-BEC0-61349F99EA1A}" dt="2024-07-12T02:25:51.746" v="290" actId="478"/>
          <ac:cxnSpMkLst>
            <pc:docMk/>
            <pc:sldMk cId="3523155713" sldId="2015"/>
            <ac:cxnSpMk id="122" creationId="{AB7FCC63-AB77-F122-0465-8E31A1685E0F}"/>
          </ac:cxnSpMkLst>
        </pc:cxnChg>
        <pc:cxnChg chg="del">
          <ac:chgData name="Lu Thanh Thien" userId="a7082c14-5039-43ab-a24f-49195b3edce0" providerId="ADAL" clId="{E4312408-1C36-4177-BEC0-61349F99EA1A}" dt="2024-07-12T02:25:51.746" v="290" actId="478"/>
          <ac:cxnSpMkLst>
            <pc:docMk/>
            <pc:sldMk cId="3523155713" sldId="2015"/>
            <ac:cxnSpMk id="123" creationId="{74B21581-44F7-9668-9DB3-75F33672FE23}"/>
          </ac:cxnSpMkLst>
        </pc:cxnChg>
        <pc:cxnChg chg="del">
          <ac:chgData name="Lu Thanh Thien" userId="a7082c14-5039-43ab-a24f-49195b3edce0" providerId="ADAL" clId="{E4312408-1C36-4177-BEC0-61349F99EA1A}" dt="2024-07-12T02:25:51.746" v="290" actId="478"/>
          <ac:cxnSpMkLst>
            <pc:docMk/>
            <pc:sldMk cId="3523155713" sldId="2015"/>
            <ac:cxnSpMk id="124" creationId="{17B74739-DE11-BF94-CDDD-83170EC4A8E2}"/>
          </ac:cxnSpMkLst>
        </pc:cxnChg>
        <pc:cxnChg chg="del">
          <ac:chgData name="Lu Thanh Thien" userId="a7082c14-5039-43ab-a24f-49195b3edce0" providerId="ADAL" clId="{E4312408-1C36-4177-BEC0-61349F99EA1A}" dt="2024-07-12T02:25:51.746" v="290" actId="478"/>
          <ac:cxnSpMkLst>
            <pc:docMk/>
            <pc:sldMk cId="3523155713" sldId="2015"/>
            <ac:cxnSpMk id="125" creationId="{4A4E0DE8-A698-56A2-7917-5CD70F4CE874}"/>
          </ac:cxnSpMkLst>
        </pc:cxnChg>
        <pc:cxnChg chg="del">
          <ac:chgData name="Lu Thanh Thien" userId="a7082c14-5039-43ab-a24f-49195b3edce0" providerId="ADAL" clId="{E4312408-1C36-4177-BEC0-61349F99EA1A}" dt="2024-07-12T02:25:51.746" v="290" actId="478"/>
          <ac:cxnSpMkLst>
            <pc:docMk/>
            <pc:sldMk cId="3523155713" sldId="2015"/>
            <ac:cxnSpMk id="126" creationId="{41FE5083-2C04-4B53-3605-86AA710EF57D}"/>
          </ac:cxnSpMkLst>
        </pc:cxnChg>
      </pc:sldChg>
      <pc:sldChg chg="addSp delSp modSp add mod">
        <pc:chgData name="Lu Thanh Thien" userId="a7082c14-5039-43ab-a24f-49195b3edce0" providerId="ADAL" clId="{E4312408-1C36-4177-BEC0-61349F99EA1A}" dt="2024-07-12T03:37:49.534" v="1988" actId="1076"/>
        <pc:sldMkLst>
          <pc:docMk/>
          <pc:sldMk cId="1456234980" sldId="2016"/>
        </pc:sldMkLst>
        <pc:spChg chg="add del mod">
          <ac:chgData name="Lu Thanh Thien" userId="a7082c14-5039-43ab-a24f-49195b3edce0" providerId="ADAL" clId="{E4312408-1C36-4177-BEC0-61349F99EA1A}" dt="2024-07-12T02:39:27.496" v="757" actId="478"/>
          <ac:spMkLst>
            <pc:docMk/>
            <pc:sldMk cId="1456234980" sldId="2016"/>
            <ac:spMk id="4" creationId="{EC6D2643-F6F5-D986-1FBC-0DCADB92E98E}"/>
          </ac:spMkLst>
        </pc:spChg>
        <pc:spChg chg="add mod">
          <ac:chgData name="Lu Thanh Thien" userId="a7082c14-5039-43ab-a24f-49195b3edce0" providerId="ADAL" clId="{E4312408-1C36-4177-BEC0-61349F99EA1A}" dt="2024-07-12T03:11:52.782" v="1086" actId="1076"/>
          <ac:spMkLst>
            <pc:docMk/>
            <pc:sldMk cId="1456234980" sldId="2016"/>
            <ac:spMk id="5" creationId="{EE0D7E8C-8630-5C8B-8068-88946A7AC5B9}"/>
          </ac:spMkLst>
        </pc:spChg>
        <pc:spChg chg="del mod">
          <ac:chgData name="Lu Thanh Thien" userId="a7082c14-5039-43ab-a24f-49195b3edce0" providerId="ADAL" clId="{E4312408-1C36-4177-BEC0-61349F99EA1A}" dt="2024-07-12T02:39:23.522" v="756" actId="478"/>
          <ac:spMkLst>
            <pc:docMk/>
            <pc:sldMk cId="1456234980" sldId="2016"/>
            <ac:spMk id="7" creationId="{DC31DF15-BCEF-C8F9-2906-FAC78E5032F9}"/>
          </ac:spMkLst>
        </pc:spChg>
        <pc:spChg chg="add del mod">
          <ac:chgData name="Lu Thanh Thien" userId="a7082c14-5039-43ab-a24f-49195b3edce0" providerId="ADAL" clId="{E4312408-1C36-4177-BEC0-61349F99EA1A}" dt="2024-07-12T03:09:46.319" v="1085" actId="478"/>
          <ac:spMkLst>
            <pc:docMk/>
            <pc:sldMk cId="1456234980" sldId="2016"/>
            <ac:spMk id="10" creationId="{448F9B02-4756-A326-533C-7326FA7461E3}"/>
          </ac:spMkLst>
        </pc:spChg>
        <pc:spChg chg="add del mod">
          <ac:chgData name="Lu Thanh Thien" userId="a7082c14-5039-43ab-a24f-49195b3edce0" providerId="ADAL" clId="{E4312408-1C36-4177-BEC0-61349F99EA1A}" dt="2024-07-12T03:09:46.319" v="1085" actId="478"/>
          <ac:spMkLst>
            <pc:docMk/>
            <pc:sldMk cId="1456234980" sldId="2016"/>
            <ac:spMk id="14" creationId="{4B0D47A3-4CB4-0CC1-8BAC-D6EBA613EFF5}"/>
          </ac:spMkLst>
        </pc:spChg>
        <pc:spChg chg="add mod">
          <ac:chgData name="Lu Thanh Thien" userId="a7082c14-5039-43ab-a24f-49195b3edce0" providerId="ADAL" clId="{E4312408-1C36-4177-BEC0-61349F99EA1A}" dt="2024-07-12T03:12:07.303" v="1092" actId="1076"/>
          <ac:spMkLst>
            <pc:docMk/>
            <pc:sldMk cId="1456234980" sldId="2016"/>
            <ac:spMk id="16" creationId="{92E7CC97-F649-31B4-30F0-CE78F821D641}"/>
          </ac:spMkLst>
        </pc:spChg>
        <pc:spChg chg="add del mod">
          <ac:chgData name="Lu Thanh Thien" userId="a7082c14-5039-43ab-a24f-49195b3edce0" providerId="ADAL" clId="{E4312408-1C36-4177-BEC0-61349F99EA1A}" dt="2024-07-12T03:12:17.683" v="1096" actId="478"/>
          <ac:spMkLst>
            <pc:docMk/>
            <pc:sldMk cId="1456234980" sldId="2016"/>
            <ac:spMk id="17" creationId="{234DFF44-10E5-F39A-9301-8ABF5843E394}"/>
          </ac:spMkLst>
        </pc:spChg>
        <pc:spChg chg="add del">
          <ac:chgData name="Lu Thanh Thien" userId="a7082c14-5039-43ab-a24f-49195b3edce0" providerId="ADAL" clId="{E4312408-1C36-4177-BEC0-61349F99EA1A}" dt="2024-07-12T03:13:15.901" v="1098" actId="22"/>
          <ac:spMkLst>
            <pc:docMk/>
            <pc:sldMk cId="1456234980" sldId="2016"/>
            <ac:spMk id="19" creationId="{5041E3DF-8627-258D-C5C0-D480FBD43F9B}"/>
          </ac:spMkLst>
        </pc:spChg>
        <pc:spChg chg="add mod">
          <ac:chgData name="Lu Thanh Thien" userId="a7082c14-5039-43ab-a24f-49195b3edce0" providerId="ADAL" clId="{E4312408-1C36-4177-BEC0-61349F99EA1A}" dt="2024-07-12T03:37:49.534" v="1988" actId="1076"/>
          <ac:spMkLst>
            <pc:docMk/>
            <pc:sldMk cId="1456234980" sldId="2016"/>
            <ac:spMk id="24" creationId="{CE4B2B5A-215A-26A7-CF74-8066DA65B0E5}"/>
          </ac:spMkLst>
        </pc:spChg>
        <pc:spChg chg="add del mod">
          <ac:chgData name="Lu Thanh Thien" userId="a7082c14-5039-43ab-a24f-49195b3edce0" providerId="ADAL" clId="{E4312408-1C36-4177-BEC0-61349F99EA1A}" dt="2024-07-12T03:18:34.995" v="1290" actId="478"/>
          <ac:spMkLst>
            <pc:docMk/>
            <pc:sldMk cId="1456234980" sldId="2016"/>
            <ac:spMk id="25" creationId="{E88CD25E-0A48-05FB-841B-8FF0B446FB4D}"/>
          </ac:spMkLst>
        </pc:spChg>
        <pc:picChg chg="del">
          <ac:chgData name="Lu Thanh Thien" userId="a7082c14-5039-43ab-a24f-49195b3edce0" providerId="ADAL" clId="{E4312408-1C36-4177-BEC0-61349F99EA1A}" dt="2024-07-12T02:39:05.366" v="755" actId="478"/>
          <ac:picMkLst>
            <pc:docMk/>
            <pc:sldMk cId="1456234980" sldId="2016"/>
            <ac:picMk id="6" creationId="{1F1BD72F-6ECE-E5CD-AD4B-88E15FCBE7C3}"/>
          </ac:picMkLst>
        </pc:picChg>
        <pc:picChg chg="del mod">
          <ac:chgData name="Lu Thanh Thien" userId="a7082c14-5039-43ab-a24f-49195b3edce0" providerId="ADAL" clId="{E4312408-1C36-4177-BEC0-61349F99EA1A}" dt="2024-07-12T02:39:05.366" v="755" actId="478"/>
          <ac:picMkLst>
            <pc:docMk/>
            <pc:sldMk cId="1456234980" sldId="2016"/>
            <ac:picMk id="9" creationId="{D04444D3-5390-A7C4-20B2-44E55B814A9A}"/>
          </ac:picMkLst>
        </pc:picChg>
        <pc:picChg chg="add del mod">
          <ac:chgData name="Lu Thanh Thien" userId="a7082c14-5039-43ab-a24f-49195b3edce0" providerId="ADAL" clId="{E4312408-1C36-4177-BEC0-61349F99EA1A}" dt="2024-07-12T03:09:46.319" v="1085" actId="478"/>
          <ac:picMkLst>
            <pc:docMk/>
            <pc:sldMk cId="1456234980" sldId="2016"/>
            <ac:picMk id="12" creationId="{6F8ED891-8CDA-80B0-29CC-35390AE1F5F9}"/>
          </ac:picMkLst>
        </pc:picChg>
        <pc:picChg chg="add del mod">
          <ac:chgData name="Lu Thanh Thien" userId="a7082c14-5039-43ab-a24f-49195b3edce0" providerId="ADAL" clId="{E4312408-1C36-4177-BEC0-61349F99EA1A}" dt="2024-07-12T03:16:29.084" v="1107" actId="478"/>
          <ac:picMkLst>
            <pc:docMk/>
            <pc:sldMk cId="1456234980" sldId="2016"/>
            <ac:picMk id="21" creationId="{4958FD1F-9245-CBB8-215D-6339F07F8618}"/>
          </ac:picMkLst>
        </pc:picChg>
        <pc:picChg chg="add mod">
          <ac:chgData name="Lu Thanh Thien" userId="a7082c14-5039-43ab-a24f-49195b3edce0" providerId="ADAL" clId="{E4312408-1C36-4177-BEC0-61349F99EA1A}" dt="2024-07-12T03:37:49.534" v="1988" actId="1076"/>
          <ac:picMkLst>
            <pc:docMk/>
            <pc:sldMk cId="1456234980" sldId="2016"/>
            <ac:picMk id="23" creationId="{AC1C0C7B-F7E4-9103-A21B-63667736758C}"/>
          </ac:picMkLst>
        </pc:picChg>
        <pc:picChg chg="add del mod">
          <ac:chgData name="Lu Thanh Thien" userId="a7082c14-5039-43ab-a24f-49195b3edce0" providerId="ADAL" clId="{E4312408-1C36-4177-BEC0-61349F99EA1A}" dt="2024-07-12T03:31:41.540" v="1468" actId="21"/>
          <ac:picMkLst>
            <pc:docMk/>
            <pc:sldMk cId="1456234980" sldId="2016"/>
            <ac:picMk id="27" creationId="{E3780A13-FDE5-DBF1-4327-47424A77383A}"/>
          </ac:picMkLst>
        </pc:picChg>
      </pc:sldChg>
      <pc:sldChg chg="addSp delSp modSp add mod">
        <pc:chgData name="Lu Thanh Thien" userId="a7082c14-5039-43ab-a24f-49195b3edce0" providerId="ADAL" clId="{E4312408-1C36-4177-BEC0-61349F99EA1A}" dt="2024-07-12T03:59:00.151" v="2589" actId="20577"/>
        <pc:sldMkLst>
          <pc:docMk/>
          <pc:sldMk cId="3240581356" sldId="2017"/>
        </pc:sldMkLst>
        <pc:spChg chg="mod">
          <ac:chgData name="Lu Thanh Thien" userId="a7082c14-5039-43ab-a24f-49195b3edce0" providerId="ADAL" clId="{E4312408-1C36-4177-BEC0-61349F99EA1A}" dt="2024-07-12T03:59:00.151" v="2589" actId="20577"/>
          <ac:spMkLst>
            <pc:docMk/>
            <pc:sldMk cId="3240581356" sldId="2017"/>
            <ac:spMk id="2" creationId="{94CD600B-C721-1056-8F87-693E290717C8}"/>
          </ac:spMkLst>
        </pc:spChg>
        <pc:spChg chg="add">
          <ac:chgData name="Lu Thanh Thien" userId="a7082c14-5039-43ab-a24f-49195b3edce0" providerId="ADAL" clId="{E4312408-1C36-4177-BEC0-61349F99EA1A}" dt="2024-07-12T02:59:05.612" v="825"/>
          <ac:spMkLst>
            <pc:docMk/>
            <pc:sldMk cId="3240581356" sldId="2017"/>
            <ac:spMk id="3" creationId="{62498F9C-57C2-D561-740B-B35EFB64EF1C}"/>
          </ac:spMkLst>
        </pc:spChg>
        <pc:spChg chg="add">
          <ac:chgData name="Lu Thanh Thien" userId="a7082c14-5039-43ab-a24f-49195b3edce0" providerId="ADAL" clId="{E4312408-1C36-4177-BEC0-61349F99EA1A}" dt="2024-07-12T02:59:05.612" v="825"/>
          <ac:spMkLst>
            <pc:docMk/>
            <pc:sldMk cId="3240581356" sldId="2017"/>
            <ac:spMk id="4" creationId="{D0D61B5E-24ED-3E5B-3907-FB47B424BF52}"/>
          </ac:spMkLst>
        </pc:spChg>
        <pc:spChg chg="add del">
          <ac:chgData name="Lu Thanh Thien" userId="a7082c14-5039-43ab-a24f-49195b3edce0" providerId="ADAL" clId="{E4312408-1C36-4177-BEC0-61349F99EA1A}" dt="2024-07-12T02:59:13.601" v="827" actId="478"/>
          <ac:spMkLst>
            <pc:docMk/>
            <pc:sldMk cId="3240581356" sldId="2017"/>
            <ac:spMk id="6" creationId="{5A29BDF8-2224-ABD1-0675-5D1BCBF64EF8}"/>
          </ac:spMkLst>
        </pc:spChg>
        <pc:spChg chg="add mod">
          <ac:chgData name="Lu Thanh Thien" userId="a7082c14-5039-43ab-a24f-49195b3edce0" providerId="ADAL" clId="{E4312408-1C36-4177-BEC0-61349F99EA1A}" dt="2024-07-12T03:41:46.785" v="2142" actId="113"/>
          <ac:spMkLst>
            <pc:docMk/>
            <pc:sldMk cId="3240581356" sldId="2017"/>
            <ac:spMk id="9" creationId="{83DBBBB2-196D-7FEF-C5AE-067BC0EC8B60}"/>
          </ac:spMkLst>
        </pc:spChg>
        <pc:spChg chg="mod">
          <ac:chgData name="Lu Thanh Thien" userId="a7082c14-5039-43ab-a24f-49195b3edce0" providerId="ADAL" clId="{E4312408-1C36-4177-BEC0-61349F99EA1A}" dt="2024-07-12T03:02:42.159" v="974" actId="20577"/>
          <ac:spMkLst>
            <pc:docMk/>
            <pc:sldMk cId="3240581356" sldId="2017"/>
            <ac:spMk id="10" creationId="{448F9B02-4756-A326-533C-7326FA7461E3}"/>
          </ac:spMkLst>
        </pc:spChg>
        <pc:spChg chg="del">
          <ac:chgData name="Lu Thanh Thien" userId="a7082c14-5039-43ab-a24f-49195b3edce0" providerId="ADAL" clId="{E4312408-1C36-4177-BEC0-61349F99EA1A}" dt="2024-07-12T02:59:03.527" v="824" actId="478"/>
          <ac:spMkLst>
            <pc:docMk/>
            <pc:sldMk cId="3240581356" sldId="2017"/>
            <ac:spMk id="14" creationId="{4B0D47A3-4CB4-0CC1-8BAC-D6EBA613EFF5}"/>
          </ac:spMkLst>
        </pc:spChg>
        <pc:picChg chg="add mod modCrop">
          <ac:chgData name="Lu Thanh Thien" userId="a7082c14-5039-43ab-a24f-49195b3edce0" providerId="ADAL" clId="{E4312408-1C36-4177-BEC0-61349F99EA1A}" dt="2024-07-12T03:41:26.309" v="2115" actId="1076"/>
          <ac:picMkLst>
            <pc:docMk/>
            <pc:sldMk cId="3240581356" sldId="2017"/>
            <ac:picMk id="8" creationId="{5C351864-C165-408D-3219-B178B1C353FD}"/>
          </ac:picMkLst>
        </pc:picChg>
        <pc:picChg chg="del">
          <ac:chgData name="Lu Thanh Thien" userId="a7082c14-5039-43ab-a24f-49195b3edce0" providerId="ADAL" clId="{E4312408-1C36-4177-BEC0-61349F99EA1A}" dt="2024-07-12T02:59:03.527" v="824" actId="478"/>
          <ac:picMkLst>
            <pc:docMk/>
            <pc:sldMk cId="3240581356" sldId="2017"/>
            <ac:picMk id="12" creationId="{6F8ED891-8CDA-80B0-29CC-35390AE1F5F9}"/>
          </ac:picMkLst>
        </pc:picChg>
      </pc:sldChg>
      <pc:sldChg chg="add del">
        <pc:chgData name="Lu Thanh Thien" userId="a7082c14-5039-43ab-a24f-49195b3edce0" providerId="ADAL" clId="{E4312408-1C36-4177-BEC0-61349F99EA1A}" dt="2024-07-12T03:41:50.793" v="2143" actId="47"/>
        <pc:sldMkLst>
          <pc:docMk/>
          <pc:sldMk cId="3154521829" sldId="2018"/>
        </pc:sldMkLst>
      </pc:sldChg>
      <pc:sldChg chg="modSp add del mod">
        <pc:chgData name="Lu Thanh Thien" userId="a7082c14-5039-43ab-a24f-49195b3edce0" providerId="ADAL" clId="{E4312408-1C36-4177-BEC0-61349F99EA1A}" dt="2024-07-12T03:09:33.954" v="1061" actId="47"/>
        <pc:sldMkLst>
          <pc:docMk/>
          <pc:sldMk cId="1044111704" sldId="2019"/>
        </pc:sldMkLst>
        <pc:spChg chg="mod">
          <ac:chgData name="Lu Thanh Thien" userId="a7082c14-5039-43ab-a24f-49195b3edce0" providerId="ADAL" clId="{E4312408-1C36-4177-BEC0-61349F99EA1A}" dt="2024-07-12T03:09:33.056" v="1060" actId="20577"/>
          <ac:spMkLst>
            <pc:docMk/>
            <pc:sldMk cId="1044111704" sldId="2019"/>
            <ac:spMk id="7" creationId="{DC31DF15-BCEF-C8F9-2906-FAC78E5032F9}"/>
          </ac:spMkLst>
        </pc:spChg>
      </pc:sldChg>
      <pc:sldChg chg="add">
        <pc:chgData name="Lu Thanh Thien" userId="a7082c14-5039-43ab-a24f-49195b3edce0" providerId="ADAL" clId="{E4312408-1C36-4177-BEC0-61349F99EA1A}" dt="2024-07-12T03:09:35.264" v="1062" actId="2890"/>
        <pc:sldMkLst>
          <pc:docMk/>
          <pc:sldMk cId="1813698124" sldId="2019"/>
        </pc:sldMkLst>
      </pc:sldChg>
      <pc:sldChg chg="addSp delSp modSp add mod">
        <pc:chgData name="Lu Thanh Thien" userId="a7082c14-5039-43ab-a24f-49195b3edce0" providerId="ADAL" clId="{E4312408-1C36-4177-BEC0-61349F99EA1A}" dt="2024-07-12T03:37:06.467" v="1987" actId="1076"/>
        <pc:sldMkLst>
          <pc:docMk/>
          <pc:sldMk cId="603641202" sldId="2020"/>
        </pc:sldMkLst>
        <pc:spChg chg="add mod">
          <ac:chgData name="Lu Thanh Thien" userId="a7082c14-5039-43ab-a24f-49195b3edce0" providerId="ADAL" clId="{E4312408-1C36-4177-BEC0-61349F99EA1A}" dt="2024-07-12T03:35:47.898" v="1849" actId="1076"/>
          <ac:spMkLst>
            <pc:docMk/>
            <pc:sldMk cId="603641202" sldId="2020"/>
            <ac:spMk id="3" creationId="{FEFEC37C-B0F1-D7DC-1092-C4D3A4C44DFF}"/>
          </ac:spMkLst>
        </pc:spChg>
        <pc:spChg chg="add mod">
          <ac:chgData name="Lu Thanh Thien" userId="a7082c14-5039-43ab-a24f-49195b3edce0" providerId="ADAL" clId="{E4312408-1C36-4177-BEC0-61349F99EA1A}" dt="2024-07-12T03:37:06.467" v="1987" actId="1076"/>
          <ac:spMkLst>
            <pc:docMk/>
            <pc:sldMk cId="603641202" sldId="2020"/>
            <ac:spMk id="4" creationId="{3147EB58-368F-2ED9-568F-3A0F2FE346F6}"/>
          </ac:spMkLst>
        </pc:spChg>
        <pc:spChg chg="add mod">
          <ac:chgData name="Lu Thanh Thien" userId="a7082c14-5039-43ab-a24f-49195b3edce0" providerId="ADAL" clId="{E4312408-1C36-4177-BEC0-61349F99EA1A}" dt="2024-07-12T03:36:18.244" v="1896"/>
          <ac:spMkLst>
            <pc:docMk/>
            <pc:sldMk cId="603641202" sldId="2020"/>
            <ac:spMk id="6" creationId="{91326529-55F6-6311-6132-004B11934A1D}"/>
          </ac:spMkLst>
        </pc:spChg>
        <pc:spChg chg="del">
          <ac:chgData name="Lu Thanh Thien" userId="a7082c14-5039-43ab-a24f-49195b3edce0" providerId="ADAL" clId="{E4312408-1C36-4177-BEC0-61349F99EA1A}" dt="2024-07-12T03:31:46.051" v="1470" actId="478"/>
          <ac:spMkLst>
            <pc:docMk/>
            <pc:sldMk cId="603641202" sldId="2020"/>
            <ac:spMk id="24" creationId="{CE4B2B5A-215A-26A7-CF74-8066DA65B0E5}"/>
          </ac:spMkLst>
        </pc:spChg>
        <pc:picChg chg="del">
          <ac:chgData name="Lu Thanh Thien" userId="a7082c14-5039-43ab-a24f-49195b3edce0" providerId="ADAL" clId="{E4312408-1C36-4177-BEC0-61349F99EA1A}" dt="2024-07-12T03:31:46.051" v="1470" actId="478"/>
          <ac:picMkLst>
            <pc:docMk/>
            <pc:sldMk cId="603641202" sldId="2020"/>
            <ac:picMk id="23" creationId="{AC1C0C7B-F7E4-9103-A21B-63667736758C}"/>
          </ac:picMkLst>
        </pc:picChg>
        <pc:picChg chg="add mod">
          <ac:chgData name="Lu Thanh Thien" userId="a7082c14-5039-43ab-a24f-49195b3edce0" providerId="ADAL" clId="{E4312408-1C36-4177-BEC0-61349F99EA1A}" dt="2024-07-12T03:35:47.898" v="1849" actId="1076"/>
          <ac:picMkLst>
            <pc:docMk/>
            <pc:sldMk cId="603641202" sldId="2020"/>
            <ac:picMk id="27" creationId="{E3780A13-FDE5-DBF1-4327-47424A77383A}"/>
          </ac:picMkLst>
        </pc:picChg>
      </pc:sldChg>
      <pc:sldChg chg="addSp delSp modSp add mod">
        <pc:chgData name="Lu Thanh Thien" userId="a7082c14-5039-43ab-a24f-49195b3edce0" providerId="ADAL" clId="{E4312408-1C36-4177-BEC0-61349F99EA1A}" dt="2024-07-12T04:46:03.496" v="3132" actId="207"/>
        <pc:sldMkLst>
          <pc:docMk/>
          <pc:sldMk cId="1368311720" sldId="2021"/>
        </pc:sldMkLst>
        <pc:spChg chg="mod">
          <ac:chgData name="Lu Thanh Thien" userId="a7082c14-5039-43ab-a24f-49195b3edce0" providerId="ADAL" clId="{E4312408-1C36-4177-BEC0-61349F99EA1A}" dt="2024-07-12T03:59:02.336" v="2590" actId="20577"/>
          <ac:spMkLst>
            <pc:docMk/>
            <pc:sldMk cId="1368311720" sldId="2021"/>
            <ac:spMk id="2" creationId="{94CD600B-C721-1056-8F87-693E290717C8}"/>
          </ac:spMkLst>
        </pc:spChg>
        <pc:spChg chg="add del">
          <ac:chgData name="Lu Thanh Thien" userId="a7082c14-5039-43ab-a24f-49195b3edce0" providerId="ADAL" clId="{E4312408-1C36-4177-BEC0-61349F99EA1A}" dt="2024-07-12T03:42:22.148" v="2176" actId="22"/>
          <ac:spMkLst>
            <pc:docMk/>
            <pc:sldMk cId="1368311720" sldId="2021"/>
            <ac:spMk id="4" creationId="{249320D3-DD93-21C2-B53F-5B5D3C4F9C18}"/>
          </ac:spMkLst>
        </pc:spChg>
        <pc:spChg chg="del mod">
          <ac:chgData name="Lu Thanh Thien" userId="a7082c14-5039-43ab-a24f-49195b3edce0" providerId="ADAL" clId="{E4312408-1C36-4177-BEC0-61349F99EA1A}" dt="2024-07-12T03:58:51.032" v="2584" actId="478"/>
          <ac:spMkLst>
            <pc:docMk/>
            <pc:sldMk cId="1368311720" sldId="2021"/>
            <ac:spMk id="5" creationId="{EE0D7E8C-8630-5C8B-8068-88946A7AC5B9}"/>
          </ac:spMkLst>
        </pc:spChg>
        <pc:spChg chg="add del mod">
          <ac:chgData name="Lu Thanh Thien" userId="a7082c14-5039-43ab-a24f-49195b3edce0" providerId="ADAL" clId="{E4312408-1C36-4177-BEC0-61349F99EA1A}" dt="2024-07-12T03:51:57.605" v="2210"/>
          <ac:spMkLst>
            <pc:docMk/>
            <pc:sldMk cId="1368311720" sldId="2021"/>
            <ac:spMk id="6" creationId="{C379D701-AA96-F4D3-E275-A8AD4BAD564C}"/>
          </ac:spMkLst>
        </pc:spChg>
        <pc:spChg chg="add del mod">
          <ac:chgData name="Lu Thanh Thien" userId="a7082c14-5039-43ab-a24f-49195b3edce0" providerId="ADAL" clId="{E4312408-1C36-4177-BEC0-61349F99EA1A}" dt="2024-07-12T04:17:22.365" v="2738" actId="113"/>
          <ac:spMkLst>
            <pc:docMk/>
            <pc:sldMk cId="1368311720" sldId="2021"/>
            <ac:spMk id="9" creationId="{83DBBBB2-196D-7FEF-C5AE-067BC0EC8B60}"/>
          </ac:spMkLst>
        </pc:spChg>
        <pc:spChg chg="del">
          <ac:chgData name="Lu Thanh Thien" userId="a7082c14-5039-43ab-a24f-49195b3edce0" providerId="ADAL" clId="{E4312408-1C36-4177-BEC0-61349F99EA1A}" dt="2024-07-12T03:42:18.379" v="2172" actId="478"/>
          <ac:spMkLst>
            <pc:docMk/>
            <pc:sldMk cId="1368311720" sldId="2021"/>
            <ac:spMk id="10" creationId="{448F9B02-4756-A326-533C-7326FA7461E3}"/>
          </ac:spMkLst>
        </pc:spChg>
        <pc:spChg chg="add del mod">
          <ac:chgData name="Lu Thanh Thien" userId="a7082c14-5039-43ab-a24f-49195b3edce0" providerId="ADAL" clId="{E4312408-1C36-4177-BEC0-61349F99EA1A}" dt="2024-07-12T03:58:55.116" v="2586" actId="478"/>
          <ac:spMkLst>
            <pc:docMk/>
            <pc:sldMk cId="1368311720" sldId="2021"/>
            <ac:spMk id="13" creationId="{4D0CF970-09C5-4947-E323-34EBE3377EA2}"/>
          </ac:spMkLst>
        </pc:spChg>
        <pc:spChg chg="add mod">
          <ac:chgData name="Lu Thanh Thien" userId="a7082c14-5039-43ab-a24f-49195b3edce0" providerId="ADAL" clId="{E4312408-1C36-4177-BEC0-61349F99EA1A}" dt="2024-07-12T04:04:58.868" v="2725" actId="20577"/>
          <ac:spMkLst>
            <pc:docMk/>
            <pc:sldMk cId="1368311720" sldId="2021"/>
            <ac:spMk id="14" creationId="{40A47932-5C1B-4FDF-981B-35DD6BCC6606}"/>
          </ac:spMkLst>
        </pc:spChg>
        <pc:spChg chg="add mod">
          <ac:chgData name="Lu Thanh Thien" userId="a7082c14-5039-43ab-a24f-49195b3edce0" providerId="ADAL" clId="{E4312408-1C36-4177-BEC0-61349F99EA1A}" dt="2024-07-12T04:46:01.459" v="3131" actId="1076"/>
          <ac:spMkLst>
            <pc:docMk/>
            <pc:sldMk cId="1368311720" sldId="2021"/>
            <ac:spMk id="15" creationId="{F06A2946-E518-2339-0215-80EDE18054E6}"/>
          </ac:spMkLst>
        </pc:spChg>
        <pc:spChg chg="add mod">
          <ac:chgData name="Lu Thanh Thien" userId="a7082c14-5039-43ab-a24f-49195b3edce0" providerId="ADAL" clId="{E4312408-1C36-4177-BEC0-61349F99EA1A}" dt="2024-07-12T04:45:33.348" v="3096" actId="207"/>
          <ac:spMkLst>
            <pc:docMk/>
            <pc:sldMk cId="1368311720" sldId="2021"/>
            <ac:spMk id="17" creationId="{35440593-03AD-15B2-05F5-3040F516BFCF}"/>
          </ac:spMkLst>
        </pc:spChg>
        <pc:spChg chg="add mod">
          <ac:chgData name="Lu Thanh Thien" userId="a7082c14-5039-43ab-a24f-49195b3edce0" providerId="ADAL" clId="{E4312408-1C36-4177-BEC0-61349F99EA1A}" dt="2024-07-12T04:46:03.496" v="3132" actId="207"/>
          <ac:spMkLst>
            <pc:docMk/>
            <pc:sldMk cId="1368311720" sldId="2021"/>
            <ac:spMk id="19" creationId="{03460ABF-3B2C-AEBA-590B-99378230EDB0}"/>
          </ac:spMkLst>
        </pc:spChg>
        <pc:picChg chg="add del mod">
          <ac:chgData name="Lu Thanh Thien" userId="a7082c14-5039-43ab-a24f-49195b3edce0" providerId="ADAL" clId="{E4312408-1C36-4177-BEC0-61349F99EA1A}" dt="2024-07-12T03:51:57.605" v="2208" actId="478"/>
          <ac:picMkLst>
            <pc:docMk/>
            <pc:sldMk cId="1368311720" sldId="2021"/>
            <ac:picMk id="8" creationId="{5C351864-C165-408D-3219-B178B1C353FD}"/>
          </ac:picMkLst>
        </pc:picChg>
        <pc:picChg chg="add del mod modCrop">
          <ac:chgData name="Lu Thanh Thien" userId="a7082c14-5039-43ab-a24f-49195b3edce0" providerId="ADAL" clId="{E4312408-1C36-4177-BEC0-61349F99EA1A}" dt="2024-07-12T04:05:00.877" v="2726" actId="478"/>
          <ac:picMkLst>
            <pc:docMk/>
            <pc:sldMk cId="1368311720" sldId="2021"/>
            <ac:picMk id="11" creationId="{6B1DA720-3321-1728-A46D-3FD9CA6C4468}"/>
          </ac:picMkLst>
        </pc:picChg>
      </pc:sldChg>
      <pc:sldChg chg="addSp delSp modSp add mod">
        <pc:chgData name="Lu Thanh Thien" userId="a7082c14-5039-43ab-a24f-49195b3edce0" providerId="ADAL" clId="{E4312408-1C36-4177-BEC0-61349F99EA1A}" dt="2024-07-12T04:14:15.707" v="2735" actId="21"/>
        <pc:sldMkLst>
          <pc:docMk/>
          <pc:sldMk cId="1487352607" sldId="2022"/>
        </pc:sldMkLst>
        <pc:spChg chg="mod">
          <ac:chgData name="Lu Thanh Thien" userId="a7082c14-5039-43ab-a24f-49195b3edce0" providerId="ADAL" clId="{E4312408-1C36-4177-BEC0-61349F99EA1A}" dt="2024-07-12T03:59:04.806" v="2591" actId="20577"/>
          <ac:spMkLst>
            <pc:docMk/>
            <pc:sldMk cId="1487352607" sldId="2022"/>
            <ac:spMk id="2" creationId="{94CD600B-C721-1056-8F87-693E290717C8}"/>
          </ac:spMkLst>
        </pc:spChg>
        <pc:spChg chg="add mod">
          <ac:chgData name="Lu Thanh Thien" userId="a7082c14-5039-43ab-a24f-49195b3edce0" providerId="ADAL" clId="{E4312408-1C36-4177-BEC0-61349F99EA1A}" dt="2024-07-12T04:14:15.314" v="2734" actId="20577"/>
          <ac:spMkLst>
            <pc:docMk/>
            <pc:sldMk cId="1487352607" sldId="2022"/>
            <ac:spMk id="4" creationId="{5E171DFB-3743-8293-C2CF-C6DD567BD4F3}"/>
          </ac:spMkLst>
        </pc:spChg>
        <pc:spChg chg="mod">
          <ac:chgData name="Lu Thanh Thien" userId="a7082c14-5039-43ab-a24f-49195b3edce0" providerId="ADAL" clId="{E4312408-1C36-4177-BEC0-61349F99EA1A}" dt="2024-07-12T03:57:21.124" v="2461" actId="27636"/>
          <ac:spMkLst>
            <pc:docMk/>
            <pc:sldMk cId="1487352607" sldId="2022"/>
            <ac:spMk id="5" creationId="{EE0D7E8C-8630-5C8B-8068-88946A7AC5B9}"/>
          </ac:spMkLst>
        </pc:spChg>
        <pc:spChg chg="add del mod">
          <ac:chgData name="Lu Thanh Thien" userId="a7082c14-5039-43ab-a24f-49195b3edce0" providerId="ADAL" clId="{E4312408-1C36-4177-BEC0-61349F99EA1A}" dt="2024-07-12T03:55:36.496" v="2237" actId="478"/>
          <ac:spMkLst>
            <pc:docMk/>
            <pc:sldMk cId="1487352607" sldId="2022"/>
            <ac:spMk id="6" creationId="{BA54E943-9F66-9DB8-DF9B-DEB149614205}"/>
          </ac:spMkLst>
        </pc:spChg>
        <pc:spChg chg="del">
          <ac:chgData name="Lu Thanh Thien" userId="a7082c14-5039-43ab-a24f-49195b3edce0" providerId="ADAL" clId="{E4312408-1C36-4177-BEC0-61349F99EA1A}" dt="2024-07-12T03:54:26.892" v="2222" actId="478"/>
          <ac:spMkLst>
            <pc:docMk/>
            <pc:sldMk cId="1487352607" sldId="2022"/>
            <ac:spMk id="9" creationId="{83DBBBB2-196D-7FEF-C5AE-067BC0EC8B60}"/>
          </ac:spMkLst>
        </pc:spChg>
        <pc:spChg chg="add mod">
          <ac:chgData name="Lu Thanh Thien" userId="a7082c14-5039-43ab-a24f-49195b3edce0" providerId="ADAL" clId="{E4312408-1C36-4177-BEC0-61349F99EA1A}" dt="2024-07-12T04:14:15.707" v="2735" actId="21"/>
          <ac:spMkLst>
            <pc:docMk/>
            <pc:sldMk cId="1487352607" sldId="2022"/>
            <ac:spMk id="10" creationId="{7CC074D7-D73F-EEAF-5ADF-35689ACC391D}"/>
          </ac:spMkLst>
        </pc:spChg>
        <pc:spChg chg="add del mod">
          <ac:chgData name="Lu Thanh Thien" userId="a7082c14-5039-43ab-a24f-49195b3edce0" providerId="ADAL" clId="{E4312408-1C36-4177-BEC0-61349F99EA1A}" dt="2024-07-12T03:56:39.587" v="2352" actId="478"/>
          <ac:spMkLst>
            <pc:docMk/>
            <pc:sldMk cId="1487352607" sldId="2022"/>
            <ac:spMk id="11" creationId="{36482E60-7148-7BE1-4F0E-BC8386837AD9}"/>
          </ac:spMkLst>
        </pc:spChg>
        <pc:spChg chg="add del mod">
          <ac:chgData name="Lu Thanh Thien" userId="a7082c14-5039-43ab-a24f-49195b3edce0" providerId="ADAL" clId="{E4312408-1C36-4177-BEC0-61349F99EA1A}" dt="2024-07-12T04:02:54.448" v="2687" actId="478"/>
          <ac:spMkLst>
            <pc:docMk/>
            <pc:sldMk cId="1487352607" sldId="2022"/>
            <ac:spMk id="12" creationId="{5B4F88A9-19D0-DCD8-E7D7-58D616B47626}"/>
          </ac:spMkLst>
        </pc:spChg>
        <pc:spChg chg="add del mod">
          <ac:chgData name="Lu Thanh Thien" userId="a7082c14-5039-43ab-a24f-49195b3edce0" providerId="ADAL" clId="{E4312408-1C36-4177-BEC0-61349F99EA1A}" dt="2024-07-12T04:01:51.275" v="2669" actId="478"/>
          <ac:spMkLst>
            <pc:docMk/>
            <pc:sldMk cId="1487352607" sldId="2022"/>
            <ac:spMk id="13" creationId="{ED66CDDD-2D1F-FD9B-A268-5F9912120FD2}"/>
          </ac:spMkLst>
        </pc:spChg>
        <pc:spChg chg="add mod">
          <ac:chgData name="Lu Thanh Thien" userId="a7082c14-5039-43ab-a24f-49195b3edce0" providerId="ADAL" clId="{E4312408-1C36-4177-BEC0-61349F99EA1A}" dt="2024-07-12T04:14:00.874" v="2729" actId="13926"/>
          <ac:spMkLst>
            <pc:docMk/>
            <pc:sldMk cId="1487352607" sldId="2022"/>
            <ac:spMk id="19" creationId="{BA7E2D6D-FEB0-BEC6-7D1B-51E6841269D9}"/>
          </ac:spMkLst>
        </pc:spChg>
        <pc:picChg chg="del">
          <ac:chgData name="Lu Thanh Thien" userId="a7082c14-5039-43ab-a24f-49195b3edce0" providerId="ADAL" clId="{E4312408-1C36-4177-BEC0-61349F99EA1A}" dt="2024-07-12T03:54:26.892" v="2222" actId="478"/>
          <ac:picMkLst>
            <pc:docMk/>
            <pc:sldMk cId="1487352607" sldId="2022"/>
            <ac:picMk id="8" creationId="{5C351864-C165-408D-3219-B178B1C353FD}"/>
          </ac:picMkLst>
        </pc:picChg>
        <pc:picChg chg="add del">
          <ac:chgData name="Lu Thanh Thien" userId="a7082c14-5039-43ab-a24f-49195b3edce0" providerId="ADAL" clId="{E4312408-1C36-4177-BEC0-61349F99EA1A}" dt="2024-07-12T04:02:07.802" v="2673" actId="478"/>
          <ac:picMkLst>
            <pc:docMk/>
            <pc:sldMk cId="1487352607" sldId="2022"/>
            <ac:picMk id="15" creationId="{4E4F8E7E-0814-E459-76BD-4F81F7933E24}"/>
          </ac:picMkLst>
        </pc:picChg>
        <pc:picChg chg="add mod">
          <ac:chgData name="Lu Thanh Thien" userId="a7082c14-5039-43ab-a24f-49195b3edce0" providerId="ADAL" clId="{E4312408-1C36-4177-BEC0-61349F99EA1A}" dt="2024-07-12T04:02:12.161" v="2675" actId="1076"/>
          <ac:picMkLst>
            <pc:docMk/>
            <pc:sldMk cId="1487352607" sldId="2022"/>
            <ac:picMk id="17" creationId="{565BDE14-9C5C-BD5B-E950-804CCFCEB404}"/>
          </ac:picMkLst>
        </pc:picChg>
      </pc:sldChg>
      <pc:sldChg chg="addSp delSp modSp add mod ord">
        <pc:chgData name="Lu Thanh Thien" userId="a7082c14-5039-43ab-a24f-49195b3edce0" providerId="ADAL" clId="{E4312408-1C36-4177-BEC0-61349F99EA1A}" dt="2024-07-12T04:04:51.939" v="2716" actId="27636"/>
        <pc:sldMkLst>
          <pc:docMk/>
          <pc:sldMk cId="1205126676" sldId="2023"/>
        </pc:sldMkLst>
        <pc:spChg chg="mod">
          <ac:chgData name="Lu Thanh Thien" userId="a7082c14-5039-43ab-a24f-49195b3edce0" providerId="ADAL" clId="{E4312408-1C36-4177-BEC0-61349F99EA1A}" dt="2024-07-12T04:00:44.228" v="2664" actId="403"/>
          <ac:spMkLst>
            <pc:docMk/>
            <pc:sldMk cId="1205126676" sldId="2023"/>
            <ac:spMk id="2" creationId="{94CD600B-C721-1056-8F87-693E290717C8}"/>
          </ac:spMkLst>
        </pc:spChg>
        <pc:spChg chg="add mod">
          <ac:chgData name="Lu Thanh Thien" userId="a7082c14-5039-43ab-a24f-49195b3edce0" providerId="ADAL" clId="{E4312408-1C36-4177-BEC0-61349F99EA1A}" dt="2024-07-12T03:59:28.856" v="2616" actId="21"/>
          <ac:spMkLst>
            <pc:docMk/>
            <pc:sldMk cId="1205126676" sldId="2023"/>
            <ac:spMk id="3" creationId="{95E2F4D2-C20F-4992-CD85-681DF66788EB}"/>
          </ac:spMkLst>
        </pc:spChg>
        <pc:spChg chg="del">
          <ac:chgData name="Lu Thanh Thien" userId="a7082c14-5039-43ab-a24f-49195b3edce0" providerId="ADAL" clId="{E4312408-1C36-4177-BEC0-61349F99EA1A}" dt="2024-07-12T03:59:09.775" v="2595" actId="478"/>
          <ac:spMkLst>
            <pc:docMk/>
            <pc:sldMk cId="1205126676" sldId="2023"/>
            <ac:spMk id="9" creationId="{83DBBBB2-196D-7FEF-C5AE-067BC0EC8B60}"/>
          </ac:spMkLst>
        </pc:spChg>
        <pc:spChg chg="mod">
          <ac:chgData name="Lu Thanh Thien" userId="a7082c14-5039-43ab-a24f-49195b3edce0" providerId="ADAL" clId="{E4312408-1C36-4177-BEC0-61349F99EA1A}" dt="2024-07-12T04:04:51.939" v="2716" actId="27636"/>
          <ac:spMkLst>
            <pc:docMk/>
            <pc:sldMk cId="1205126676" sldId="2023"/>
            <ac:spMk id="14" creationId="{40A47932-5C1B-4FDF-981B-35DD6BCC6606}"/>
          </ac:spMkLst>
        </pc:spChg>
        <pc:picChg chg="del">
          <ac:chgData name="Lu Thanh Thien" userId="a7082c14-5039-43ab-a24f-49195b3edce0" providerId="ADAL" clId="{E4312408-1C36-4177-BEC0-61349F99EA1A}" dt="2024-07-12T03:59:09.775" v="2595" actId="478"/>
          <ac:picMkLst>
            <pc:docMk/>
            <pc:sldMk cId="1205126676" sldId="2023"/>
            <ac:picMk id="11" creationId="{6B1DA720-3321-1728-A46D-3FD9CA6C4468}"/>
          </ac:picMkLst>
        </pc:picChg>
      </pc:sldChg>
      <pc:sldChg chg="addSp delSp modSp add mod">
        <pc:chgData name="Lu Thanh Thien" userId="a7082c14-5039-43ab-a24f-49195b3edce0" providerId="ADAL" clId="{E4312408-1C36-4177-BEC0-61349F99EA1A}" dt="2024-07-12T04:04:33.150" v="2707" actId="1582"/>
        <pc:sldMkLst>
          <pc:docMk/>
          <pc:sldMk cId="3259357630" sldId="2024"/>
        </pc:sldMkLst>
        <pc:spChg chg="del">
          <ac:chgData name="Lu Thanh Thien" userId="a7082c14-5039-43ab-a24f-49195b3edce0" providerId="ADAL" clId="{E4312408-1C36-4177-BEC0-61349F99EA1A}" dt="2024-07-12T04:02:59.701" v="2688" actId="478"/>
          <ac:spMkLst>
            <pc:docMk/>
            <pc:sldMk cId="3259357630" sldId="2024"/>
            <ac:spMk id="4" creationId="{5E171DFB-3743-8293-C2CF-C6DD567BD4F3}"/>
          </ac:spMkLst>
        </pc:spChg>
        <pc:spChg chg="add mod">
          <ac:chgData name="Lu Thanh Thien" userId="a7082c14-5039-43ab-a24f-49195b3edce0" providerId="ADAL" clId="{E4312408-1C36-4177-BEC0-61349F99EA1A}" dt="2024-07-12T04:04:33.150" v="2707" actId="1582"/>
          <ac:spMkLst>
            <pc:docMk/>
            <pc:sldMk cId="3259357630" sldId="2024"/>
            <ac:spMk id="7" creationId="{7BFD7F24-3F99-31AF-AF23-B9658B365E17}"/>
          </ac:spMkLst>
        </pc:spChg>
        <pc:spChg chg="del">
          <ac:chgData name="Lu Thanh Thien" userId="a7082c14-5039-43ab-a24f-49195b3edce0" providerId="ADAL" clId="{E4312408-1C36-4177-BEC0-61349F99EA1A}" dt="2024-07-12T04:02:59.701" v="2688" actId="478"/>
          <ac:spMkLst>
            <pc:docMk/>
            <pc:sldMk cId="3259357630" sldId="2024"/>
            <ac:spMk id="10" creationId="{7CC074D7-D73F-EEAF-5ADF-35689ACC391D}"/>
          </ac:spMkLst>
        </pc:spChg>
        <pc:spChg chg="mod">
          <ac:chgData name="Lu Thanh Thien" userId="a7082c14-5039-43ab-a24f-49195b3edce0" providerId="ADAL" clId="{E4312408-1C36-4177-BEC0-61349F99EA1A}" dt="2024-07-12T04:03:02.681" v="2689" actId="1076"/>
          <ac:spMkLst>
            <pc:docMk/>
            <pc:sldMk cId="3259357630" sldId="2024"/>
            <ac:spMk id="12" creationId="{5B4F88A9-19D0-DCD8-E7D7-58D616B47626}"/>
          </ac:spMkLst>
        </pc:spChg>
        <pc:spChg chg="del">
          <ac:chgData name="Lu Thanh Thien" userId="a7082c14-5039-43ab-a24f-49195b3edce0" providerId="ADAL" clId="{E4312408-1C36-4177-BEC0-61349F99EA1A}" dt="2024-07-12T04:02:59.701" v="2688" actId="478"/>
          <ac:spMkLst>
            <pc:docMk/>
            <pc:sldMk cId="3259357630" sldId="2024"/>
            <ac:spMk id="19" creationId="{BA7E2D6D-FEB0-BEC6-7D1B-51E6841269D9}"/>
          </ac:spMkLst>
        </pc:spChg>
        <pc:picChg chg="add mod">
          <ac:chgData name="Lu Thanh Thien" userId="a7082c14-5039-43ab-a24f-49195b3edce0" providerId="ADAL" clId="{E4312408-1C36-4177-BEC0-61349F99EA1A}" dt="2024-07-12T04:04:12.975" v="2699" actId="1076"/>
          <ac:picMkLst>
            <pc:docMk/>
            <pc:sldMk cId="3259357630" sldId="2024"/>
            <ac:picMk id="6" creationId="{8867BF6D-CAD0-6B77-8273-C1392944683D}"/>
          </ac:picMkLst>
        </pc:picChg>
        <pc:picChg chg="del">
          <ac:chgData name="Lu Thanh Thien" userId="a7082c14-5039-43ab-a24f-49195b3edce0" providerId="ADAL" clId="{E4312408-1C36-4177-BEC0-61349F99EA1A}" dt="2024-07-12T04:02:59.701" v="2688" actId="478"/>
          <ac:picMkLst>
            <pc:docMk/>
            <pc:sldMk cId="3259357630" sldId="2024"/>
            <ac:picMk id="17" creationId="{565BDE14-9C5C-BD5B-E950-804CCFCEB404}"/>
          </ac:picMkLst>
        </pc:picChg>
      </pc:sldChg>
      <pc:sldChg chg="delSp modSp add mod ord">
        <pc:chgData name="Lu Thanh Thien" userId="a7082c14-5039-43ab-a24f-49195b3edce0" providerId="ADAL" clId="{E4312408-1C36-4177-BEC0-61349F99EA1A}" dt="2024-07-12T04:20:50.966" v="2940" actId="20577"/>
        <pc:sldMkLst>
          <pc:docMk/>
          <pc:sldMk cId="353865760" sldId="2025"/>
        </pc:sldMkLst>
        <pc:spChg chg="mod">
          <ac:chgData name="Lu Thanh Thien" userId="a7082c14-5039-43ab-a24f-49195b3edce0" providerId="ADAL" clId="{E4312408-1C36-4177-BEC0-61349F99EA1A}" dt="2024-07-12T04:20:50.966" v="2940" actId="20577"/>
          <ac:spMkLst>
            <pc:docMk/>
            <pc:sldMk cId="353865760" sldId="2025"/>
            <ac:spMk id="2" creationId="{94CD600B-C721-1056-8F87-693E290717C8}"/>
          </ac:spMkLst>
        </pc:spChg>
        <pc:spChg chg="del">
          <ac:chgData name="Lu Thanh Thien" userId="a7082c14-5039-43ab-a24f-49195b3edce0" providerId="ADAL" clId="{E4312408-1C36-4177-BEC0-61349F99EA1A}" dt="2024-07-12T04:20:35.412" v="2912" actId="478"/>
          <ac:spMkLst>
            <pc:docMk/>
            <pc:sldMk cId="353865760" sldId="2025"/>
            <ac:spMk id="14" creationId="{40A47932-5C1B-4FDF-981B-35DD6BCC6606}"/>
          </ac:spMkLst>
        </pc:spChg>
      </pc:sldChg>
      <pc:sldChg chg="add del">
        <pc:chgData name="Lu Thanh Thien" userId="a7082c14-5039-43ab-a24f-49195b3edce0" providerId="ADAL" clId="{E4312408-1C36-4177-BEC0-61349F99EA1A}" dt="2024-07-12T02:25:46.622" v="289" actId="47"/>
        <pc:sldMkLst>
          <pc:docMk/>
          <pc:sldMk cId="1048957056" sldId="2025"/>
        </pc:sldMkLst>
      </pc:sldChg>
      <pc:sldChg chg="add del">
        <pc:chgData name="Lu Thanh Thien" userId="a7082c14-5039-43ab-a24f-49195b3edce0" providerId="ADAL" clId="{E4312408-1C36-4177-BEC0-61349F99EA1A}" dt="2024-07-12T02:25:46.622" v="289" actId="47"/>
        <pc:sldMkLst>
          <pc:docMk/>
          <pc:sldMk cId="1820911877" sldId="2026"/>
        </pc:sldMkLst>
      </pc:sldChg>
      <pc:sldChg chg="addSp delSp modSp add mod ord">
        <pc:chgData name="Lu Thanh Thien" userId="a7082c14-5039-43ab-a24f-49195b3edce0" providerId="ADAL" clId="{E4312408-1C36-4177-BEC0-61349F99EA1A}" dt="2024-07-12T04:42:40.019" v="2964" actId="1076"/>
        <pc:sldMkLst>
          <pc:docMk/>
          <pc:sldMk cId="4258989039" sldId="2026"/>
        </pc:sldMkLst>
        <pc:spChg chg="mod">
          <ac:chgData name="Lu Thanh Thien" userId="a7082c14-5039-43ab-a24f-49195b3edce0" providerId="ADAL" clId="{E4312408-1C36-4177-BEC0-61349F99EA1A}" dt="2024-07-12T04:20:47.985" v="2938" actId="20577"/>
          <ac:spMkLst>
            <pc:docMk/>
            <pc:sldMk cId="4258989039" sldId="2026"/>
            <ac:spMk id="2" creationId="{94CD600B-C721-1056-8F87-693E290717C8}"/>
          </ac:spMkLst>
        </pc:spChg>
        <pc:spChg chg="add del mod">
          <ac:chgData name="Lu Thanh Thien" userId="a7082c14-5039-43ab-a24f-49195b3edce0" providerId="ADAL" clId="{E4312408-1C36-4177-BEC0-61349F99EA1A}" dt="2024-07-12T04:20:56.218" v="2942" actId="478"/>
          <ac:spMkLst>
            <pc:docMk/>
            <pc:sldMk cId="4258989039" sldId="2026"/>
            <ac:spMk id="4" creationId="{BE5134BD-28CF-EBE3-A735-BA271D3E23CB}"/>
          </ac:spMkLst>
        </pc:spChg>
        <pc:spChg chg="del">
          <ac:chgData name="Lu Thanh Thien" userId="a7082c14-5039-43ab-a24f-49195b3edce0" providerId="ADAL" clId="{E4312408-1C36-4177-BEC0-61349F99EA1A}" dt="2024-07-12T04:20:54.577" v="2941" actId="478"/>
          <ac:spMkLst>
            <pc:docMk/>
            <pc:sldMk cId="4258989039" sldId="2026"/>
            <ac:spMk id="5" creationId="{EE0D7E8C-8630-5C8B-8068-88946A7AC5B9}"/>
          </ac:spMkLst>
        </pc:spChg>
        <pc:spChg chg="del">
          <ac:chgData name="Lu Thanh Thien" userId="a7082c14-5039-43ab-a24f-49195b3edce0" providerId="ADAL" clId="{E4312408-1C36-4177-BEC0-61349F99EA1A}" dt="2024-07-12T04:22:37.092" v="2956" actId="478"/>
          <ac:spMkLst>
            <pc:docMk/>
            <pc:sldMk cId="4258989039" sldId="2026"/>
            <ac:spMk id="7" creationId="{7BFD7F24-3F99-31AF-AF23-B9658B365E17}"/>
          </ac:spMkLst>
        </pc:spChg>
        <pc:spChg chg="add">
          <ac:chgData name="Lu Thanh Thien" userId="a7082c14-5039-43ab-a24f-49195b3edce0" providerId="ADAL" clId="{E4312408-1C36-4177-BEC0-61349F99EA1A}" dt="2024-07-12T04:22:08.781" v="2944"/>
          <ac:spMkLst>
            <pc:docMk/>
            <pc:sldMk cId="4258989039" sldId="2026"/>
            <ac:spMk id="8" creationId="{5A0DC0E9-D29B-6A71-9693-E70733673551}"/>
          </ac:spMkLst>
        </pc:spChg>
        <pc:spChg chg="add">
          <ac:chgData name="Lu Thanh Thien" userId="a7082c14-5039-43ab-a24f-49195b3edce0" providerId="ADAL" clId="{E4312408-1C36-4177-BEC0-61349F99EA1A}" dt="2024-07-12T04:22:11.883" v="2945"/>
          <ac:spMkLst>
            <pc:docMk/>
            <pc:sldMk cId="4258989039" sldId="2026"/>
            <ac:spMk id="9" creationId="{CECF98C7-A916-F7F6-8F72-97DC7C4D3BC4}"/>
          </ac:spMkLst>
        </pc:spChg>
        <pc:spChg chg="add mod">
          <ac:chgData name="Lu Thanh Thien" userId="a7082c14-5039-43ab-a24f-49195b3edce0" providerId="ADAL" clId="{E4312408-1C36-4177-BEC0-61349F99EA1A}" dt="2024-07-12T04:22:16.610" v="2948" actId="1076"/>
          <ac:spMkLst>
            <pc:docMk/>
            <pc:sldMk cId="4258989039" sldId="2026"/>
            <ac:spMk id="10" creationId="{88583172-7502-719F-CD19-FA85503A36C9}"/>
          </ac:spMkLst>
        </pc:spChg>
        <pc:spChg chg="add mod">
          <ac:chgData name="Lu Thanh Thien" userId="a7082c14-5039-43ab-a24f-49195b3edce0" providerId="ADAL" clId="{E4312408-1C36-4177-BEC0-61349F99EA1A}" dt="2024-07-12T04:22:19.031" v="2949"/>
          <ac:spMkLst>
            <pc:docMk/>
            <pc:sldMk cId="4258989039" sldId="2026"/>
            <ac:spMk id="11" creationId="{FAF5F31E-ACD2-08AD-9C66-05109E619429}"/>
          </ac:spMkLst>
        </pc:spChg>
        <pc:spChg chg="mod">
          <ac:chgData name="Lu Thanh Thien" userId="a7082c14-5039-43ab-a24f-49195b3edce0" providerId="ADAL" clId="{E4312408-1C36-4177-BEC0-61349F99EA1A}" dt="2024-07-12T04:42:39.337" v="2963" actId="1076"/>
          <ac:spMkLst>
            <pc:docMk/>
            <pc:sldMk cId="4258989039" sldId="2026"/>
            <ac:spMk id="12" creationId="{5B4F88A9-19D0-DCD8-E7D7-58D616B47626}"/>
          </ac:spMkLst>
        </pc:spChg>
        <pc:spChg chg="add">
          <ac:chgData name="Lu Thanh Thien" userId="a7082c14-5039-43ab-a24f-49195b3edce0" providerId="ADAL" clId="{E4312408-1C36-4177-BEC0-61349F99EA1A}" dt="2024-07-12T04:22:27.233" v="2950"/>
          <ac:spMkLst>
            <pc:docMk/>
            <pc:sldMk cId="4258989039" sldId="2026"/>
            <ac:spMk id="13" creationId="{2AA25598-AB0F-1C7F-A8B9-5BA30C860921}"/>
          </ac:spMkLst>
        </pc:spChg>
        <pc:picChg chg="del">
          <ac:chgData name="Lu Thanh Thien" userId="a7082c14-5039-43ab-a24f-49195b3edce0" providerId="ADAL" clId="{E4312408-1C36-4177-BEC0-61349F99EA1A}" dt="2024-07-12T04:22:37.092" v="2956" actId="478"/>
          <ac:picMkLst>
            <pc:docMk/>
            <pc:sldMk cId="4258989039" sldId="2026"/>
            <ac:picMk id="6" creationId="{8867BF6D-CAD0-6B77-8273-C1392944683D}"/>
          </ac:picMkLst>
        </pc:picChg>
        <pc:picChg chg="add mod">
          <ac:chgData name="Lu Thanh Thien" userId="a7082c14-5039-43ab-a24f-49195b3edce0" providerId="ADAL" clId="{E4312408-1C36-4177-BEC0-61349F99EA1A}" dt="2024-07-12T04:42:40.019" v="2964" actId="1076"/>
          <ac:picMkLst>
            <pc:docMk/>
            <pc:sldMk cId="4258989039" sldId="2026"/>
            <ac:picMk id="15" creationId="{10B9C8DB-9861-06F7-4EB8-143EA3A4B1FE}"/>
          </ac:picMkLst>
        </pc:picChg>
      </pc:sldChg>
      <pc:sldChg chg="addSp delSp modSp add mod">
        <pc:chgData name="Lu Thanh Thien" userId="a7082c14-5039-43ab-a24f-49195b3edce0" providerId="ADAL" clId="{E4312408-1C36-4177-BEC0-61349F99EA1A}" dt="2024-07-12T04:43:44.642" v="3090" actId="20577"/>
        <pc:sldMkLst>
          <pc:docMk/>
          <pc:sldMk cId="2425647897" sldId="2027"/>
        </pc:sldMkLst>
        <pc:spChg chg="add mod">
          <ac:chgData name="Lu Thanh Thien" userId="a7082c14-5039-43ab-a24f-49195b3edce0" providerId="ADAL" clId="{E4312408-1C36-4177-BEC0-61349F99EA1A}" dt="2024-07-12T04:43:44.642" v="3090" actId="20577"/>
          <ac:spMkLst>
            <pc:docMk/>
            <pc:sldMk cId="2425647897" sldId="2027"/>
            <ac:spMk id="5" creationId="{56BE1922-F20C-959A-58FC-9597428740AE}"/>
          </ac:spMkLst>
        </pc:spChg>
        <pc:spChg chg="del">
          <ac:chgData name="Lu Thanh Thien" userId="a7082c14-5039-43ab-a24f-49195b3edce0" providerId="ADAL" clId="{E4312408-1C36-4177-BEC0-61349F99EA1A}" dt="2024-07-12T04:42:47.422" v="2966" actId="478"/>
          <ac:spMkLst>
            <pc:docMk/>
            <pc:sldMk cId="2425647897" sldId="2027"/>
            <ac:spMk id="12" creationId="{5B4F88A9-19D0-DCD8-E7D7-58D616B47626}"/>
          </ac:spMkLst>
        </pc:spChg>
        <pc:picChg chg="add mod">
          <ac:chgData name="Lu Thanh Thien" userId="a7082c14-5039-43ab-a24f-49195b3edce0" providerId="ADAL" clId="{E4312408-1C36-4177-BEC0-61349F99EA1A}" dt="2024-07-12T04:43:02.989" v="2968" actId="1076"/>
          <ac:picMkLst>
            <pc:docMk/>
            <pc:sldMk cId="2425647897" sldId="2027"/>
            <ac:picMk id="4" creationId="{20EE83D3-EB4E-D21C-1E2B-B833757C365B}"/>
          </ac:picMkLst>
        </pc:picChg>
        <pc:picChg chg="del">
          <ac:chgData name="Lu Thanh Thien" userId="a7082c14-5039-43ab-a24f-49195b3edce0" providerId="ADAL" clId="{E4312408-1C36-4177-BEC0-61349F99EA1A}" dt="2024-07-12T04:42:47.422" v="2966" actId="478"/>
          <ac:picMkLst>
            <pc:docMk/>
            <pc:sldMk cId="2425647897" sldId="2027"/>
            <ac:picMk id="15" creationId="{10B9C8DB-9861-06F7-4EB8-143EA3A4B1FE}"/>
          </ac:picMkLst>
        </pc:picChg>
      </pc:sldChg>
      <pc:sldChg chg="addSp delSp modSp add mod">
        <pc:chgData name="Lu Thanh Thien" userId="a7082c14-5039-43ab-a24f-49195b3edce0" providerId="ADAL" clId="{E4312408-1C36-4177-BEC0-61349F99EA1A}" dt="2024-07-12T04:47:39.520" v="3143" actId="14100"/>
        <pc:sldMkLst>
          <pc:docMk/>
          <pc:sldMk cId="2865631066" sldId="2028"/>
        </pc:sldMkLst>
        <pc:spChg chg="del">
          <ac:chgData name="Lu Thanh Thien" userId="a7082c14-5039-43ab-a24f-49195b3edce0" providerId="ADAL" clId="{E4312408-1C36-4177-BEC0-61349F99EA1A}" dt="2024-07-12T04:46:54.963" v="3137" actId="478"/>
          <ac:spMkLst>
            <pc:docMk/>
            <pc:sldMk cId="2865631066" sldId="2028"/>
            <ac:spMk id="2" creationId="{94CD600B-C721-1056-8F87-693E290717C8}"/>
          </ac:spMkLst>
        </pc:spChg>
        <pc:spChg chg="add del mod">
          <ac:chgData name="Lu Thanh Thien" userId="a7082c14-5039-43ab-a24f-49195b3edce0" providerId="ADAL" clId="{E4312408-1C36-4177-BEC0-61349F99EA1A}" dt="2024-07-12T04:46:57.362" v="3138" actId="478"/>
          <ac:spMkLst>
            <pc:docMk/>
            <pc:sldMk cId="2865631066" sldId="2028"/>
            <ac:spMk id="6" creationId="{07728360-8166-C53A-F6F0-FDA8B9E19A66}"/>
          </ac:spMkLst>
        </pc:spChg>
        <pc:spChg chg="del">
          <ac:chgData name="Lu Thanh Thien" userId="a7082c14-5039-43ab-a24f-49195b3edce0" providerId="ADAL" clId="{E4312408-1C36-4177-BEC0-61349F99EA1A}" dt="2024-07-12T04:46:08.374" v="3134" actId="478"/>
          <ac:spMkLst>
            <pc:docMk/>
            <pc:sldMk cId="2865631066" sldId="2028"/>
            <ac:spMk id="9" creationId="{83DBBBB2-196D-7FEF-C5AE-067BC0EC8B60}"/>
          </ac:spMkLst>
        </pc:spChg>
        <pc:spChg chg="del">
          <ac:chgData name="Lu Thanh Thien" userId="a7082c14-5039-43ab-a24f-49195b3edce0" providerId="ADAL" clId="{E4312408-1C36-4177-BEC0-61349F99EA1A}" dt="2024-07-12T04:46:54.963" v="3137" actId="478"/>
          <ac:spMkLst>
            <pc:docMk/>
            <pc:sldMk cId="2865631066" sldId="2028"/>
            <ac:spMk id="14" creationId="{40A47932-5C1B-4FDF-981B-35DD6BCC6606}"/>
          </ac:spMkLst>
        </pc:spChg>
        <pc:spChg chg="del">
          <ac:chgData name="Lu Thanh Thien" userId="a7082c14-5039-43ab-a24f-49195b3edce0" providerId="ADAL" clId="{E4312408-1C36-4177-BEC0-61349F99EA1A}" dt="2024-07-12T04:46:08.374" v="3134" actId="478"/>
          <ac:spMkLst>
            <pc:docMk/>
            <pc:sldMk cId="2865631066" sldId="2028"/>
            <ac:spMk id="15" creationId="{F06A2946-E518-2339-0215-80EDE18054E6}"/>
          </ac:spMkLst>
        </pc:spChg>
        <pc:spChg chg="del">
          <ac:chgData name="Lu Thanh Thien" userId="a7082c14-5039-43ab-a24f-49195b3edce0" providerId="ADAL" clId="{E4312408-1C36-4177-BEC0-61349F99EA1A}" dt="2024-07-12T04:46:08.374" v="3134" actId="478"/>
          <ac:spMkLst>
            <pc:docMk/>
            <pc:sldMk cId="2865631066" sldId="2028"/>
            <ac:spMk id="17" creationId="{35440593-03AD-15B2-05F5-3040F516BFCF}"/>
          </ac:spMkLst>
        </pc:spChg>
        <pc:spChg chg="del">
          <ac:chgData name="Lu Thanh Thien" userId="a7082c14-5039-43ab-a24f-49195b3edce0" providerId="ADAL" clId="{E4312408-1C36-4177-BEC0-61349F99EA1A}" dt="2024-07-12T04:46:08.374" v="3134" actId="478"/>
          <ac:spMkLst>
            <pc:docMk/>
            <pc:sldMk cId="2865631066" sldId="2028"/>
            <ac:spMk id="19" creationId="{03460ABF-3B2C-AEBA-590B-99378230EDB0}"/>
          </ac:spMkLst>
        </pc:spChg>
        <pc:picChg chg="add mod">
          <ac:chgData name="Lu Thanh Thien" userId="a7082c14-5039-43ab-a24f-49195b3edce0" providerId="ADAL" clId="{E4312408-1C36-4177-BEC0-61349F99EA1A}" dt="2024-07-12T04:47:39.520" v="3143" actId="14100"/>
          <ac:picMkLst>
            <pc:docMk/>
            <pc:sldMk cId="2865631066" sldId="2028"/>
            <ac:picMk id="4" creationId="{992E880E-4954-E6EA-1467-AB34767D7691}"/>
          </ac:picMkLst>
        </pc:picChg>
      </pc:sldChg>
      <pc:sldChg chg="addSp delSp modSp add mod">
        <pc:chgData name="Lu Thanh Thien" userId="a7082c14-5039-43ab-a24f-49195b3edce0" providerId="ADAL" clId="{E4312408-1C36-4177-BEC0-61349F99EA1A}" dt="2024-07-12T04:52:02.381" v="3242" actId="1076"/>
        <pc:sldMkLst>
          <pc:docMk/>
          <pc:sldMk cId="2850602935" sldId="2029"/>
        </pc:sldMkLst>
        <pc:spChg chg="add mod">
          <ac:chgData name="Lu Thanh Thien" userId="a7082c14-5039-43ab-a24f-49195b3edce0" providerId="ADAL" clId="{E4312408-1C36-4177-BEC0-61349F99EA1A}" dt="2024-07-12T04:48:50.245" v="3159" actId="14100"/>
          <ac:spMkLst>
            <pc:docMk/>
            <pc:sldMk cId="2850602935" sldId="2029"/>
            <ac:spMk id="4" creationId="{B1BBAA5A-667D-9040-41B4-CDADAF292FCE}"/>
          </ac:spMkLst>
        </pc:spChg>
        <pc:spChg chg="mod">
          <ac:chgData name="Lu Thanh Thien" userId="a7082c14-5039-43ab-a24f-49195b3edce0" providerId="ADAL" clId="{E4312408-1C36-4177-BEC0-61349F99EA1A}" dt="2024-07-12T04:48:25.225" v="3155" actId="20577"/>
          <ac:spMkLst>
            <pc:docMk/>
            <pc:sldMk cId="2850602935" sldId="2029"/>
            <ac:spMk id="5" creationId="{EE0D7E8C-8630-5C8B-8068-88946A7AC5B9}"/>
          </ac:spMkLst>
        </pc:spChg>
        <pc:spChg chg="add del mod">
          <ac:chgData name="Lu Thanh Thien" userId="a7082c14-5039-43ab-a24f-49195b3edce0" providerId="ADAL" clId="{E4312408-1C36-4177-BEC0-61349F99EA1A}" dt="2024-07-12T04:49:03.425" v="3166" actId="478"/>
          <ac:spMkLst>
            <pc:docMk/>
            <pc:sldMk cId="2850602935" sldId="2029"/>
            <ac:spMk id="7" creationId="{FF41342B-1569-68E6-1C98-1D0417EA62AD}"/>
          </ac:spMkLst>
        </pc:spChg>
        <pc:spChg chg="del">
          <ac:chgData name="Lu Thanh Thien" userId="a7082c14-5039-43ab-a24f-49195b3edce0" providerId="ADAL" clId="{E4312408-1C36-4177-BEC0-61349F99EA1A}" dt="2024-07-12T04:48:27.785" v="3156" actId="478"/>
          <ac:spMkLst>
            <pc:docMk/>
            <pc:sldMk cId="2850602935" sldId="2029"/>
            <ac:spMk id="9" creationId="{83DBBBB2-196D-7FEF-C5AE-067BC0EC8B60}"/>
          </ac:spMkLst>
        </pc:spChg>
        <pc:spChg chg="del">
          <ac:chgData name="Lu Thanh Thien" userId="a7082c14-5039-43ab-a24f-49195b3edce0" providerId="ADAL" clId="{E4312408-1C36-4177-BEC0-61349F99EA1A}" dt="2024-07-12T04:48:27.785" v="3156" actId="478"/>
          <ac:spMkLst>
            <pc:docMk/>
            <pc:sldMk cId="2850602935" sldId="2029"/>
            <ac:spMk id="10" creationId="{448F9B02-4756-A326-533C-7326FA7461E3}"/>
          </ac:spMkLst>
        </pc:spChg>
        <pc:spChg chg="add mod">
          <ac:chgData name="Lu Thanh Thien" userId="a7082c14-5039-43ab-a24f-49195b3edce0" providerId="ADAL" clId="{E4312408-1C36-4177-BEC0-61349F99EA1A}" dt="2024-07-12T04:51:30.883" v="3232" actId="1076"/>
          <ac:spMkLst>
            <pc:docMk/>
            <pc:sldMk cId="2850602935" sldId="2029"/>
            <ac:spMk id="11" creationId="{E37C2B60-545B-CFC4-513B-370BA6D23180}"/>
          </ac:spMkLst>
        </pc:spChg>
        <pc:spChg chg="add del mod">
          <ac:chgData name="Lu Thanh Thien" userId="a7082c14-5039-43ab-a24f-49195b3edce0" providerId="ADAL" clId="{E4312408-1C36-4177-BEC0-61349F99EA1A}" dt="2024-07-12T04:50:46.731" v="3190"/>
          <ac:spMkLst>
            <pc:docMk/>
            <pc:sldMk cId="2850602935" sldId="2029"/>
            <ac:spMk id="14" creationId="{4F3D9554-3C1E-FE7C-3C90-86AE45CBE69D}"/>
          </ac:spMkLst>
        </pc:spChg>
        <pc:spChg chg="add mod">
          <ac:chgData name="Lu Thanh Thien" userId="a7082c14-5039-43ab-a24f-49195b3edce0" providerId="ADAL" clId="{E4312408-1C36-4177-BEC0-61349F99EA1A}" dt="2024-07-12T04:51:59.083" v="3240" actId="1076"/>
          <ac:spMkLst>
            <pc:docMk/>
            <pc:sldMk cId="2850602935" sldId="2029"/>
            <ac:spMk id="15" creationId="{FC6CC1FD-0A08-7778-5642-F1CA4711268A}"/>
          </ac:spMkLst>
        </pc:spChg>
        <pc:spChg chg="add del mod">
          <ac:chgData name="Lu Thanh Thien" userId="a7082c14-5039-43ab-a24f-49195b3edce0" providerId="ADAL" clId="{E4312408-1C36-4177-BEC0-61349F99EA1A}" dt="2024-07-12T04:51:24.417" v="3230"/>
          <ac:spMkLst>
            <pc:docMk/>
            <pc:sldMk cId="2850602935" sldId="2029"/>
            <ac:spMk id="16" creationId="{92F70761-4058-806F-130E-C4C40BA08056}"/>
          </ac:spMkLst>
        </pc:spChg>
        <pc:spChg chg="add mod">
          <ac:chgData name="Lu Thanh Thien" userId="a7082c14-5039-43ab-a24f-49195b3edce0" providerId="ADAL" clId="{E4312408-1C36-4177-BEC0-61349F99EA1A}" dt="2024-07-12T04:52:02.381" v="3242" actId="1076"/>
          <ac:spMkLst>
            <pc:docMk/>
            <pc:sldMk cId="2850602935" sldId="2029"/>
            <ac:spMk id="18" creationId="{E41AC7E7-03DD-8667-29FB-C61C142A03E6}"/>
          </ac:spMkLst>
        </pc:spChg>
        <pc:picChg chg="del">
          <ac:chgData name="Lu Thanh Thien" userId="a7082c14-5039-43ab-a24f-49195b3edce0" providerId="ADAL" clId="{E4312408-1C36-4177-BEC0-61349F99EA1A}" dt="2024-07-12T04:48:27.785" v="3156" actId="478"/>
          <ac:picMkLst>
            <pc:docMk/>
            <pc:sldMk cId="2850602935" sldId="2029"/>
            <ac:picMk id="8" creationId="{5C351864-C165-408D-3219-B178B1C353FD}"/>
          </ac:picMkLst>
        </pc:picChg>
        <pc:picChg chg="add mod modCrop">
          <ac:chgData name="Lu Thanh Thien" userId="a7082c14-5039-43ab-a24f-49195b3edce0" providerId="ADAL" clId="{E4312408-1C36-4177-BEC0-61349F99EA1A}" dt="2024-07-12T04:52:00.635" v="3241" actId="1076"/>
          <ac:picMkLst>
            <pc:docMk/>
            <pc:sldMk cId="2850602935" sldId="2029"/>
            <ac:picMk id="13" creationId="{6160898D-CA08-40E8-8B76-9F1C367BB50D}"/>
          </ac:picMkLst>
        </pc:picChg>
      </pc:sldChg>
      <pc:sldChg chg="add">
        <pc:chgData name="Lu Thanh Thien" userId="a7082c14-5039-43ab-a24f-49195b3edce0" providerId="ADAL" clId="{E4312408-1C36-4177-BEC0-61349F99EA1A}" dt="2024-07-12T04:52:49.591" v="3243" actId="2890"/>
        <pc:sldMkLst>
          <pc:docMk/>
          <pc:sldMk cId="917743154" sldId="2030"/>
        </pc:sldMkLst>
      </pc:sldChg>
      <pc:sldChg chg="delSp modSp add mod">
        <pc:chgData name="Lu Thanh Thien" userId="a7082c14-5039-43ab-a24f-49195b3edce0" providerId="ADAL" clId="{E4312408-1C36-4177-BEC0-61349F99EA1A}" dt="2024-07-12T07:58:51.888" v="3438" actId="20577"/>
        <pc:sldMkLst>
          <pc:docMk/>
          <pc:sldMk cId="886132414" sldId="2031"/>
        </pc:sldMkLst>
        <pc:spChg chg="mod">
          <ac:chgData name="Lu Thanh Thien" userId="a7082c14-5039-43ab-a24f-49195b3edce0" providerId="ADAL" clId="{E4312408-1C36-4177-BEC0-61349F99EA1A}" dt="2024-07-12T07:53:28.541" v="3329" actId="20577"/>
          <ac:spMkLst>
            <pc:docMk/>
            <pc:sldMk cId="886132414" sldId="2031"/>
            <ac:spMk id="2" creationId="{94CD600B-C721-1056-8F87-693E290717C8}"/>
          </ac:spMkLst>
        </pc:spChg>
        <pc:spChg chg="mod">
          <ac:chgData name="Lu Thanh Thien" userId="a7082c14-5039-43ab-a24f-49195b3edce0" providerId="ADAL" clId="{E4312408-1C36-4177-BEC0-61349F99EA1A}" dt="2024-07-12T07:58:51.888" v="3438" actId="20577"/>
          <ac:spMkLst>
            <pc:docMk/>
            <pc:sldMk cId="886132414" sldId="2031"/>
            <ac:spMk id="5" creationId="{EE0D7E8C-8630-5C8B-8068-88946A7AC5B9}"/>
          </ac:spMkLst>
        </pc:spChg>
        <pc:spChg chg="del">
          <ac:chgData name="Lu Thanh Thien" userId="a7082c14-5039-43ab-a24f-49195b3edce0" providerId="ADAL" clId="{E4312408-1C36-4177-BEC0-61349F99EA1A}" dt="2024-07-12T07:51:57.573" v="3273" actId="478"/>
          <ac:spMkLst>
            <pc:docMk/>
            <pc:sldMk cId="886132414" sldId="2031"/>
            <ac:spMk id="7" creationId="{7BFD7F24-3F99-31AF-AF23-B9658B365E17}"/>
          </ac:spMkLst>
        </pc:spChg>
        <pc:spChg chg="del">
          <ac:chgData name="Lu Thanh Thien" userId="a7082c14-5039-43ab-a24f-49195b3edce0" providerId="ADAL" clId="{E4312408-1C36-4177-BEC0-61349F99EA1A}" dt="2024-07-12T07:51:55.290" v="3272" actId="478"/>
          <ac:spMkLst>
            <pc:docMk/>
            <pc:sldMk cId="886132414" sldId="2031"/>
            <ac:spMk id="12" creationId="{5B4F88A9-19D0-DCD8-E7D7-58D616B47626}"/>
          </ac:spMkLst>
        </pc:spChg>
        <pc:picChg chg="del">
          <ac:chgData name="Lu Thanh Thien" userId="a7082c14-5039-43ab-a24f-49195b3edce0" providerId="ADAL" clId="{E4312408-1C36-4177-BEC0-61349F99EA1A}" dt="2024-07-12T07:51:55.290" v="3272" actId="478"/>
          <ac:picMkLst>
            <pc:docMk/>
            <pc:sldMk cId="886132414" sldId="2031"/>
            <ac:picMk id="6" creationId="{8867BF6D-CAD0-6B77-8273-C1392944683D}"/>
          </ac:picMkLst>
        </pc:picChg>
      </pc:sldChg>
    </pc:docChg>
  </pc:docChgLst>
  <pc:docChgLst>
    <pc:chgData name="Lu Thanh Thien" userId="a7082c14-5039-43ab-a24f-49195b3edce0" providerId="ADAL" clId="{8D74E835-89E2-44CC-9BA8-2589EE6FF256}"/>
    <pc:docChg chg="undo redo custSel addSld delSld modSld sldOrd">
      <pc:chgData name="Lu Thanh Thien" userId="a7082c14-5039-43ab-a24f-49195b3edce0" providerId="ADAL" clId="{8D74E835-89E2-44CC-9BA8-2589EE6FF256}" dt="2024-07-23T09:05:13.257" v="6966" actId="1076"/>
      <pc:docMkLst>
        <pc:docMk/>
      </pc:docMkLst>
      <pc:sldChg chg="modSp mod">
        <pc:chgData name="Lu Thanh Thien" userId="a7082c14-5039-43ab-a24f-49195b3edce0" providerId="ADAL" clId="{8D74E835-89E2-44CC-9BA8-2589EE6FF256}" dt="2024-07-17T02:00:38.274" v="1228" actId="20577"/>
        <pc:sldMkLst>
          <pc:docMk/>
          <pc:sldMk cId="1061594974" sldId="2003"/>
        </pc:sldMkLst>
        <pc:spChg chg="mod">
          <ac:chgData name="Lu Thanh Thien" userId="a7082c14-5039-43ab-a24f-49195b3edce0" providerId="ADAL" clId="{8D74E835-89E2-44CC-9BA8-2589EE6FF256}" dt="2024-07-17T02:00:38.274" v="1228" actId="20577"/>
          <ac:spMkLst>
            <pc:docMk/>
            <pc:sldMk cId="1061594974" sldId="2003"/>
            <ac:spMk id="2" creationId="{94DBE886-EEA4-FFC8-B3C1-EE241318BC9C}"/>
          </ac:spMkLst>
        </pc:spChg>
      </pc:sldChg>
      <pc:sldChg chg="modSp mod">
        <pc:chgData name="Lu Thanh Thien" userId="a7082c14-5039-43ab-a24f-49195b3edce0" providerId="ADAL" clId="{8D74E835-89E2-44CC-9BA8-2589EE6FF256}" dt="2024-07-21T09:33:58.150" v="4888" actId="20577"/>
        <pc:sldMkLst>
          <pc:docMk/>
          <pc:sldMk cId="3872245548" sldId="2014"/>
        </pc:sldMkLst>
        <pc:spChg chg="mod">
          <ac:chgData name="Lu Thanh Thien" userId="a7082c14-5039-43ab-a24f-49195b3edce0" providerId="ADAL" clId="{8D74E835-89E2-44CC-9BA8-2589EE6FF256}" dt="2024-07-21T09:33:58.150" v="4888" actId="20577"/>
          <ac:spMkLst>
            <pc:docMk/>
            <pc:sldMk cId="3872245548" sldId="2014"/>
            <ac:spMk id="3" creationId="{1BF34545-5433-545F-FBBD-3BCD4A959730}"/>
          </ac:spMkLst>
        </pc:spChg>
      </pc:sldChg>
      <pc:sldChg chg="addSp delSp modSp del mod">
        <pc:chgData name="Lu Thanh Thien" userId="a7082c14-5039-43ab-a24f-49195b3edce0" providerId="ADAL" clId="{8D74E835-89E2-44CC-9BA8-2589EE6FF256}" dt="2024-07-21T15:07:29.362" v="6849" actId="47"/>
        <pc:sldMkLst>
          <pc:docMk/>
          <pc:sldMk cId="3523155713" sldId="2015"/>
        </pc:sldMkLst>
        <pc:spChg chg="mod">
          <ac:chgData name="Lu Thanh Thien" userId="a7082c14-5039-43ab-a24f-49195b3edce0" providerId="ADAL" clId="{8D74E835-89E2-44CC-9BA8-2589EE6FF256}" dt="2024-07-16T15:41:35.233" v="304" actId="20577"/>
          <ac:spMkLst>
            <pc:docMk/>
            <pc:sldMk cId="3523155713" sldId="2015"/>
            <ac:spMk id="2" creationId="{94CD600B-C721-1056-8F87-693E290717C8}"/>
          </ac:spMkLst>
        </pc:spChg>
        <pc:spChg chg="add del mod">
          <ac:chgData name="Lu Thanh Thien" userId="a7082c14-5039-43ab-a24f-49195b3edce0" providerId="ADAL" clId="{8D74E835-89E2-44CC-9BA8-2589EE6FF256}" dt="2024-07-16T15:41:39.363" v="306" actId="478"/>
          <ac:spMkLst>
            <pc:docMk/>
            <pc:sldMk cId="3523155713" sldId="2015"/>
            <ac:spMk id="4" creationId="{8EB0FB00-514C-6BD9-D00C-913B1C663B83}"/>
          </ac:spMkLst>
        </pc:spChg>
        <pc:spChg chg="add del mod">
          <ac:chgData name="Lu Thanh Thien" userId="a7082c14-5039-43ab-a24f-49195b3edce0" providerId="ADAL" clId="{8D74E835-89E2-44CC-9BA8-2589EE6FF256}" dt="2024-07-16T15:45:22.638" v="517" actId="478"/>
          <ac:spMkLst>
            <pc:docMk/>
            <pc:sldMk cId="3523155713" sldId="2015"/>
            <ac:spMk id="5" creationId="{AC8397FD-BACA-C00B-7381-63BBB6740D88}"/>
          </ac:spMkLst>
        </pc:spChg>
        <pc:spChg chg="del">
          <ac:chgData name="Lu Thanh Thien" userId="a7082c14-5039-43ab-a24f-49195b3edce0" providerId="ADAL" clId="{8D74E835-89E2-44CC-9BA8-2589EE6FF256}" dt="2024-07-16T15:41:37.677" v="305" actId="478"/>
          <ac:spMkLst>
            <pc:docMk/>
            <pc:sldMk cId="3523155713" sldId="2015"/>
            <ac:spMk id="7" creationId="{DC31DF15-BCEF-C8F9-2906-FAC78E5032F9}"/>
          </ac:spMkLst>
        </pc:spChg>
        <pc:spChg chg="add del mod">
          <ac:chgData name="Lu Thanh Thien" userId="a7082c14-5039-43ab-a24f-49195b3edce0" providerId="ADAL" clId="{8D74E835-89E2-44CC-9BA8-2589EE6FF256}" dt="2024-07-16T15:45:23.870" v="518" actId="478"/>
          <ac:spMkLst>
            <pc:docMk/>
            <pc:sldMk cId="3523155713" sldId="2015"/>
            <ac:spMk id="12" creationId="{D83C73A4-230B-6D2E-EFBF-EFC762F3D6EB}"/>
          </ac:spMkLst>
        </pc:spChg>
        <pc:picChg chg="del">
          <ac:chgData name="Lu Thanh Thien" userId="a7082c14-5039-43ab-a24f-49195b3edce0" providerId="ADAL" clId="{8D74E835-89E2-44CC-9BA8-2589EE6FF256}" dt="2024-07-16T15:41:37.677" v="305" actId="478"/>
          <ac:picMkLst>
            <pc:docMk/>
            <pc:sldMk cId="3523155713" sldId="2015"/>
            <ac:picMk id="6" creationId="{1F1BD72F-6ECE-E5CD-AD4B-88E15FCBE7C3}"/>
          </ac:picMkLst>
        </pc:picChg>
        <pc:picChg chg="del">
          <ac:chgData name="Lu Thanh Thien" userId="a7082c14-5039-43ab-a24f-49195b3edce0" providerId="ADAL" clId="{8D74E835-89E2-44CC-9BA8-2589EE6FF256}" dt="2024-07-16T15:41:37.677" v="305" actId="478"/>
          <ac:picMkLst>
            <pc:docMk/>
            <pc:sldMk cId="3523155713" sldId="2015"/>
            <ac:picMk id="9" creationId="{D04444D3-5390-A7C4-20B2-44E55B814A9A}"/>
          </ac:picMkLst>
        </pc:picChg>
        <pc:picChg chg="add mod">
          <ac:chgData name="Lu Thanh Thien" userId="a7082c14-5039-43ab-a24f-49195b3edce0" providerId="ADAL" clId="{8D74E835-89E2-44CC-9BA8-2589EE6FF256}" dt="2024-07-16T15:45:27.987" v="521" actId="1076"/>
          <ac:picMkLst>
            <pc:docMk/>
            <pc:sldMk cId="3523155713" sldId="2015"/>
            <ac:picMk id="10" creationId="{1ADACC5B-C670-1293-CE0F-4561D34E935B}"/>
          </ac:picMkLst>
        </pc:pic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1456234980" sldId="2016"/>
        </pc:sldMkLst>
      </pc:sldChg>
      <pc:sldChg chg="add del">
        <pc:chgData name="Lu Thanh Thien" userId="a7082c14-5039-43ab-a24f-49195b3edce0" providerId="ADAL" clId="{8D74E835-89E2-44CC-9BA8-2589EE6FF256}" dt="2024-07-16T15:43:59.957" v="484" actId="47"/>
        <pc:sldMkLst>
          <pc:docMk/>
          <pc:sldMk cId="1987161991" sldId="2016"/>
        </pc:sldMkLst>
      </pc:sldChg>
      <pc:sldChg chg="add del">
        <pc:chgData name="Lu Thanh Thien" userId="a7082c14-5039-43ab-a24f-49195b3edce0" providerId="ADAL" clId="{8D74E835-89E2-44CC-9BA8-2589EE6FF256}" dt="2024-07-16T15:43:59.957" v="484" actId="47"/>
        <pc:sldMkLst>
          <pc:docMk/>
          <pc:sldMk cId="2220454102" sldId="2017"/>
        </pc:sldMkLst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3240581356" sldId="2017"/>
        </pc:sldMkLst>
      </pc:sldChg>
      <pc:sldChg chg="addSp delSp modSp add del mod">
        <pc:chgData name="Lu Thanh Thien" userId="a7082c14-5039-43ab-a24f-49195b3edce0" providerId="ADAL" clId="{8D74E835-89E2-44CC-9BA8-2589EE6FF256}" dt="2024-07-17T00:42:47.508" v="939" actId="47"/>
        <pc:sldMkLst>
          <pc:docMk/>
          <pc:sldMk cId="205989941" sldId="2018"/>
        </pc:sldMkLst>
        <pc:spChg chg="mod">
          <ac:chgData name="Lu Thanh Thien" userId="a7082c14-5039-43ab-a24f-49195b3edce0" providerId="ADAL" clId="{8D74E835-89E2-44CC-9BA8-2589EE6FF256}" dt="2024-07-17T00:40:54.217" v="907" actId="20577"/>
          <ac:spMkLst>
            <pc:docMk/>
            <pc:sldMk cId="205989941" sldId="2018"/>
            <ac:spMk id="2" creationId="{94CD600B-C721-1056-8F87-693E290717C8}"/>
          </ac:spMkLst>
        </pc:spChg>
        <pc:spChg chg="add del mod">
          <ac:chgData name="Lu Thanh Thien" userId="a7082c14-5039-43ab-a24f-49195b3edce0" providerId="ADAL" clId="{8D74E835-89E2-44CC-9BA8-2589EE6FF256}" dt="2024-07-17T00:41:06.647" v="916" actId="478"/>
          <ac:spMkLst>
            <pc:docMk/>
            <pc:sldMk cId="205989941" sldId="2018"/>
            <ac:spMk id="4" creationId="{FFF2DFAF-BDCB-D297-4F43-5E8824A9343E}"/>
          </ac:spMkLst>
        </pc:spChg>
        <pc:spChg chg="del mod">
          <ac:chgData name="Lu Thanh Thien" userId="a7082c14-5039-43ab-a24f-49195b3edce0" providerId="ADAL" clId="{8D74E835-89E2-44CC-9BA8-2589EE6FF256}" dt="2024-07-17T00:40:50.192" v="903" actId="478"/>
          <ac:spMkLst>
            <pc:docMk/>
            <pc:sldMk cId="205989941" sldId="2018"/>
            <ac:spMk id="5" creationId="{AC8397FD-BACA-C00B-7381-63BBB6740D88}"/>
          </ac:spMkLst>
        </pc:spChg>
        <pc:spChg chg="add del mod">
          <ac:chgData name="Lu Thanh Thien" userId="a7082c14-5039-43ab-a24f-49195b3edce0" providerId="ADAL" clId="{8D74E835-89E2-44CC-9BA8-2589EE6FF256}" dt="2024-07-17T00:42:45.619" v="938" actId="478"/>
          <ac:spMkLst>
            <pc:docMk/>
            <pc:sldMk cId="205989941" sldId="2018"/>
            <ac:spMk id="10" creationId="{49C32EB5-DC29-28A7-4C8D-A71572947782}"/>
          </ac:spMkLst>
        </pc:spChg>
        <pc:picChg chg="add mod">
          <ac:chgData name="Lu Thanh Thien" userId="a7082c14-5039-43ab-a24f-49195b3edce0" providerId="ADAL" clId="{8D74E835-89E2-44CC-9BA8-2589EE6FF256}" dt="2024-07-17T00:41:45.086" v="932" actId="1076"/>
          <ac:picMkLst>
            <pc:docMk/>
            <pc:sldMk cId="205989941" sldId="2018"/>
            <ac:picMk id="7" creationId="{5B1BB42F-21B5-FD91-7E19-F15190423F51}"/>
          </ac:picMkLst>
        </pc:picChg>
        <pc:picChg chg="add mod">
          <ac:chgData name="Lu Thanh Thien" userId="a7082c14-5039-43ab-a24f-49195b3edce0" providerId="ADAL" clId="{8D74E835-89E2-44CC-9BA8-2589EE6FF256}" dt="2024-07-17T00:41:41.802" v="931" actId="1076"/>
          <ac:picMkLst>
            <pc:docMk/>
            <pc:sldMk cId="205989941" sldId="2018"/>
            <ac:picMk id="9" creationId="{3F621709-4569-2A60-F9FD-F52785D33DAF}"/>
          </ac:picMkLst>
        </pc:pic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1813698124" sldId="2019"/>
        </pc:sldMkLst>
      </pc:sldChg>
      <pc:sldChg chg="modSp add del mod">
        <pc:chgData name="Lu Thanh Thien" userId="a7082c14-5039-43ab-a24f-49195b3edce0" providerId="ADAL" clId="{8D74E835-89E2-44CC-9BA8-2589EE6FF256}" dt="2024-07-17T00:24:19.568" v="785" actId="47"/>
        <pc:sldMkLst>
          <pc:docMk/>
          <pc:sldMk cId="2005525512" sldId="2019"/>
        </pc:sldMkLst>
        <pc:spChg chg="mod">
          <ac:chgData name="Lu Thanh Thien" userId="a7082c14-5039-43ab-a24f-49195b3edce0" providerId="ADAL" clId="{8D74E835-89E2-44CC-9BA8-2589EE6FF256}" dt="2024-07-16T15:43:18.096" v="400" actId="20577"/>
          <ac:spMkLst>
            <pc:docMk/>
            <pc:sldMk cId="2005525512" sldId="2019"/>
            <ac:spMk id="2" creationId="{94CD600B-C721-1056-8F87-693E290717C8}"/>
          </ac:spMkLst>
        </pc:spChg>
        <pc:spChg chg="mod">
          <ac:chgData name="Lu Thanh Thien" userId="a7082c14-5039-43ab-a24f-49195b3edce0" providerId="ADAL" clId="{8D74E835-89E2-44CC-9BA8-2589EE6FF256}" dt="2024-07-16T15:43:53.103" v="483" actId="20577"/>
          <ac:spMkLst>
            <pc:docMk/>
            <pc:sldMk cId="2005525512" sldId="2019"/>
            <ac:spMk id="5" creationId="{AC8397FD-BACA-C00B-7381-63BBB6740D88}"/>
          </ac:spMkLst>
        </pc:sp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603641202" sldId="2020"/>
        </pc:sldMkLst>
      </pc:sldChg>
      <pc:sldChg chg="modSp add del mod">
        <pc:chgData name="Lu Thanh Thien" userId="a7082c14-5039-43ab-a24f-49195b3edce0" providerId="ADAL" clId="{8D74E835-89E2-44CC-9BA8-2589EE6FF256}" dt="2024-07-21T07:57:28.535" v="4242" actId="47"/>
        <pc:sldMkLst>
          <pc:docMk/>
          <pc:sldMk cId="2014681371" sldId="2020"/>
        </pc:sldMkLst>
        <pc:spChg chg="mod">
          <ac:chgData name="Lu Thanh Thien" userId="a7082c14-5039-43ab-a24f-49195b3edce0" providerId="ADAL" clId="{8D74E835-89E2-44CC-9BA8-2589EE6FF256}" dt="2024-07-16T15:44:06.459" v="496" actId="20577"/>
          <ac:spMkLst>
            <pc:docMk/>
            <pc:sldMk cId="2014681371" sldId="2020"/>
            <ac:spMk id="2" creationId="{94CD600B-C721-1056-8F87-693E290717C8}"/>
          </ac:spMkLst>
        </pc:spChg>
        <pc:spChg chg="mod">
          <ac:chgData name="Lu Thanh Thien" userId="a7082c14-5039-43ab-a24f-49195b3edce0" providerId="ADAL" clId="{8D74E835-89E2-44CC-9BA8-2589EE6FF256}" dt="2024-07-16T15:44:16.294" v="513" actId="20577"/>
          <ac:spMkLst>
            <pc:docMk/>
            <pc:sldMk cId="2014681371" sldId="2020"/>
            <ac:spMk id="5" creationId="{AC8397FD-BACA-C00B-7381-63BBB6740D88}"/>
          </ac:spMkLst>
        </pc:sp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1368311720" sldId="2021"/>
        </pc:sldMkLst>
      </pc:sldChg>
      <pc:sldChg chg="addSp delSp modSp add mod">
        <pc:chgData name="Lu Thanh Thien" userId="a7082c14-5039-43ab-a24f-49195b3edce0" providerId="ADAL" clId="{8D74E835-89E2-44CC-9BA8-2589EE6FF256}" dt="2024-07-21T15:07:43.143" v="6860" actId="478"/>
        <pc:sldMkLst>
          <pc:docMk/>
          <pc:sldMk cId="3838443176" sldId="2021"/>
        </pc:sldMkLst>
        <pc:spChg chg="add del mod">
          <ac:chgData name="Lu Thanh Thien" userId="a7082c14-5039-43ab-a24f-49195b3edce0" providerId="ADAL" clId="{8D74E835-89E2-44CC-9BA8-2589EE6FF256}" dt="2024-07-21T15:07:43.143" v="6860" actId="478"/>
          <ac:spMkLst>
            <pc:docMk/>
            <pc:sldMk cId="3838443176" sldId="2021"/>
            <ac:spMk id="3" creationId="{84B4DD55-7D89-37E6-3679-9F5B93CD2BF2}"/>
          </ac:spMkLst>
        </pc:spChg>
        <pc:spChg chg="add del mod">
          <ac:chgData name="Lu Thanh Thien" userId="a7082c14-5039-43ab-a24f-49195b3edce0" providerId="ADAL" clId="{8D74E835-89E2-44CC-9BA8-2589EE6FF256}" dt="2024-07-16T15:56:24.282" v="523" actId="478"/>
          <ac:spMkLst>
            <pc:docMk/>
            <pc:sldMk cId="3838443176" sldId="2021"/>
            <ac:spMk id="4" creationId="{14BCB5AA-B690-5CC8-AD6E-538B23E07720}"/>
          </ac:spMkLst>
        </pc:spChg>
        <pc:spChg chg="del">
          <ac:chgData name="Lu Thanh Thien" userId="a7082c14-5039-43ab-a24f-49195b3edce0" providerId="ADAL" clId="{8D74E835-89E2-44CC-9BA8-2589EE6FF256}" dt="2024-07-16T15:56:22.933" v="522" actId="478"/>
          <ac:spMkLst>
            <pc:docMk/>
            <pc:sldMk cId="3838443176" sldId="2021"/>
            <ac:spMk id="5" creationId="{AC8397FD-BACA-C00B-7381-63BBB6740D88}"/>
          </ac:spMkLst>
        </pc:spChg>
        <pc:spChg chg="add mod">
          <ac:chgData name="Lu Thanh Thien" userId="a7082c14-5039-43ab-a24f-49195b3edce0" providerId="ADAL" clId="{8D74E835-89E2-44CC-9BA8-2589EE6FF256}" dt="2024-07-16T16:03:34.742" v="743" actId="20577"/>
          <ac:spMkLst>
            <pc:docMk/>
            <pc:sldMk cId="3838443176" sldId="2021"/>
            <ac:spMk id="6" creationId="{C0D2CF23-F42B-A4FE-94E9-C987DC367C95}"/>
          </ac:spMkLst>
        </pc:spChg>
        <pc:spChg chg="add mod">
          <ac:chgData name="Lu Thanh Thien" userId="a7082c14-5039-43ab-a24f-49195b3edce0" providerId="ADAL" clId="{8D74E835-89E2-44CC-9BA8-2589EE6FF256}" dt="2024-07-16T16:04:04.911" v="747" actId="1076"/>
          <ac:spMkLst>
            <pc:docMk/>
            <pc:sldMk cId="3838443176" sldId="2021"/>
            <ac:spMk id="7" creationId="{D58F1F08-BEA9-0521-2CC1-003996C1DC4A}"/>
          </ac:spMkLst>
        </pc:spChg>
        <pc:spChg chg="add mod">
          <ac:chgData name="Lu Thanh Thien" userId="a7082c14-5039-43ab-a24f-49195b3edce0" providerId="ADAL" clId="{8D74E835-89E2-44CC-9BA8-2589EE6FF256}" dt="2024-07-16T16:04:12.223" v="749" actId="113"/>
          <ac:spMkLst>
            <pc:docMk/>
            <pc:sldMk cId="3838443176" sldId="2021"/>
            <ac:spMk id="8" creationId="{B45C22E1-3F3B-981A-9B38-BEB59CF2C3EF}"/>
          </ac:spMkLst>
        </pc:spChg>
        <pc:spChg chg="add mod">
          <ac:chgData name="Lu Thanh Thien" userId="a7082c14-5039-43ab-a24f-49195b3edce0" providerId="ADAL" clId="{8D74E835-89E2-44CC-9BA8-2589EE6FF256}" dt="2024-07-16T16:04:09.557" v="748" actId="1076"/>
          <ac:spMkLst>
            <pc:docMk/>
            <pc:sldMk cId="3838443176" sldId="2021"/>
            <ac:spMk id="9" creationId="{035AA8C8-1781-8F61-4A95-876CFE3D179F}"/>
          </ac:spMkLst>
        </pc:spChg>
        <pc:spChg chg="add del mod">
          <ac:chgData name="Lu Thanh Thien" userId="a7082c14-5039-43ab-a24f-49195b3edce0" providerId="ADAL" clId="{8D74E835-89E2-44CC-9BA8-2589EE6FF256}" dt="2024-07-16T16:01:58.902" v="594"/>
          <ac:spMkLst>
            <pc:docMk/>
            <pc:sldMk cId="3838443176" sldId="2021"/>
            <ac:spMk id="12" creationId="{7232759C-9B18-9780-A8BD-48A120CA6006}"/>
          </ac:spMkLst>
        </pc:spChg>
        <pc:picChg chg="mod">
          <ac:chgData name="Lu Thanh Thien" userId="a7082c14-5039-43ab-a24f-49195b3edce0" providerId="ADAL" clId="{8D74E835-89E2-44CC-9BA8-2589EE6FF256}" dt="2024-07-16T16:03:55.939" v="746" actId="1076"/>
          <ac:picMkLst>
            <pc:docMk/>
            <pc:sldMk cId="3838443176" sldId="2021"/>
            <ac:picMk id="10" creationId="{1ADACC5B-C670-1293-CE0F-4561D34E935B}"/>
          </ac:picMkLst>
        </pc:pic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1487352607" sldId="2022"/>
        </pc:sldMkLst>
      </pc:sldChg>
      <pc:sldChg chg="addSp delSp modSp add mod">
        <pc:chgData name="Lu Thanh Thien" userId="a7082c14-5039-43ab-a24f-49195b3edce0" providerId="ADAL" clId="{8D74E835-89E2-44CC-9BA8-2589EE6FF256}" dt="2024-07-17T00:26:40.853" v="828" actId="20577"/>
        <pc:sldMkLst>
          <pc:docMk/>
          <pc:sldMk cId="3325503385" sldId="2022"/>
        </pc:sldMkLst>
        <pc:spChg chg="mod">
          <ac:chgData name="Lu Thanh Thien" userId="a7082c14-5039-43ab-a24f-49195b3edce0" providerId="ADAL" clId="{8D74E835-89E2-44CC-9BA8-2589EE6FF256}" dt="2024-07-17T00:26:40.853" v="828" actId="20577"/>
          <ac:spMkLst>
            <pc:docMk/>
            <pc:sldMk cId="3325503385" sldId="2022"/>
            <ac:spMk id="6" creationId="{C0D2CF23-F42B-A4FE-94E9-C987DC367C95}"/>
          </ac:spMkLst>
        </pc:spChg>
        <pc:spChg chg="mod">
          <ac:chgData name="Lu Thanh Thien" userId="a7082c14-5039-43ab-a24f-49195b3edce0" providerId="ADAL" clId="{8D74E835-89E2-44CC-9BA8-2589EE6FF256}" dt="2024-07-17T00:26:33.440" v="824" actId="1076"/>
          <ac:spMkLst>
            <pc:docMk/>
            <pc:sldMk cId="3325503385" sldId="2022"/>
            <ac:spMk id="7" creationId="{D58F1F08-BEA9-0521-2CC1-003996C1DC4A}"/>
          </ac:spMkLst>
        </pc:spChg>
        <pc:spChg chg="del">
          <ac:chgData name="Lu Thanh Thien" userId="a7082c14-5039-43ab-a24f-49195b3edce0" providerId="ADAL" clId="{8D74E835-89E2-44CC-9BA8-2589EE6FF256}" dt="2024-07-17T00:23:41.362" v="777" actId="478"/>
          <ac:spMkLst>
            <pc:docMk/>
            <pc:sldMk cId="3325503385" sldId="2022"/>
            <ac:spMk id="8" creationId="{B45C22E1-3F3B-981A-9B38-BEB59CF2C3EF}"/>
          </ac:spMkLst>
        </pc:spChg>
        <pc:spChg chg="del">
          <ac:chgData name="Lu Thanh Thien" userId="a7082c14-5039-43ab-a24f-49195b3edce0" providerId="ADAL" clId="{8D74E835-89E2-44CC-9BA8-2589EE6FF256}" dt="2024-07-17T00:23:41.362" v="777" actId="478"/>
          <ac:spMkLst>
            <pc:docMk/>
            <pc:sldMk cId="3325503385" sldId="2022"/>
            <ac:spMk id="9" creationId="{035AA8C8-1781-8F61-4A95-876CFE3D179F}"/>
          </ac:spMkLst>
        </pc:spChg>
        <pc:picChg chg="add mod">
          <ac:chgData name="Lu Thanh Thien" userId="a7082c14-5039-43ab-a24f-49195b3edce0" providerId="ADAL" clId="{8D74E835-89E2-44CC-9BA8-2589EE6FF256}" dt="2024-07-17T00:26:35.659" v="825" actId="1076"/>
          <ac:picMkLst>
            <pc:docMk/>
            <pc:sldMk cId="3325503385" sldId="2022"/>
            <ac:picMk id="4" creationId="{ADB4D4A4-3353-8F2D-3CC3-E6E7CE8467C3}"/>
          </ac:picMkLst>
        </pc:picChg>
        <pc:picChg chg="del">
          <ac:chgData name="Lu Thanh Thien" userId="a7082c14-5039-43ab-a24f-49195b3edce0" providerId="ADAL" clId="{8D74E835-89E2-44CC-9BA8-2589EE6FF256}" dt="2024-07-17T00:23:03.023" v="751" actId="478"/>
          <ac:picMkLst>
            <pc:docMk/>
            <pc:sldMk cId="3325503385" sldId="2022"/>
            <ac:picMk id="10" creationId="{1ADACC5B-C670-1293-CE0F-4561D34E935B}"/>
          </ac:picMkLst>
        </pc:pic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1205126676" sldId="2023"/>
        </pc:sldMkLst>
      </pc:sldChg>
      <pc:sldChg chg="addSp delSp modSp add mod ord">
        <pc:chgData name="Lu Thanh Thien" userId="a7082c14-5039-43ab-a24f-49195b3edce0" providerId="ADAL" clId="{8D74E835-89E2-44CC-9BA8-2589EE6FF256}" dt="2024-07-23T08:14:48.271" v="6964" actId="113"/>
        <pc:sldMkLst>
          <pc:docMk/>
          <pc:sldMk cId="1768586794" sldId="2023"/>
        </pc:sldMkLst>
        <pc:spChg chg="mod">
          <ac:chgData name="Lu Thanh Thien" userId="a7082c14-5039-43ab-a24f-49195b3edce0" providerId="ADAL" clId="{8D74E835-89E2-44CC-9BA8-2589EE6FF256}" dt="2024-07-17T00:41:03.579" v="915" actId="20577"/>
          <ac:spMkLst>
            <pc:docMk/>
            <pc:sldMk cId="1768586794" sldId="2023"/>
            <ac:spMk id="2" creationId="{94CD600B-C721-1056-8F87-693E290717C8}"/>
          </ac:spMkLst>
        </pc:spChg>
        <pc:spChg chg="add mod">
          <ac:chgData name="Lu Thanh Thien" userId="a7082c14-5039-43ab-a24f-49195b3edce0" providerId="ADAL" clId="{8D74E835-89E2-44CC-9BA8-2589EE6FF256}" dt="2024-07-23T08:14:48.271" v="6964" actId="113"/>
          <ac:spMkLst>
            <pc:docMk/>
            <pc:sldMk cId="1768586794" sldId="2023"/>
            <ac:spMk id="3" creationId="{0B6B8ADC-AA69-C890-F9D9-98A97E0202CE}"/>
          </ac:spMkLst>
        </pc:spChg>
        <pc:spChg chg="add del mod">
          <ac:chgData name="Lu Thanh Thien" userId="a7082c14-5039-43ab-a24f-49195b3edce0" providerId="ADAL" clId="{8D74E835-89E2-44CC-9BA8-2589EE6FF256}" dt="2024-07-17T02:08:32.238" v="1358" actId="478"/>
          <ac:spMkLst>
            <pc:docMk/>
            <pc:sldMk cId="1768586794" sldId="2023"/>
            <ac:spMk id="4" creationId="{0A45AA91-E484-2FE4-0D7B-D174AC75A7F3}"/>
          </ac:spMkLst>
        </pc:spChg>
        <pc:spChg chg="del">
          <ac:chgData name="Lu Thanh Thien" userId="a7082c14-5039-43ab-a24f-49195b3edce0" providerId="ADAL" clId="{8D74E835-89E2-44CC-9BA8-2589EE6FF256}" dt="2024-07-17T02:08:29.865" v="1357" actId="478"/>
          <ac:spMkLst>
            <pc:docMk/>
            <pc:sldMk cId="1768586794" sldId="2023"/>
            <ac:spMk id="5" creationId="{AC8397FD-BACA-C00B-7381-63BBB6740D88}"/>
          </ac:spMkLst>
        </pc:spChg>
        <pc:spChg chg="add del mod">
          <ac:chgData name="Lu Thanh Thien" userId="a7082c14-5039-43ab-a24f-49195b3edce0" providerId="ADAL" clId="{8D74E835-89E2-44CC-9BA8-2589EE6FF256}" dt="2024-07-17T02:10:05.289" v="1369"/>
          <ac:spMkLst>
            <pc:docMk/>
            <pc:sldMk cId="1768586794" sldId="2023"/>
            <ac:spMk id="7" creationId="{E1D3C5FF-21BF-398F-176B-9827B8A829D1}"/>
          </ac:spMkLst>
        </pc:spChg>
        <pc:spChg chg="add mod">
          <ac:chgData name="Lu Thanh Thien" userId="a7082c14-5039-43ab-a24f-49195b3edce0" providerId="ADAL" clId="{8D74E835-89E2-44CC-9BA8-2589EE6FF256}" dt="2024-07-23T07:35:13.624" v="6892" actId="20577"/>
          <ac:spMkLst>
            <pc:docMk/>
            <pc:sldMk cId="1768586794" sldId="2023"/>
            <ac:spMk id="8" creationId="{1B3F0D3B-5860-EF34-BEEA-986F1A93541C}"/>
          </ac:spMkLst>
        </pc:spChg>
        <pc:spChg chg="add mod">
          <ac:chgData name="Lu Thanh Thien" userId="a7082c14-5039-43ab-a24f-49195b3edce0" providerId="ADAL" clId="{8D74E835-89E2-44CC-9BA8-2589EE6FF256}" dt="2024-07-17T06:36:00.445" v="2957" actId="1076"/>
          <ac:spMkLst>
            <pc:docMk/>
            <pc:sldMk cId="1768586794" sldId="2023"/>
            <ac:spMk id="13" creationId="{183365D4-5921-C655-BDC1-A55D0C234D27}"/>
          </ac:spMkLst>
        </pc:spChg>
        <pc:spChg chg="add del mod">
          <ac:chgData name="Lu Thanh Thien" userId="a7082c14-5039-43ab-a24f-49195b3edce0" providerId="ADAL" clId="{8D74E835-89E2-44CC-9BA8-2589EE6FF256}" dt="2024-07-21T09:45:03.274" v="4891" actId="478"/>
          <ac:spMkLst>
            <pc:docMk/>
            <pc:sldMk cId="1768586794" sldId="2023"/>
            <ac:spMk id="14" creationId="{7D17011C-1EA2-C2D3-6E26-92C7219A2A41}"/>
          </ac:spMkLst>
        </pc:spChg>
        <pc:spChg chg="add mod">
          <ac:chgData name="Lu Thanh Thien" userId="a7082c14-5039-43ab-a24f-49195b3edce0" providerId="ADAL" clId="{8D74E835-89E2-44CC-9BA8-2589EE6FF256}" dt="2024-07-21T09:45:06.316" v="4892" actId="1076"/>
          <ac:spMkLst>
            <pc:docMk/>
            <pc:sldMk cId="1768586794" sldId="2023"/>
            <ac:spMk id="38" creationId="{0AD5B54D-0A88-5ACE-2394-0A7952B1B6D2}"/>
          </ac:spMkLst>
        </pc:spChg>
        <pc:picChg chg="add mod">
          <ac:chgData name="Lu Thanh Thien" userId="a7082c14-5039-43ab-a24f-49195b3edce0" providerId="ADAL" clId="{8D74E835-89E2-44CC-9BA8-2589EE6FF256}" dt="2024-07-17T06:37:11.336" v="3046" actId="1076"/>
          <ac:picMkLst>
            <pc:docMk/>
            <pc:sldMk cId="1768586794" sldId="2023"/>
            <ac:picMk id="10" creationId="{AC52EBBE-E7EB-A729-7510-8CCC56EE847A}"/>
          </ac:picMkLst>
        </pc:picChg>
        <pc:picChg chg="add mod modCrop">
          <ac:chgData name="Lu Thanh Thien" userId="a7082c14-5039-43ab-a24f-49195b3edce0" providerId="ADAL" clId="{8D74E835-89E2-44CC-9BA8-2589EE6FF256}" dt="2024-07-17T06:37:11.336" v="3046" actId="1076"/>
          <ac:picMkLst>
            <pc:docMk/>
            <pc:sldMk cId="1768586794" sldId="2023"/>
            <ac:picMk id="12" creationId="{E4698B22-A4BF-77C9-F494-E3FEF562A66F}"/>
          </ac:picMkLst>
        </pc:picChg>
        <pc:cxnChg chg="add del mod">
          <ac:chgData name="Lu Thanh Thien" userId="a7082c14-5039-43ab-a24f-49195b3edce0" providerId="ADAL" clId="{8D74E835-89E2-44CC-9BA8-2589EE6FF256}" dt="2024-07-21T09:45:03.274" v="4891" actId="478"/>
          <ac:cxnSpMkLst>
            <pc:docMk/>
            <pc:sldMk cId="1768586794" sldId="2023"/>
            <ac:cxnSpMk id="16" creationId="{B86CB738-602B-7D0D-1F72-E607A06AFC61}"/>
          </ac:cxnSpMkLst>
        </pc:cxnChg>
      </pc:sldChg>
      <pc:sldChg chg="addSp delSp modSp add mod">
        <pc:chgData name="Lu Thanh Thien" userId="a7082c14-5039-43ab-a24f-49195b3edce0" providerId="ADAL" clId="{8D74E835-89E2-44CC-9BA8-2589EE6FF256}" dt="2024-07-17T02:14:34.767" v="1464" actId="1076"/>
        <pc:sldMkLst>
          <pc:docMk/>
          <pc:sldMk cId="972009044" sldId="2024"/>
        </pc:sldMkLst>
        <pc:spChg chg="add del mod">
          <ac:chgData name="Lu Thanh Thien" userId="a7082c14-5039-43ab-a24f-49195b3edce0" providerId="ADAL" clId="{8D74E835-89E2-44CC-9BA8-2589EE6FF256}" dt="2024-07-17T00:27:57.844" v="833" actId="478"/>
          <ac:spMkLst>
            <pc:docMk/>
            <pc:sldMk cId="972009044" sldId="2024"/>
            <ac:spMk id="4" creationId="{729573B6-EC0E-3005-D84D-8294E15ED400}"/>
          </ac:spMkLst>
        </pc:spChg>
        <pc:spChg chg="del">
          <ac:chgData name="Lu Thanh Thien" userId="a7082c14-5039-43ab-a24f-49195b3edce0" providerId="ADAL" clId="{8D74E835-89E2-44CC-9BA8-2589EE6FF256}" dt="2024-07-17T00:27:54.742" v="830" actId="478"/>
          <ac:spMkLst>
            <pc:docMk/>
            <pc:sldMk cId="972009044" sldId="2024"/>
            <ac:spMk id="6" creationId="{C0D2CF23-F42B-A4FE-94E9-C987DC367C95}"/>
          </ac:spMkLst>
        </pc:spChg>
        <pc:spChg chg="del">
          <ac:chgData name="Lu Thanh Thien" userId="a7082c14-5039-43ab-a24f-49195b3edce0" providerId="ADAL" clId="{8D74E835-89E2-44CC-9BA8-2589EE6FF256}" dt="2024-07-17T00:27:54.742" v="830" actId="478"/>
          <ac:spMkLst>
            <pc:docMk/>
            <pc:sldMk cId="972009044" sldId="2024"/>
            <ac:spMk id="7" creationId="{D58F1F08-BEA9-0521-2CC1-003996C1DC4A}"/>
          </ac:spMkLst>
        </pc:spChg>
        <pc:spChg chg="del">
          <ac:chgData name="Lu Thanh Thien" userId="a7082c14-5039-43ab-a24f-49195b3edce0" providerId="ADAL" clId="{8D74E835-89E2-44CC-9BA8-2589EE6FF256}" dt="2024-07-17T00:27:54.742" v="830" actId="478"/>
          <ac:spMkLst>
            <pc:docMk/>
            <pc:sldMk cId="972009044" sldId="2024"/>
            <ac:spMk id="8" creationId="{B45C22E1-3F3B-981A-9B38-BEB59CF2C3EF}"/>
          </ac:spMkLst>
        </pc:spChg>
        <pc:spChg chg="del">
          <ac:chgData name="Lu Thanh Thien" userId="a7082c14-5039-43ab-a24f-49195b3edce0" providerId="ADAL" clId="{8D74E835-89E2-44CC-9BA8-2589EE6FF256}" dt="2024-07-17T00:27:54.742" v="830" actId="478"/>
          <ac:spMkLst>
            <pc:docMk/>
            <pc:sldMk cId="972009044" sldId="2024"/>
            <ac:spMk id="9" creationId="{035AA8C8-1781-8F61-4A95-876CFE3D179F}"/>
          </ac:spMkLst>
        </pc:spChg>
        <pc:spChg chg="add mod">
          <ac:chgData name="Lu Thanh Thien" userId="a7082c14-5039-43ab-a24f-49195b3edce0" providerId="ADAL" clId="{8D74E835-89E2-44CC-9BA8-2589EE6FF256}" dt="2024-07-17T02:14:34.767" v="1464" actId="1076"/>
          <ac:spMkLst>
            <pc:docMk/>
            <pc:sldMk cId="972009044" sldId="2024"/>
            <ac:spMk id="14" creationId="{6ADCD241-10C7-0A7C-7868-73510706B8EE}"/>
          </ac:spMkLst>
        </pc:spChg>
        <pc:picChg chg="del">
          <ac:chgData name="Lu Thanh Thien" userId="a7082c14-5039-43ab-a24f-49195b3edce0" providerId="ADAL" clId="{8D74E835-89E2-44CC-9BA8-2589EE6FF256}" dt="2024-07-17T00:27:54.742" v="830" actId="478"/>
          <ac:picMkLst>
            <pc:docMk/>
            <pc:sldMk cId="972009044" sldId="2024"/>
            <ac:picMk id="10" creationId="{1ADACC5B-C670-1293-CE0F-4561D34E935B}"/>
          </ac:picMkLst>
        </pc:picChg>
        <pc:picChg chg="add del">
          <ac:chgData name="Lu Thanh Thien" userId="a7082c14-5039-43ab-a24f-49195b3edce0" providerId="ADAL" clId="{8D74E835-89E2-44CC-9BA8-2589EE6FF256}" dt="2024-07-17T00:27:56.041" v="832" actId="22"/>
          <ac:picMkLst>
            <pc:docMk/>
            <pc:sldMk cId="972009044" sldId="2024"/>
            <ac:picMk id="11" creationId="{C100E8FB-486F-FB4F-7622-6B77F054A16C}"/>
          </ac:picMkLst>
        </pc:picChg>
        <pc:picChg chg="add mod">
          <ac:chgData name="Lu Thanh Thien" userId="a7082c14-5039-43ab-a24f-49195b3edce0" providerId="ADAL" clId="{8D74E835-89E2-44CC-9BA8-2589EE6FF256}" dt="2024-07-17T02:14:34.767" v="1464" actId="1076"/>
          <ac:picMkLst>
            <pc:docMk/>
            <pc:sldMk cId="972009044" sldId="2024"/>
            <ac:picMk id="13" creationId="{709C2DCE-A7BE-7AFB-C6DD-94DB3F6CFFD9}"/>
          </ac:picMkLst>
        </pc:pic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3259357630" sldId="2024"/>
        </pc:sldMkLst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353865760" sldId="2025"/>
        </pc:sldMkLst>
      </pc:sldChg>
      <pc:sldChg chg="add del">
        <pc:chgData name="Lu Thanh Thien" userId="a7082c14-5039-43ab-a24f-49195b3edce0" providerId="ADAL" clId="{8D74E835-89E2-44CC-9BA8-2589EE6FF256}" dt="2024-07-17T00:40:43.344" v="902" actId="47"/>
        <pc:sldMkLst>
          <pc:docMk/>
          <pc:sldMk cId="2501654890" sldId="2025"/>
        </pc:sldMkLst>
      </pc:sldChg>
      <pc:sldChg chg="addSp modSp add mod">
        <pc:chgData name="Lu Thanh Thien" userId="a7082c14-5039-43ab-a24f-49195b3edce0" providerId="ADAL" clId="{8D74E835-89E2-44CC-9BA8-2589EE6FF256}" dt="2024-07-17T00:44:38.288" v="1020" actId="1076"/>
        <pc:sldMkLst>
          <pc:docMk/>
          <pc:sldMk cId="3671838216" sldId="2025"/>
        </pc:sldMkLst>
        <pc:spChg chg="add mod">
          <ac:chgData name="Lu Thanh Thien" userId="a7082c14-5039-43ab-a24f-49195b3edce0" providerId="ADAL" clId="{8D74E835-89E2-44CC-9BA8-2589EE6FF256}" dt="2024-07-17T00:43:59.462" v="997" actId="14100"/>
          <ac:spMkLst>
            <pc:docMk/>
            <pc:sldMk cId="3671838216" sldId="2025"/>
            <ac:spMk id="4" creationId="{B36DBB70-470D-8B43-017D-2CADECDBE171}"/>
          </ac:spMkLst>
        </pc:spChg>
        <pc:spChg chg="add mod">
          <ac:chgData name="Lu Thanh Thien" userId="a7082c14-5039-43ab-a24f-49195b3edce0" providerId="ADAL" clId="{8D74E835-89E2-44CC-9BA8-2589EE6FF256}" dt="2024-07-17T00:42:59.560" v="967" actId="1076"/>
          <ac:spMkLst>
            <pc:docMk/>
            <pc:sldMk cId="3671838216" sldId="2025"/>
            <ac:spMk id="5" creationId="{A1DAC035-C8E6-93E3-3309-59FF8F5E380D}"/>
          </ac:spMkLst>
        </pc:spChg>
        <pc:spChg chg="add mod">
          <ac:chgData name="Lu Thanh Thien" userId="a7082c14-5039-43ab-a24f-49195b3edce0" providerId="ADAL" clId="{8D74E835-89E2-44CC-9BA8-2589EE6FF256}" dt="2024-07-17T00:44:35.199" v="1019" actId="1076"/>
          <ac:spMkLst>
            <pc:docMk/>
            <pc:sldMk cId="3671838216" sldId="2025"/>
            <ac:spMk id="6" creationId="{8C924E57-8BB4-63A0-C535-E1EFF5040CEE}"/>
          </ac:spMkLst>
        </pc:spChg>
        <pc:picChg chg="mod">
          <ac:chgData name="Lu Thanh Thien" userId="a7082c14-5039-43ab-a24f-49195b3edce0" providerId="ADAL" clId="{8D74E835-89E2-44CC-9BA8-2589EE6FF256}" dt="2024-07-17T00:43:38.439" v="990" actId="1076"/>
          <ac:picMkLst>
            <pc:docMk/>
            <pc:sldMk cId="3671838216" sldId="2025"/>
            <ac:picMk id="7" creationId="{5B1BB42F-21B5-FD91-7E19-F15190423F51}"/>
          </ac:picMkLst>
        </pc:picChg>
        <pc:picChg chg="mod">
          <ac:chgData name="Lu Thanh Thien" userId="a7082c14-5039-43ab-a24f-49195b3edce0" providerId="ADAL" clId="{8D74E835-89E2-44CC-9BA8-2589EE6FF256}" dt="2024-07-17T00:44:38.288" v="1020" actId="1076"/>
          <ac:picMkLst>
            <pc:docMk/>
            <pc:sldMk cId="3671838216" sldId="2025"/>
            <ac:picMk id="9" creationId="{3F621709-4569-2A60-F9FD-F52785D33DAF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17T00:53:06.413" v="1125" actId="20577"/>
        <pc:sldMkLst>
          <pc:docMk/>
          <pc:sldMk cId="2299043508" sldId="2026"/>
        </pc:sldMkLst>
        <pc:spChg chg="mod">
          <ac:chgData name="Lu Thanh Thien" userId="a7082c14-5039-43ab-a24f-49195b3edce0" providerId="ADAL" clId="{8D74E835-89E2-44CC-9BA8-2589EE6FF256}" dt="2024-07-17T00:53:06.413" v="1125" actId="20577"/>
          <ac:spMkLst>
            <pc:docMk/>
            <pc:sldMk cId="2299043508" sldId="2026"/>
            <ac:spMk id="4" creationId="{B36DBB70-470D-8B43-017D-2CADECDBE171}"/>
          </ac:spMkLst>
        </pc:spChg>
        <pc:spChg chg="mod">
          <ac:chgData name="Lu Thanh Thien" userId="a7082c14-5039-43ab-a24f-49195b3edce0" providerId="ADAL" clId="{8D74E835-89E2-44CC-9BA8-2589EE6FF256}" dt="2024-07-17T00:52:14.805" v="1100" actId="27636"/>
          <ac:spMkLst>
            <pc:docMk/>
            <pc:sldMk cId="2299043508" sldId="2026"/>
            <ac:spMk id="5" creationId="{A1DAC035-C8E6-93E3-3309-59FF8F5E380D}"/>
          </ac:spMkLst>
        </pc:spChg>
        <pc:spChg chg="del">
          <ac:chgData name="Lu Thanh Thien" userId="a7082c14-5039-43ab-a24f-49195b3edce0" providerId="ADAL" clId="{8D74E835-89E2-44CC-9BA8-2589EE6FF256}" dt="2024-07-17T00:51:21.095" v="1023" actId="478"/>
          <ac:spMkLst>
            <pc:docMk/>
            <pc:sldMk cId="2299043508" sldId="2026"/>
            <ac:spMk id="6" creationId="{8C924E57-8BB4-63A0-C535-E1EFF5040CEE}"/>
          </ac:spMkLst>
        </pc:spChg>
        <pc:spChg chg="add del mod">
          <ac:chgData name="Lu Thanh Thien" userId="a7082c14-5039-43ab-a24f-49195b3edce0" providerId="ADAL" clId="{8D74E835-89E2-44CC-9BA8-2589EE6FF256}" dt="2024-07-17T00:51:24.382" v="1025" actId="478"/>
          <ac:spMkLst>
            <pc:docMk/>
            <pc:sldMk cId="2299043508" sldId="2026"/>
            <ac:spMk id="8" creationId="{D6192E58-3812-83DA-0BD3-03F9264EAF67}"/>
          </ac:spMkLst>
        </pc:spChg>
        <pc:picChg chg="del">
          <ac:chgData name="Lu Thanh Thien" userId="a7082c14-5039-43ab-a24f-49195b3edce0" providerId="ADAL" clId="{8D74E835-89E2-44CC-9BA8-2589EE6FF256}" dt="2024-07-17T00:51:17.250" v="1022" actId="478"/>
          <ac:picMkLst>
            <pc:docMk/>
            <pc:sldMk cId="2299043508" sldId="2026"/>
            <ac:picMk id="7" creationId="{5B1BB42F-21B5-FD91-7E19-F15190423F51}"/>
          </ac:picMkLst>
        </pc:picChg>
        <pc:picChg chg="del">
          <ac:chgData name="Lu Thanh Thien" userId="a7082c14-5039-43ab-a24f-49195b3edce0" providerId="ADAL" clId="{8D74E835-89E2-44CC-9BA8-2589EE6FF256}" dt="2024-07-17T00:51:17.250" v="1022" actId="478"/>
          <ac:picMkLst>
            <pc:docMk/>
            <pc:sldMk cId="2299043508" sldId="2026"/>
            <ac:picMk id="9" creationId="{3F621709-4569-2A60-F9FD-F52785D33DAF}"/>
          </ac:picMkLst>
        </pc:picChg>
        <pc:picChg chg="add mod">
          <ac:chgData name="Lu Thanh Thien" userId="a7082c14-5039-43ab-a24f-49195b3edce0" providerId="ADAL" clId="{8D74E835-89E2-44CC-9BA8-2589EE6FF256}" dt="2024-07-17T00:51:56.695" v="1038" actId="14100"/>
          <ac:picMkLst>
            <pc:docMk/>
            <pc:sldMk cId="2299043508" sldId="2026"/>
            <ac:picMk id="11" creationId="{E20A238E-540A-67C5-7046-CD86767E59E5}"/>
          </ac:picMkLst>
        </pc:picChg>
        <pc:picChg chg="add del mod">
          <ac:chgData name="Lu Thanh Thien" userId="a7082c14-5039-43ab-a24f-49195b3edce0" providerId="ADAL" clId="{8D74E835-89E2-44CC-9BA8-2589EE6FF256}" dt="2024-07-17T00:51:50.743" v="1035" actId="478"/>
          <ac:picMkLst>
            <pc:docMk/>
            <pc:sldMk cId="2299043508" sldId="2026"/>
            <ac:picMk id="12" creationId="{7DE68C06-0E65-4DDC-21B4-F798C5083C0E}"/>
          </ac:picMkLst>
        </pc:pic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4258989039" sldId="2026"/>
        </pc:sldMkLst>
      </pc:sldChg>
      <pc:sldChg chg="addSp delSp modSp add mod">
        <pc:chgData name="Lu Thanh Thien" userId="a7082c14-5039-43ab-a24f-49195b3edce0" providerId="ADAL" clId="{8D74E835-89E2-44CC-9BA8-2589EE6FF256}" dt="2024-07-17T00:59:25.948" v="1222" actId="1076"/>
        <pc:sldMkLst>
          <pc:docMk/>
          <pc:sldMk cId="2230896593" sldId="2027"/>
        </pc:sldMkLst>
        <pc:spChg chg="del">
          <ac:chgData name="Lu Thanh Thien" userId="a7082c14-5039-43ab-a24f-49195b3edce0" providerId="ADAL" clId="{8D74E835-89E2-44CC-9BA8-2589EE6FF256}" dt="2024-07-17T00:55:26.758" v="1163" actId="478"/>
          <ac:spMkLst>
            <pc:docMk/>
            <pc:sldMk cId="2230896593" sldId="2027"/>
            <ac:spMk id="4" creationId="{B36DBB70-470D-8B43-017D-2CADECDBE171}"/>
          </ac:spMkLst>
        </pc:spChg>
        <pc:spChg chg="mod">
          <ac:chgData name="Lu Thanh Thien" userId="a7082c14-5039-43ab-a24f-49195b3edce0" providerId="ADAL" clId="{8D74E835-89E2-44CC-9BA8-2589EE6FF256}" dt="2024-07-17T00:54:10.788" v="1161" actId="20577"/>
          <ac:spMkLst>
            <pc:docMk/>
            <pc:sldMk cId="2230896593" sldId="2027"/>
            <ac:spMk id="5" creationId="{A1DAC035-C8E6-93E3-3309-59FF8F5E380D}"/>
          </ac:spMkLst>
        </pc:spChg>
        <pc:spChg chg="add mod">
          <ac:chgData name="Lu Thanh Thien" userId="a7082c14-5039-43ab-a24f-49195b3edce0" providerId="ADAL" clId="{8D74E835-89E2-44CC-9BA8-2589EE6FF256}" dt="2024-07-17T00:56:48.681" v="1182" actId="1076"/>
          <ac:spMkLst>
            <pc:docMk/>
            <pc:sldMk cId="2230896593" sldId="2027"/>
            <ac:spMk id="7" creationId="{8D29C12A-A29A-E0A9-4CDB-5F7FDC6168F1}"/>
          </ac:spMkLst>
        </pc:spChg>
        <pc:spChg chg="add mod">
          <ac:chgData name="Lu Thanh Thien" userId="a7082c14-5039-43ab-a24f-49195b3edce0" providerId="ADAL" clId="{8D74E835-89E2-44CC-9BA8-2589EE6FF256}" dt="2024-07-17T00:59:23.396" v="1221" actId="164"/>
          <ac:spMkLst>
            <pc:docMk/>
            <pc:sldMk cId="2230896593" sldId="2027"/>
            <ac:spMk id="8" creationId="{DD52F172-C714-11B6-5E38-121BEDDBA682}"/>
          </ac:spMkLst>
        </pc:spChg>
        <pc:spChg chg="add mod">
          <ac:chgData name="Lu Thanh Thien" userId="a7082c14-5039-43ab-a24f-49195b3edce0" providerId="ADAL" clId="{8D74E835-89E2-44CC-9BA8-2589EE6FF256}" dt="2024-07-17T00:59:23.396" v="1221" actId="164"/>
          <ac:spMkLst>
            <pc:docMk/>
            <pc:sldMk cId="2230896593" sldId="2027"/>
            <ac:spMk id="13" creationId="{AA5FD88E-FE42-C85E-582B-21D1B9EDFECB}"/>
          </ac:spMkLst>
        </pc:spChg>
        <pc:spChg chg="add mod">
          <ac:chgData name="Lu Thanh Thien" userId="a7082c14-5039-43ab-a24f-49195b3edce0" providerId="ADAL" clId="{8D74E835-89E2-44CC-9BA8-2589EE6FF256}" dt="2024-07-17T00:59:23.396" v="1221" actId="164"/>
          <ac:spMkLst>
            <pc:docMk/>
            <pc:sldMk cId="2230896593" sldId="2027"/>
            <ac:spMk id="15" creationId="{D044124A-EC6E-C2F8-A85A-7708460437E9}"/>
          </ac:spMkLst>
        </pc:spChg>
        <pc:spChg chg="add mod">
          <ac:chgData name="Lu Thanh Thien" userId="a7082c14-5039-43ab-a24f-49195b3edce0" providerId="ADAL" clId="{8D74E835-89E2-44CC-9BA8-2589EE6FF256}" dt="2024-07-17T00:59:23.396" v="1221" actId="164"/>
          <ac:spMkLst>
            <pc:docMk/>
            <pc:sldMk cId="2230896593" sldId="2027"/>
            <ac:spMk id="16" creationId="{331AF46D-2E40-8D09-0C05-40006C464EC6}"/>
          </ac:spMkLst>
        </pc:spChg>
        <pc:spChg chg="add mod">
          <ac:chgData name="Lu Thanh Thien" userId="a7082c14-5039-43ab-a24f-49195b3edce0" providerId="ADAL" clId="{8D74E835-89E2-44CC-9BA8-2589EE6FF256}" dt="2024-07-17T00:59:23.396" v="1221" actId="164"/>
          <ac:spMkLst>
            <pc:docMk/>
            <pc:sldMk cId="2230896593" sldId="2027"/>
            <ac:spMk id="19" creationId="{A4BD46EC-F8AF-C1F9-36EA-1DF2F14583B1}"/>
          </ac:spMkLst>
        </pc:spChg>
        <pc:grpChg chg="add mod">
          <ac:chgData name="Lu Thanh Thien" userId="a7082c14-5039-43ab-a24f-49195b3edce0" providerId="ADAL" clId="{8D74E835-89E2-44CC-9BA8-2589EE6FF256}" dt="2024-07-17T00:59:25.948" v="1222" actId="1076"/>
          <ac:grpSpMkLst>
            <pc:docMk/>
            <pc:sldMk cId="2230896593" sldId="2027"/>
            <ac:grpSpMk id="20" creationId="{A49B364E-C23C-410F-5510-163493E3E0BB}"/>
          </ac:grpSpMkLst>
        </pc:grpChg>
        <pc:picChg chg="add mod">
          <ac:chgData name="Lu Thanh Thien" userId="a7082c14-5039-43ab-a24f-49195b3edce0" providerId="ADAL" clId="{8D74E835-89E2-44CC-9BA8-2589EE6FF256}" dt="2024-07-17T00:59:23.396" v="1221" actId="164"/>
          <ac:picMkLst>
            <pc:docMk/>
            <pc:sldMk cId="2230896593" sldId="2027"/>
            <ac:picMk id="6" creationId="{126B561C-38BB-9A05-9643-2A38BAF0CC0F}"/>
          </ac:picMkLst>
        </pc:picChg>
        <pc:picChg chg="del">
          <ac:chgData name="Lu Thanh Thien" userId="a7082c14-5039-43ab-a24f-49195b3edce0" providerId="ADAL" clId="{8D74E835-89E2-44CC-9BA8-2589EE6FF256}" dt="2024-07-17T00:55:24.959" v="1162" actId="478"/>
          <ac:picMkLst>
            <pc:docMk/>
            <pc:sldMk cId="2230896593" sldId="2027"/>
            <ac:picMk id="11" creationId="{E20A238E-540A-67C5-7046-CD86767E59E5}"/>
          </ac:picMkLst>
        </pc:picChg>
        <pc:cxnChg chg="add mod">
          <ac:chgData name="Lu Thanh Thien" userId="a7082c14-5039-43ab-a24f-49195b3edce0" providerId="ADAL" clId="{8D74E835-89E2-44CC-9BA8-2589EE6FF256}" dt="2024-07-17T00:59:23.396" v="1221" actId="164"/>
          <ac:cxnSpMkLst>
            <pc:docMk/>
            <pc:sldMk cId="2230896593" sldId="2027"/>
            <ac:cxnSpMk id="10" creationId="{5011051C-B145-0DF8-6E8B-18472E4BBB34}"/>
          </ac:cxnSpMkLst>
        </pc:cxnChg>
        <pc:cxnChg chg="add mod">
          <ac:chgData name="Lu Thanh Thien" userId="a7082c14-5039-43ab-a24f-49195b3edce0" providerId="ADAL" clId="{8D74E835-89E2-44CC-9BA8-2589EE6FF256}" dt="2024-07-17T00:59:23.396" v="1221" actId="164"/>
          <ac:cxnSpMkLst>
            <pc:docMk/>
            <pc:sldMk cId="2230896593" sldId="2027"/>
            <ac:cxnSpMk id="14" creationId="{45AC1A39-9C8E-5B33-8786-B8F0D3BF2A66}"/>
          </ac:cxnSpMkLst>
        </pc:cxnChg>
        <pc:cxnChg chg="add mod">
          <ac:chgData name="Lu Thanh Thien" userId="a7082c14-5039-43ab-a24f-49195b3edce0" providerId="ADAL" clId="{8D74E835-89E2-44CC-9BA8-2589EE6FF256}" dt="2024-07-17T00:59:23.396" v="1221" actId="164"/>
          <ac:cxnSpMkLst>
            <pc:docMk/>
            <pc:sldMk cId="2230896593" sldId="2027"/>
            <ac:cxnSpMk id="17" creationId="{81B4F79C-4C3D-581D-5B83-596A496FC42D}"/>
          </ac:cxnSpMkLst>
        </pc:cxn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2425647897" sldId="2027"/>
        </pc:sldMkLst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2865631066" sldId="2028"/>
        </pc:sldMkLst>
      </pc:sldChg>
      <pc:sldChg chg="addSp delSp modSp add mod">
        <pc:chgData name="Lu Thanh Thien" userId="a7082c14-5039-43ab-a24f-49195b3edce0" providerId="ADAL" clId="{8D74E835-89E2-44CC-9BA8-2589EE6FF256}" dt="2024-07-21T13:56:40.371" v="5736" actId="20577"/>
        <pc:sldMkLst>
          <pc:docMk/>
          <pc:sldMk cId="4142499381" sldId="2028"/>
        </pc:sldMkLst>
        <pc:spChg chg="add del mod">
          <ac:chgData name="Lu Thanh Thien" userId="a7082c14-5039-43ab-a24f-49195b3edce0" providerId="ADAL" clId="{8D74E835-89E2-44CC-9BA8-2589EE6FF256}" dt="2024-07-17T02:01:09.574" v="1232" actId="478"/>
          <ac:spMkLst>
            <pc:docMk/>
            <pc:sldMk cId="4142499381" sldId="2028"/>
            <ac:spMk id="4" creationId="{EAEF1BA8-6577-6027-B175-7E2FE68AE94B}"/>
          </ac:spMkLst>
        </pc:spChg>
        <pc:spChg chg="mod">
          <ac:chgData name="Lu Thanh Thien" userId="a7082c14-5039-43ab-a24f-49195b3edce0" providerId="ADAL" clId="{8D74E835-89E2-44CC-9BA8-2589EE6FF256}" dt="2024-07-17T07:14:08.876" v="3494" actId="20577"/>
          <ac:spMkLst>
            <pc:docMk/>
            <pc:sldMk cId="4142499381" sldId="2028"/>
            <ac:spMk id="5" creationId="{A1DAC035-C8E6-93E3-3309-59FF8F5E380D}"/>
          </ac:spMkLst>
        </pc:spChg>
        <pc:spChg chg="del">
          <ac:chgData name="Lu Thanh Thien" userId="a7082c14-5039-43ab-a24f-49195b3edce0" providerId="ADAL" clId="{8D74E835-89E2-44CC-9BA8-2589EE6FF256}" dt="2024-07-17T02:01:07.569" v="1231" actId="478"/>
          <ac:spMkLst>
            <pc:docMk/>
            <pc:sldMk cId="4142499381" sldId="2028"/>
            <ac:spMk id="7" creationId="{8D29C12A-A29A-E0A9-4CDB-5F7FDC6168F1}"/>
          </ac:spMkLst>
        </pc:spChg>
        <pc:spChg chg="add mod">
          <ac:chgData name="Lu Thanh Thien" userId="a7082c14-5039-43ab-a24f-49195b3edce0" providerId="ADAL" clId="{8D74E835-89E2-44CC-9BA8-2589EE6FF256}" dt="2024-07-20T07:50:31.939" v="3550" actId="20577"/>
          <ac:spMkLst>
            <pc:docMk/>
            <pc:sldMk cId="4142499381" sldId="2028"/>
            <ac:spMk id="9" creationId="{8915B4D0-585C-4001-34C6-79FEA30C6905}"/>
          </ac:spMkLst>
        </pc:spChg>
        <pc:spChg chg="add mod">
          <ac:chgData name="Lu Thanh Thien" userId="a7082c14-5039-43ab-a24f-49195b3edce0" providerId="ADAL" clId="{8D74E835-89E2-44CC-9BA8-2589EE6FF256}" dt="2024-07-21T13:56:01.396" v="5710" actId="20577"/>
          <ac:spMkLst>
            <pc:docMk/>
            <pc:sldMk cId="4142499381" sldId="2028"/>
            <ac:spMk id="27" creationId="{5658281B-5A91-AC8F-6E78-477A776FC433}"/>
          </ac:spMkLst>
        </pc:spChg>
        <pc:spChg chg="add mod">
          <ac:chgData name="Lu Thanh Thien" userId="a7082c14-5039-43ab-a24f-49195b3edce0" providerId="ADAL" clId="{8D74E835-89E2-44CC-9BA8-2589EE6FF256}" dt="2024-07-21T13:56:05.286" v="5714" actId="20577"/>
          <ac:spMkLst>
            <pc:docMk/>
            <pc:sldMk cId="4142499381" sldId="2028"/>
            <ac:spMk id="28" creationId="{B7A935A0-82B0-D75B-DEC2-D589F8B3A2D6}"/>
          </ac:spMkLst>
        </pc:spChg>
        <pc:spChg chg="add mod">
          <ac:chgData name="Lu Thanh Thien" userId="a7082c14-5039-43ab-a24f-49195b3edce0" providerId="ADAL" clId="{8D74E835-89E2-44CC-9BA8-2589EE6FF256}" dt="2024-07-21T13:56:14.852" v="5723" actId="1038"/>
          <ac:spMkLst>
            <pc:docMk/>
            <pc:sldMk cId="4142499381" sldId="2028"/>
            <ac:spMk id="29" creationId="{64E9BF5A-0A64-516F-919A-2BBBC5EFE8FE}"/>
          </ac:spMkLst>
        </pc:spChg>
        <pc:spChg chg="add mod">
          <ac:chgData name="Lu Thanh Thien" userId="a7082c14-5039-43ab-a24f-49195b3edce0" providerId="ADAL" clId="{8D74E835-89E2-44CC-9BA8-2589EE6FF256}" dt="2024-07-21T13:56:40.371" v="5736" actId="20577"/>
          <ac:spMkLst>
            <pc:docMk/>
            <pc:sldMk cId="4142499381" sldId="2028"/>
            <ac:spMk id="30" creationId="{923E69CF-BB9D-E629-AFCA-E51BDF277B01}"/>
          </ac:spMkLst>
        </pc:spChg>
        <pc:spChg chg="add mod">
          <ac:chgData name="Lu Thanh Thien" userId="a7082c14-5039-43ab-a24f-49195b3edce0" providerId="ADAL" clId="{8D74E835-89E2-44CC-9BA8-2589EE6FF256}" dt="2024-07-17T06:27:23.720" v="2693" actId="164"/>
          <ac:spMkLst>
            <pc:docMk/>
            <pc:sldMk cId="4142499381" sldId="2028"/>
            <ac:spMk id="31" creationId="{622AEFDD-C6FD-5805-654C-678C32AAAE5C}"/>
          </ac:spMkLst>
        </pc:spChg>
        <pc:spChg chg="add mod">
          <ac:chgData name="Lu Thanh Thien" userId="a7082c14-5039-43ab-a24f-49195b3edce0" providerId="ADAL" clId="{8D74E835-89E2-44CC-9BA8-2589EE6FF256}" dt="2024-07-17T06:27:23.720" v="2693" actId="164"/>
          <ac:spMkLst>
            <pc:docMk/>
            <pc:sldMk cId="4142499381" sldId="2028"/>
            <ac:spMk id="34" creationId="{95BA259C-F5DA-7063-6B85-4C3D09C13DCB}"/>
          </ac:spMkLst>
        </pc:spChg>
        <pc:spChg chg="add mod">
          <ac:chgData name="Lu Thanh Thien" userId="a7082c14-5039-43ab-a24f-49195b3edce0" providerId="ADAL" clId="{8D74E835-89E2-44CC-9BA8-2589EE6FF256}" dt="2024-07-17T06:27:23.720" v="2693" actId="164"/>
          <ac:spMkLst>
            <pc:docMk/>
            <pc:sldMk cId="4142499381" sldId="2028"/>
            <ac:spMk id="36" creationId="{799507D5-69E9-6814-208D-95E4616E681F}"/>
          </ac:spMkLst>
        </pc:spChg>
        <pc:spChg chg="add del mod">
          <ac:chgData name="Lu Thanh Thien" userId="a7082c14-5039-43ab-a24f-49195b3edce0" providerId="ADAL" clId="{8D74E835-89E2-44CC-9BA8-2589EE6FF256}" dt="2024-07-17T06:28:15.132" v="2771" actId="21"/>
          <ac:spMkLst>
            <pc:docMk/>
            <pc:sldMk cId="4142499381" sldId="2028"/>
            <ac:spMk id="38" creationId="{0AD5B54D-0A88-5ACE-2394-0A7952B1B6D2}"/>
          </ac:spMkLst>
        </pc:spChg>
        <pc:grpChg chg="del">
          <ac:chgData name="Lu Thanh Thien" userId="a7082c14-5039-43ab-a24f-49195b3edce0" providerId="ADAL" clId="{8D74E835-89E2-44CC-9BA8-2589EE6FF256}" dt="2024-07-17T02:01:04.673" v="1230" actId="478"/>
          <ac:grpSpMkLst>
            <pc:docMk/>
            <pc:sldMk cId="4142499381" sldId="2028"/>
            <ac:grpSpMk id="20" creationId="{A49B364E-C23C-410F-5510-163493E3E0BB}"/>
          </ac:grpSpMkLst>
        </pc:grpChg>
        <pc:grpChg chg="add mod">
          <ac:chgData name="Lu Thanh Thien" userId="a7082c14-5039-43ab-a24f-49195b3edce0" providerId="ADAL" clId="{8D74E835-89E2-44CC-9BA8-2589EE6FF256}" dt="2024-07-17T06:28:21.673" v="2775" actId="1076"/>
          <ac:grpSpMkLst>
            <pc:docMk/>
            <pc:sldMk cId="4142499381" sldId="2028"/>
            <ac:grpSpMk id="37" creationId="{C978A966-C1F7-5D44-5A39-B5F0DA46D8EF}"/>
          </ac:grpSpMkLst>
        </pc:grpChg>
        <pc:picChg chg="add mod">
          <ac:chgData name="Lu Thanh Thien" userId="a7082c14-5039-43ab-a24f-49195b3edce0" providerId="ADAL" clId="{8D74E835-89E2-44CC-9BA8-2589EE6FF256}" dt="2024-07-17T06:27:23.720" v="2693" actId="164"/>
          <ac:picMkLst>
            <pc:docMk/>
            <pc:sldMk cId="4142499381" sldId="2028"/>
            <ac:picMk id="12" creationId="{59380C25-1F8D-88E0-153E-919BF3843993}"/>
          </ac:picMkLst>
        </pc:picChg>
        <pc:cxnChg chg="mod">
          <ac:chgData name="Lu Thanh Thien" userId="a7082c14-5039-43ab-a24f-49195b3edce0" providerId="ADAL" clId="{8D74E835-89E2-44CC-9BA8-2589EE6FF256}" dt="2024-07-17T02:01:04.673" v="1230" actId="478"/>
          <ac:cxnSpMkLst>
            <pc:docMk/>
            <pc:sldMk cId="4142499381" sldId="2028"/>
            <ac:cxnSpMk id="10" creationId="{5011051C-B145-0DF8-6E8B-18472E4BBB34}"/>
          </ac:cxnSpMkLst>
        </pc:cxnChg>
        <pc:cxnChg chg="mod">
          <ac:chgData name="Lu Thanh Thien" userId="a7082c14-5039-43ab-a24f-49195b3edce0" providerId="ADAL" clId="{8D74E835-89E2-44CC-9BA8-2589EE6FF256}" dt="2024-07-17T02:01:04.673" v="1230" actId="478"/>
          <ac:cxnSpMkLst>
            <pc:docMk/>
            <pc:sldMk cId="4142499381" sldId="2028"/>
            <ac:cxnSpMk id="14" creationId="{45AC1A39-9C8E-5B33-8786-B8F0D3BF2A66}"/>
          </ac:cxnSpMkLst>
        </pc:cxnChg>
        <pc:cxnChg chg="mod">
          <ac:chgData name="Lu Thanh Thien" userId="a7082c14-5039-43ab-a24f-49195b3edce0" providerId="ADAL" clId="{8D74E835-89E2-44CC-9BA8-2589EE6FF256}" dt="2024-07-17T02:01:04.673" v="1230" actId="478"/>
          <ac:cxnSpMkLst>
            <pc:docMk/>
            <pc:sldMk cId="4142499381" sldId="2028"/>
            <ac:cxnSpMk id="17" creationId="{81B4F79C-4C3D-581D-5B83-596A496FC42D}"/>
          </ac:cxnSpMkLst>
        </pc:cxnChg>
        <pc:cxnChg chg="add del mod">
          <ac:chgData name="Lu Thanh Thien" userId="a7082c14-5039-43ab-a24f-49195b3edce0" providerId="ADAL" clId="{8D74E835-89E2-44CC-9BA8-2589EE6FF256}" dt="2024-07-17T06:27:23.720" v="2693" actId="164"/>
          <ac:cxnSpMkLst>
            <pc:docMk/>
            <pc:sldMk cId="4142499381" sldId="2028"/>
            <ac:cxnSpMk id="21" creationId="{9AF61051-193B-6BC9-7378-6B0E3F5B95BF}"/>
          </ac:cxnSpMkLst>
        </pc:cxnChg>
        <pc:cxnChg chg="add mod">
          <ac:chgData name="Lu Thanh Thien" userId="a7082c14-5039-43ab-a24f-49195b3edce0" providerId="ADAL" clId="{8D74E835-89E2-44CC-9BA8-2589EE6FF256}" dt="2024-07-17T06:27:23.720" v="2693" actId="164"/>
          <ac:cxnSpMkLst>
            <pc:docMk/>
            <pc:sldMk cId="4142499381" sldId="2028"/>
            <ac:cxnSpMk id="22" creationId="{96C83720-FD44-778B-FBB4-6F0D6ECB68B0}"/>
          </ac:cxnSpMkLst>
        </pc:cxnChg>
        <pc:cxnChg chg="add mod">
          <ac:chgData name="Lu Thanh Thien" userId="a7082c14-5039-43ab-a24f-49195b3edce0" providerId="ADAL" clId="{8D74E835-89E2-44CC-9BA8-2589EE6FF256}" dt="2024-07-17T06:27:23.720" v="2693" actId="164"/>
          <ac:cxnSpMkLst>
            <pc:docMk/>
            <pc:sldMk cId="4142499381" sldId="2028"/>
            <ac:cxnSpMk id="24" creationId="{43CEE276-D638-B461-CF18-08AB8E4F6E62}"/>
          </ac:cxnSpMkLst>
        </pc:cxnChg>
        <pc:cxnChg chg="add mod">
          <ac:chgData name="Lu Thanh Thien" userId="a7082c14-5039-43ab-a24f-49195b3edce0" providerId="ADAL" clId="{8D74E835-89E2-44CC-9BA8-2589EE6FF256}" dt="2024-07-17T06:27:23.720" v="2693" actId="164"/>
          <ac:cxnSpMkLst>
            <pc:docMk/>
            <pc:sldMk cId="4142499381" sldId="2028"/>
            <ac:cxnSpMk id="32" creationId="{0EB4E36C-5F22-EC0C-D821-94EAE1FB7558}"/>
          </ac:cxnSpMkLst>
        </pc:cxnChg>
        <pc:cxnChg chg="add mod">
          <ac:chgData name="Lu Thanh Thien" userId="a7082c14-5039-43ab-a24f-49195b3edce0" providerId="ADAL" clId="{8D74E835-89E2-44CC-9BA8-2589EE6FF256}" dt="2024-07-17T06:27:23.720" v="2693" actId="164"/>
          <ac:cxnSpMkLst>
            <pc:docMk/>
            <pc:sldMk cId="4142499381" sldId="2028"/>
            <ac:cxnSpMk id="35" creationId="{F1789DD3-8F16-86AC-A0FC-2D91B8247620}"/>
          </ac:cxnSpMkLst>
        </pc:cxnChg>
      </pc:sldChg>
      <pc:sldChg chg="addSp delSp modSp add mod modAnim">
        <pc:chgData name="Lu Thanh Thien" userId="a7082c14-5039-43ab-a24f-49195b3edce0" providerId="ADAL" clId="{8D74E835-89E2-44CC-9BA8-2589EE6FF256}" dt="2024-07-21T14:15:28.137" v="6042" actId="207"/>
        <pc:sldMkLst>
          <pc:docMk/>
          <pc:sldMk cId="1090290172" sldId="2029"/>
        </pc:sldMkLst>
        <pc:spChg chg="mod">
          <ac:chgData name="Lu Thanh Thien" userId="a7082c14-5039-43ab-a24f-49195b3edce0" providerId="ADAL" clId="{8D74E835-89E2-44CC-9BA8-2589EE6FF256}" dt="2024-07-21T14:09:21.034" v="5859" actId="1076"/>
          <ac:spMkLst>
            <pc:docMk/>
            <pc:sldMk cId="1090290172" sldId="2029"/>
            <ac:spMk id="2" creationId="{94CD600B-C721-1056-8F87-693E290717C8}"/>
          </ac:spMkLst>
        </pc:spChg>
        <pc:spChg chg="add mod">
          <ac:chgData name="Lu Thanh Thien" userId="a7082c14-5039-43ab-a24f-49195b3edce0" providerId="ADAL" clId="{8D74E835-89E2-44CC-9BA8-2589EE6FF256}" dt="2024-07-21T14:15:28.137" v="6042" actId="207"/>
          <ac:spMkLst>
            <pc:docMk/>
            <pc:sldMk cId="1090290172" sldId="2029"/>
            <ac:spMk id="3" creationId="{461A4B7C-9145-77E9-DDA9-7523B99D037A}"/>
          </ac:spMkLst>
        </pc:spChg>
        <pc:spChg chg="add del">
          <ac:chgData name="Lu Thanh Thien" userId="a7082c14-5039-43ab-a24f-49195b3edce0" providerId="ADAL" clId="{8D74E835-89E2-44CC-9BA8-2589EE6FF256}" dt="2024-07-17T02:19:02.733" v="1597" actId="478"/>
          <ac:spMkLst>
            <pc:docMk/>
            <pc:sldMk cId="1090290172" sldId="2029"/>
            <ac:spMk id="3" creationId="{71E0E516-BA3D-6990-25EC-5DD50B9B7794}"/>
          </ac:spMkLst>
        </pc:spChg>
        <pc:spChg chg="add mod">
          <ac:chgData name="Lu Thanh Thien" userId="a7082c14-5039-43ab-a24f-49195b3edce0" providerId="ADAL" clId="{8D74E835-89E2-44CC-9BA8-2589EE6FF256}" dt="2024-07-21T14:11:55.110" v="5979" actId="1038"/>
          <ac:spMkLst>
            <pc:docMk/>
            <pc:sldMk cId="1090290172" sldId="2029"/>
            <ac:spMk id="4" creationId="{C4016285-3AD4-A4DF-10F2-4DE2660CE0CB}"/>
          </ac:spMkLst>
        </pc:spChg>
        <pc:spChg chg="add mod">
          <ac:chgData name="Lu Thanh Thien" userId="a7082c14-5039-43ab-a24f-49195b3edce0" providerId="ADAL" clId="{8D74E835-89E2-44CC-9BA8-2589EE6FF256}" dt="2024-07-21T14:10:10.532" v="5931" actId="1037"/>
          <ac:spMkLst>
            <pc:docMk/>
            <pc:sldMk cId="1090290172" sldId="2029"/>
            <ac:spMk id="6" creationId="{B2F89325-E582-9EA4-0C6C-E395E49217B7}"/>
          </ac:spMkLst>
        </pc:spChg>
        <pc:spChg chg="add mod">
          <ac:chgData name="Lu Thanh Thien" userId="a7082c14-5039-43ab-a24f-49195b3edce0" providerId="ADAL" clId="{8D74E835-89E2-44CC-9BA8-2589EE6FF256}" dt="2024-07-21T14:13:20.536" v="5984" actId="207"/>
          <ac:spMkLst>
            <pc:docMk/>
            <pc:sldMk cId="1090290172" sldId="2029"/>
            <ac:spMk id="7" creationId="{43BC81EA-8651-F581-3280-911311D35DD2}"/>
          </ac:spMkLst>
        </pc:spChg>
        <pc:spChg chg="del">
          <ac:chgData name="Lu Thanh Thien" userId="a7082c14-5039-43ab-a24f-49195b3edce0" providerId="ADAL" clId="{8D74E835-89E2-44CC-9BA8-2589EE6FF256}" dt="2024-07-17T02:17:44.480" v="1498" actId="478"/>
          <ac:spMkLst>
            <pc:docMk/>
            <pc:sldMk cId="1090290172" sldId="2029"/>
            <ac:spMk id="8" creationId="{1B3F0D3B-5860-EF34-BEEA-986F1A93541C}"/>
          </ac:spMkLst>
        </pc:spChg>
        <pc:spChg chg="add mod">
          <ac:chgData name="Lu Thanh Thien" userId="a7082c14-5039-43ab-a24f-49195b3edce0" providerId="ADAL" clId="{8D74E835-89E2-44CC-9BA8-2589EE6FF256}" dt="2024-07-21T14:10:10.532" v="5931" actId="1037"/>
          <ac:spMkLst>
            <pc:docMk/>
            <pc:sldMk cId="1090290172" sldId="2029"/>
            <ac:spMk id="9" creationId="{DF85AF37-033D-FB82-6054-6E1B3A699A68}"/>
          </ac:spMkLst>
        </pc:spChg>
        <pc:spChg chg="add mod">
          <ac:chgData name="Lu Thanh Thien" userId="a7082c14-5039-43ab-a24f-49195b3edce0" providerId="ADAL" clId="{8D74E835-89E2-44CC-9BA8-2589EE6FF256}" dt="2024-07-21T14:09:21.034" v="5859" actId="1076"/>
          <ac:spMkLst>
            <pc:docMk/>
            <pc:sldMk cId="1090290172" sldId="2029"/>
            <ac:spMk id="11" creationId="{14BD6268-6985-4018-B000-59F2ABC06670}"/>
          </ac:spMkLst>
        </pc:spChg>
        <pc:picChg chg="add mod">
          <ac:chgData name="Lu Thanh Thien" userId="a7082c14-5039-43ab-a24f-49195b3edce0" providerId="ADAL" clId="{8D74E835-89E2-44CC-9BA8-2589EE6FF256}" dt="2024-07-21T14:09:58.586" v="5920" actId="1076"/>
          <ac:picMkLst>
            <pc:docMk/>
            <pc:sldMk cId="1090290172" sldId="2029"/>
            <ac:picMk id="5" creationId="{9668F2BD-CA79-AEF9-89C4-CD354B1E29B7}"/>
          </ac:picMkLst>
        </pc:picChg>
        <pc:picChg chg="del">
          <ac:chgData name="Lu Thanh Thien" userId="a7082c14-5039-43ab-a24f-49195b3edce0" providerId="ADAL" clId="{8D74E835-89E2-44CC-9BA8-2589EE6FF256}" dt="2024-07-17T02:16:28.122" v="1497" actId="478"/>
          <ac:picMkLst>
            <pc:docMk/>
            <pc:sldMk cId="1090290172" sldId="2029"/>
            <ac:picMk id="10" creationId="{AC52EBBE-E7EB-A729-7510-8CCC56EE847A}"/>
          </ac:picMkLst>
        </pc:picChg>
        <pc:picChg chg="del">
          <ac:chgData name="Lu Thanh Thien" userId="a7082c14-5039-43ab-a24f-49195b3edce0" providerId="ADAL" clId="{8D74E835-89E2-44CC-9BA8-2589EE6FF256}" dt="2024-07-17T02:16:28.122" v="1497" actId="478"/>
          <ac:picMkLst>
            <pc:docMk/>
            <pc:sldMk cId="1090290172" sldId="2029"/>
            <ac:picMk id="12" creationId="{E4698B22-A4BF-77C9-F494-E3FEF562A66F}"/>
          </ac:picMkLst>
        </pc:picChg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2850602935" sldId="2029"/>
        </pc:sldMkLst>
      </pc:sldChg>
      <pc:sldChg chg="addSp delSp modSp add mod">
        <pc:chgData name="Lu Thanh Thien" userId="a7082c14-5039-43ab-a24f-49195b3edce0" providerId="ADAL" clId="{8D74E835-89E2-44CC-9BA8-2589EE6FF256}" dt="2024-07-21T14:27:26.539" v="6089" actId="1076"/>
        <pc:sldMkLst>
          <pc:docMk/>
          <pc:sldMk cId="772654962" sldId="2030"/>
        </pc:sldMkLst>
        <pc:spChg chg="add mod">
          <ac:chgData name="Lu Thanh Thien" userId="a7082c14-5039-43ab-a24f-49195b3edce0" providerId="ADAL" clId="{8D74E835-89E2-44CC-9BA8-2589EE6FF256}" dt="2024-07-21T14:26:44.755" v="6067" actId="207"/>
          <ac:spMkLst>
            <pc:docMk/>
            <pc:sldMk cId="772654962" sldId="2030"/>
            <ac:spMk id="6" creationId="{8CA17F4D-4ACB-8850-9D11-DD091987A567}"/>
          </ac:spMkLst>
        </pc:spChg>
        <pc:spChg chg="del">
          <ac:chgData name="Lu Thanh Thien" userId="a7082c14-5039-43ab-a24f-49195b3edce0" providerId="ADAL" clId="{8D74E835-89E2-44CC-9BA8-2589EE6FF256}" dt="2024-07-17T02:23:11.743" v="1828" actId="478"/>
          <ac:spMkLst>
            <pc:docMk/>
            <pc:sldMk cId="772654962" sldId="2030"/>
            <ac:spMk id="6" creationId="{B2F89325-E582-9EA4-0C6C-E395E49217B7}"/>
          </ac:spMkLst>
        </pc:spChg>
        <pc:spChg chg="add mod">
          <ac:chgData name="Lu Thanh Thien" userId="a7082c14-5039-43ab-a24f-49195b3edce0" providerId="ADAL" clId="{8D74E835-89E2-44CC-9BA8-2589EE6FF256}" dt="2024-07-21T14:27:03.329" v="6072" actId="1076"/>
          <ac:spMkLst>
            <pc:docMk/>
            <pc:sldMk cId="772654962" sldId="2030"/>
            <ac:spMk id="7" creationId="{34C95B46-4829-4B4B-950B-D89B39208474}"/>
          </ac:spMkLst>
        </pc:spChg>
        <pc:spChg chg="add del">
          <ac:chgData name="Lu Thanh Thien" userId="a7082c14-5039-43ab-a24f-49195b3edce0" providerId="ADAL" clId="{8D74E835-89E2-44CC-9BA8-2589EE6FF256}" dt="2024-07-17T02:23:59.174" v="1836" actId="478"/>
          <ac:spMkLst>
            <pc:docMk/>
            <pc:sldMk cId="772654962" sldId="2030"/>
            <ac:spMk id="7" creationId="{7CFD5A8F-B1DB-70C1-65E6-AC6F17398605}"/>
          </ac:spMkLst>
        </pc:spChg>
        <pc:spChg chg="add mod">
          <ac:chgData name="Lu Thanh Thien" userId="a7082c14-5039-43ab-a24f-49195b3edce0" providerId="ADAL" clId="{8D74E835-89E2-44CC-9BA8-2589EE6FF256}" dt="2024-07-21T14:27:16.153" v="6079" actId="14100"/>
          <ac:spMkLst>
            <pc:docMk/>
            <pc:sldMk cId="772654962" sldId="2030"/>
            <ac:spMk id="8" creationId="{1DA4DDAB-03FC-AE0D-AF96-5AEF68B01861}"/>
          </ac:spMkLst>
        </pc:spChg>
        <pc:spChg chg="add del">
          <ac:chgData name="Lu Thanh Thien" userId="a7082c14-5039-43ab-a24f-49195b3edce0" providerId="ADAL" clId="{8D74E835-89E2-44CC-9BA8-2589EE6FF256}" dt="2024-07-17T02:24:06.958" v="1838" actId="478"/>
          <ac:spMkLst>
            <pc:docMk/>
            <pc:sldMk cId="772654962" sldId="2030"/>
            <ac:spMk id="8" creationId="{2C02D715-EFEB-D6D3-B182-1ABB9E07FD0B}"/>
          </ac:spMkLst>
        </pc:spChg>
        <pc:spChg chg="add mod">
          <ac:chgData name="Lu Thanh Thien" userId="a7082c14-5039-43ab-a24f-49195b3edce0" providerId="ADAL" clId="{8D74E835-89E2-44CC-9BA8-2589EE6FF256}" dt="2024-07-21T14:27:26.539" v="6089" actId="1076"/>
          <ac:spMkLst>
            <pc:docMk/>
            <pc:sldMk cId="772654962" sldId="2030"/>
            <ac:spMk id="9" creationId="{2C953133-B84F-84AA-E08E-0C5667A5904F}"/>
          </ac:spMkLst>
        </pc:spChg>
        <pc:spChg chg="del">
          <ac:chgData name="Lu Thanh Thien" userId="a7082c14-5039-43ab-a24f-49195b3edce0" providerId="ADAL" clId="{8D74E835-89E2-44CC-9BA8-2589EE6FF256}" dt="2024-07-17T02:23:11.743" v="1828" actId="478"/>
          <ac:spMkLst>
            <pc:docMk/>
            <pc:sldMk cId="772654962" sldId="2030"/>
            <ac:spMk id="9" creationId="{DF85AF37-033D-FB82-6054-6E1B3A699A68}"/>
          </ac:spMkLst>
        </pc:spChg>
        <pc:spChg chg="add mod">
          <ac:chgData name="Lu Thanh Thien" userId="a7082c14-5039-43ab-a24f-49195b3edce0" providerId="ADAL" clId="{8D74E835-89E2-44CC-9BA8-2589EE6FF256}" dt="2024-07-17T06:46:21.501" v="3123" actId="1076"/>
          <ac:spMkLst>
            <pc:docMk/>
            <pc:sldMk cId="772654962" sldId="2030"/>
            <ac:spMk id="18" creationId="{72C97E6D-5882-0B00-22A8-E4C386FA5F39}"/>
          </ac:spMkLst>
        </pc:spChg>
        <pc:spChg chg="add mod">
          <ac:chgData name="Lu Thanh Thien" userId="a7082c14-5039-43ab-a24f-49195b3edce0" providerId="ADAL" clId="{8D74E835-89E2-44CC-9BA8-2589EE6FF256}" dt="2024-07-21T14:26:59.125" v="6071" actId="1076"/>
          <ac:spMkLst>
            <pc:docMk/>
            <pc:sldMk cId="772654962" sldId="2030"/>
            <ac:spMk id="25" creationId="{BDAF1A6D-9F6F-9DFF-C6A4-7908280B3CEB}"/>
          </ac:spMkLst>
        </pc:spChg>
        <pc:picChg chg="add del mod">
          <ac:chgData name="Lu Thanh Thien" userId="a7082c14-5039-43ab-a24f-49195b3edce0" providerId="ADAL" clId="{8D74E835-89E2-44CC-9BA8-2589EE6FF256}" dt="2024-07-17T06:46:21.501" v="3123" actId="1076"/>
          <ac:picMkLst>
            <pc:docMk/>
            <pc:sldMk cId="772654962" sldId="2030"/>
            <ac:picMk id="4" creationId="{335A9E72-704E-5C41-E74E-7578EC170FAA}"/>
          </ac:picMkLst>
        </pc:picChg>
        <pc:picChg chg="del">
          <ac:chgData name="Lu Thanh Thien" userId="a7082c14-5039-43ab-a24f-49195b3edce0" providerId="ADAL" clId="{8D74E835-89E2-44CC-9BA8-2589EE6FF256}" dt="2024-07-17T02:23:11.743" v="1828" actId="478"/>
          <ac:picMkLst>
            <pc:docMk/>
            <pc:sldMk cId="772654962" sldId="2030"/>
            <ac:picMk id="5" creationId="{9668F2BD-CA79-AEF9-89C4-CD354B1E29B7}"/>
          </ac:picMkLst>
        </pc:picChg>
        <pc:picChg chg="add del mod">
          <ac:chgData name="Lu Thanh Thien" userId="a7082c14-5039-43ab-a24f-49195b3edce0" providerId="ADAL" clId="{8D74E835-89E2-44CC-9BA8-2589EE6FF256}" dt="2024-07-21T14:24:27.662" v="6046" actId="478"/>
          <ac:picMkLst>
            <pc:docMk/>
            <pc:sldMk cId="772654962" sldId="2030"/>
            <ac:picMk id="5" creationId="{F11C3324-2F02-3AB3-F22B-AA1F8430B05F}"/>
          </ac:picMkLst>
        </pc:picChg>
        <pc:picChg chg="add del mod">
          <ac:chgData name="Lu Thanh Thien" userId="a7082c14-5039-43ab-a24f-49195b3edce0" providerId="ADAL" clId="{8D74E835-89E2-44CC-9BA8-2589EE6FF256}" dt="2024-07-17T02:26:07.034" v="1854" actId="478"/>
          <ac:picMkLst>
            <pc:docMk/>
            <pc:sldMk cId="772654962" sldId="2030"/>
            <ac:picMk id="11" creationId="{E3C2F598-E0D3-242D-3BB7-5567101FBEE5}"/>
          </ac:picMkLst>
        </pc:picChg>
        <pc:picChg chg="add del mod">
          <ac:chgData name="Lu Thanh Thien" userId="a7082c14-5039-43ab-a24f-49195b3edce0" providerId="ADAL" clId="{8D74E835-89E2-44CC-9BA8-2589EE6FF256}" dt="2024-07-17T02:44:12.124" v="1955" actId="478"/>
          <ac:picMkLst>
            <pc:docMk/>
            <pc:sldMk cId="772654962" sldId="2030"/>
            <ac:picMk id="13" creationId="{DB46A25E-7D0D-AF06-62D5-42AE6458A619}"/>
          </ac:picMkLst>
        </pc:picChg>
        <pc:picChg chg="add del mod">
          <ac:chgData name="Lu Thanh Thien" userId="a7082c14-5039-43ab-a24f-49195b3edce0" providerId="ADAL" clId="{8D74E835-89E2-44CC-9BA8-2589EE6FF256}" dt="2024-07-17T02:44:20.491" v="1959" actId="478"/>
          <ac:picMkLst>
            <pc:docMk/>
            <pc:sldMk cId="772654962" sldId="2030"/>
            <ac:picMk id="15" creationId="{E81C9EA3-3119-E9AB-9483-F7B0D8F8DCB6}"/>
          </ac:picMkLst>
        </pc:picChg>
        <pc:picChg chg="add mod">
          <ac:chgData name="Lu Thanh Thien" userId="a7082c14-5039-43ab-a24f-49195b3edce0" providerId="ADAL" clId="{8D74E835-89E2-44CC-9BA8-2589EE6FF256}" dt="2024-07-17T06:46:24.657" v="3124" actId="1076"/>
          <ac:picMkLst>
            <pc:docMk/>
            <pc:sldMk cId="772654962" sldId="2030"/>
            <ac:picMk id="17" creationId="{3E925D1E-7569-54B6-F0BF-E8C3412AF289}"/>
          </ac:picMkLst>
        </pc:picChg>
        <pc:cxnChg chg="add mod">
          <ac:chgData name="Lu Thanh Thien" userId="a7082c14-5039-43ab-a24f-49195b3edce0" providerId="ADAL" clId="{8D74E835-89E2-44CC-9BA8-2589EE6FF256}" dt="2024-07-17T06:46:21.501" v="3123" actId="1076"/>
          <ac:cxnSpMkLst>
            <pc:docMk/>
            <pc:sldMk cId="772654962" sldId="2030"/>
            <ac:cxnSpMk id="19" creationId="{547ED4FB-E228-BD65-4154-D4D321E0D1DA}"/>
          </ac:cxnSpMkLst>
        </pc:cxnChg>
      </pc:sldChg>
      <pc:sldChg chg="del">
        <pc:chgData name="Lu Thanh Thien" userId="a7082c14-5039-43ab-a24f-49195b3edce0" providerId="ADAL" clId="{8D74E835-89E2-44CC-9BA8-2589EE6FF256}" dt="2024-07-16T15:41:10.222" v="292" actId="47"/>
        <pc:sldMkLst>
          <pc:docMk/>
          <pc:sldMk cId="917743154" sldId="2030"/>
        </pc:sldMkLst>
      </pc:sldChg>
      <pc:sldChg chg="del">
        <pc:chgData name="Lu Thanh Thien" userId="a7082c14-5039-43ab-a24f-49195b3edce0" providerId="ADAL" clId="{8D74E835-89E2-44CC-9BA8-2589EE6FF256}" dt="2024-07-16T15:41:28.874" v="293" actId="47"/>
        <pc:sldMkLst>
          <pc:docMk/>
          <pc:sldMk cId="886132414" sldId="2031"/>
        </pc:sldMkLst>
      </pc:sldChg>
      <pc:sldChg chg="addSp delSp modSp add mod ord">
        <pc:chgData name="Lu Thanh Thien" userId="a7082c14-5039-43ab-a24f-49195b3edce0" providerId="ADAL" clId="{8D74E835-89E2-44CC-9BA8-2589EE6FF256}" dt="2024-07-21T14:37:11.671" v="6302" actId="167"/>
        <pc:sldMkLst>
          <pc:docMk/>
          <pc:sldMk cId="2125662061" sldId="2031"/>
        </pc:sldMkLst>
        <pc:spChg chg="add mod">
          <ac:chgData name="Lu Thanh Thien" userId="a7082c14-5039-43ab-a24f-49195b3edce0" providerId="ADAL" clId="{8D74E835-89E2-44CC-9BA8-2589EE6FF256}" dt="2024-07-21T05:13:02.386" v="3973" actId="27636"/>
          <ac:spMkLst>
            <pc:docMk/>
            <pc:sldMk cId="2125662061" sldId="2031"/>
            <ac:spMk id="3" creationId="{82F40604-9DB6-B90C-159B-9C9AAEFFA62C}"/>
          </ac:spMkLst>
        </pc:spChg>
        <pc:spChg chg="add del mod">
          <ac:chgData name="Lu Thanh Thien" userId="a7082c14-5039-43ab-a24f-49195b3edce0" providerId="ADAL" clId="{8D74E835-89E2-44CC-9BA8-2589EE6FF256}" dt="2024-07-17T02:47:40.587" v="2027" actId="478"/>
          <ac:spMkLst>
            <pc:docMk/>
            <pc:sldMk cId="2125662061" sldId="2031"/>
            <ac:spMk id="3" creationId="{8944C316-1642-B4F8-6026-3C6B720CA353}"/>
          </ac:spMkLst>
        </pc:spChg>
        <pc:spChg chg="add mod">
          <ac:chgData name="Lu Thanh Thien" userId="a7082c14-5039-43ab-a24f-49195b3edce0" providerId="ADAL" clId="{8D74E835-89E2-44CC-9BA8-2589EE6FF256}" dt="2024-07-17T02:34:18.628" v="1922"/>
          <ac:spMkLst>
            <pc:docMk/>
            <pc:sldMk cId="2125662061" sldId="2031"/>
            <ac:spMk id="5" creationId="{9FF2DDBF-841A-6F58-747C-0F49EF87174B}"/>
          </ac:spMkLst>
        </pc:spChg>
        <pc:spChg chg="add mod">
          <ac:chgData name="Lu Thanh Thien" userId="a7082c14-5039-43ab-a24f-49195b3edce0" providerId="ADAL" clId="{8D74E835-89E2-44CC-9BA8-2589EE6FF256}" dt="2024-07-17T02:34:18.833" v="1923"/>
          <ac:spMkLst>
            <pc:docMk/>
            <pc:sldMk cId="2125662061" sldId="2031"/>
            <ac:spMk id="6" creationId="{CA3513D5-9139-E89A-A15A-205A3157895F}"/>
          </ac:spMkLst>
        </pc:spChg>
        <pc:spChg chg="add del mod">
          <ac:chgData name="Lu Thanh Thien" userId="a7082c14-5039-43ab-a24f-49195b3edce0" providerId="ADAL" clId="{8D74E835-89E2-44CC-9BA8-2589EE6FF256}" dt="2024-07-17T02:47:43.884" v="2028" actId="478"/>
          <ac:spMkLst>
            <pc:docMk/>
            <pc:sldMk cId="2125662061" sldId="2031"/>
            <ac:spMk id="8" creationId="{7307D340-65BC-F9F0-A3D7-37F32B5AB2B0}"/>
          </ac:spMkLst>
        </pc:spChg>
        <pc:spChg chg="add mod">
          <ac:chgData name="Lu Thanh Thien" userId="a7082c14-5039-43ab-a24f-49195b3edce0" providerId="ADAL" clId="{8D74E835-89E2-44CC-9BA8-2589EE6FF256}" dt="2024-07-21T14:37:09.278" v="6301" actId="20577"/>
          <ac:spMkLst>
            <pc:docMk/>
            <pc:sldMk cId="2125662061" sldId="2031"/>
            <ac:spMk id="15" creationId="{D8B4DA9F-37FA-9870-C06E-9D94A7E9B96F}"/>
          </ac:spMkLst>
        </pc:spChg>
        <pc:spChg chg="add mod">
          <ac:chgData name="Lu Thanh Thien" userId="a7082c14-5039-43ab-a24f-49195b3edce0" providerId="ADAL" clId="{8D74E835-89E2-44CC-9BA8-2589EE6FF256}" dt="2024-07-21T02:49:15.216" v="3563" actId="20577"/>
          <ac:spMkLst>
            <pc:docMk/>
            <pc:sldMk cId="2125662061" sldId="2031"/>
            <ac:spMk id="17" creationId="{2225559A-9239-855F-278F-541EE8F7A16E}"/>
          </ac:spMkLst>
        </pc:spChg>
        <pc:spChg chg="add mod">
          <ac:chgData name="Lu Thanh Thien" userId="a7082c14-5039-43ab-a24f-49195b3edce0" providerId="ADAL" clId="{8D74E835-89E2-44CC-9BA8-2589EE6FF256}" dt="2024-07-17T05:56:12.695" v="2407" actId="164"/>
          <ac:spMkLst>
            <pc:docMk/>
            <pc:sldMk cId="2125662061" sldId="2031"/>
            <ac:spMk id="18" creationId="{DB7A09BF-79DB-2E16-9C4B-57AC60FCDF33}"/>
          </ac:spMkLst>
        </pc:spChg>
        <pc:spChg chg="add mod">
          <ac:chgData name="Lu Thanh Thien" userId="a7082c14-5039-43ab-a24f-49195b3edce0" providerId="ADAL" clId="{8D74E835-89E2-44CC-9BA8-2589EE6FF256}" dt="2024-07-17T05:56:12.695" v="2407" actId="164"/>
          <ac:spMkLst>
            <pc:docMk/>
            <pc:sldMk cId="2125662061" sldId="2031"/>
            <ac:spMk id="19" creationId="{CA5BCFBC-C419-4A59-5B4B-EFF1EFF8F1C1}"/>
          </ac:spMkLst>
        </pc:spChg>
        <pc:spChg chg="add mod">
          <ac:chgData name="Lu Thanh Thien" userId="a7082c14-5039-43ab-a24f-49195b3edce0" providerId="ADAL" clId="{8D74E835-89E2-44CC-9BA8-2589EE6FF256}" dt="2024-07-17T05:56:12.695" v="2407" actId="164"/>
          <ac:spMkLst>
            <pc:docMk/>
            <pc:sldMk cId="2125662061" sldId="2031"/>
            <ac:spMk id="20" creationId="{7CD422DD-68F9-8D0A-9EF9-D9158CEA635B}"/>
          </ac:spMkLst>
        </pc:spChg>
        <pc:grpChg chg="add mod">
          <ac:chgData name="Lu Thanh Thien" userId="a7082c14-5039-43ab-a24f-49195b3edce0" providerId="ADAL" clId="{8D74E835-89E2-44CC-9BA8-2589EE6FF256}" dt="2024-07-21T14:35:18.374" v="6295" actId="1076"/>
          <ac:grpSpMkLst>
            <pc:docMk/>
            <pc:sldMk cId="2125662061" sldId="2031"/>
            <ac:grpSpMk id="21" creationId="{6181040E-3BF6-25AA-723D-DCBB0BBDBCD2}"/>
          </ac:grpSpMkLst>
        </pc:grpChg>
        <pc:picChg chg="del">
          <ac:chgData name="Lu Thanh Thien" userId="a7082c14-5039-43ab-a24f-49195b3edce0" providerId="ADAL" clId="{8D74E835-89E2-44CC-9BA8-2589EE6FF256}" dt="2024-07-17T02:25:55.952" v="1848" actId="478"/>
          <ac:picMkLst>
            <pc:docMk/>
            <pc:sldMk cId="2125662061" sldId="2031"/>
            <ac:picMk id="4" creationId="{335A9E72-704E-5C41-E74E-7578EC170FAA}"/>
          </ac:picMkLst>
        </pc:picChg>
        <pc:picChg chg="add del mod">
          <ac:chgData name="Lu Thanh Thien" userId="a7082c14-5039-43ab-a24f-49195b3edce0" providerId="ADAL" clId="{8D74E835-89E2-44CC-9BA8-2589EE6FF256}" dt="2024-07-17T02:48:40.066" v="2048" actId="478"/>
          <ac:picMkLst>
            <pc:docMk/>
            <pc:sldMk cId="2125662061" sldId="2031"/>
            <ac:picMk id="10" creationId="{2BD0B887-8279-9E8D-8D86-C0A56A6D760D}"/>
          </ac:picMkLst>
        </pc:picChg>
        <pc:picChg chg="del mod">
          <ac:chgData name="Lu Thanh Thien" userId="a7082c14-5039-43ab-a24f-49195b3edce0" providerId="ADAL" clId="{8D74E835-89E2-44CC-9BA8-2589EE6FF256}" dt="2024-07-17T02:50:00.301" v="2056" actId="478"/>
          <ac:picMkLst>
            <pc:docMk/>
            <pc:sldMk cId="2125662061" sldId="2031"/>
            <ac:picMk id="11" creationId="{E3C2F598-E0D3-242D-3BB7-5567101FBEE5}"/>
          </ac:picMkLst>
        </pc:picChg>
        <pc:picChg chg="add del mod">
          <ac:chgData name="Lu Thanh Thien" userId="a7082c14-5039-43ab-a24f-49195b3edce0" providerId="ADAL" clId="{8D74E835-89E2-44CC-9BA8-2589EE6FF256}" dt="2024-07-17T02:48:37.815" v="2047" actId="478"/>
          <ac:picMkLst>
            <pc:docMk/>
            <pc:sldMk cId="2125662061" sldId="2031"/>
            <ac:picMk id="12" creationId="{5B2DE776-0CEA-356D-2BB5-78975007948A}"/>
          </ac:picMkLst>
        </pc:picChg>
        <pc:picChg chg="add mod modCrop">
          <ac:chgData name="Lu Thanh Thien" userId="a7082c14-5039-43ab-a24f-49195b3edce0" providerId="ADAL" clId="{8D74E835-89E2-44CC-9BA8-2589EE6FF256}" dt="2024-07-17T05:56:12.695" v="2407" actId="164"/>
          <ac:picMkLst>
            <pc:docMk/>
            <pc:sldMk cId="2125662061" sldId="2031"/>
            <ac:picMk id="14" creationId="{818944C6-4552-0A44-C7F2-24252EA87E38}"/>
          </ac:picMkLst>
        </pc:picChg>
        <pc:picChg chg="add mod ord modCrop">
          <ac:chgData name="Lu Thanh Thien" userId="a7082c14-5039-43ab-a24f-49195b3edce0" providerId="ADAL" clId="{8D74E835-89E2-44CC-9BA8-2589EE6FF256}" dt="2024-07-21T14:37:11.671" v="6302" actId="167"/>
          <ac:picMkLst>
            <pc:docMk/>
            <pc:sldMk cId="2125662061" sldId="2031"/>
            <ac:picMk id="16" creationId="{CD030C55-74F8-4E4C-7938-ACD689298FDA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17T06:56:58.276" v="3464" actId="1076"/>
        <pc:sldMkLst>
          <pc:docMk/>
          <pc:sldMk cId="1542103796" sldId="2032"/>
        </pc:sldMkLst>
        <pc:spChg chg="mod">
          <ac:chgData name="Lu Thanh Thien" userId="a7082c14-5039-43ab-a24f-49195b3edce0" providerId="ADAL" clId="{8D74E835-89E2-44CC-9BA8-2589EE6FF256}" dt="2024-07-17T05:55:39.472" v="2403" actId="1076"/>
          <ac:spMkLst>
            <pc:docMk/>
            <pc:sldMk cId="1542103796" sldId="2032"/>
            <ac:spMk id="2" creationId="{94CD600B-C721-1056-8F87-693E290717C8}"/>
          </ac:spMkLst>
        </pc:spChg>
        <pc:spChg chg="add mod">
          <ac:chgData name="Lu Thanh Thien" userId="a7082c14-5039-43ab-a24f-49195b3edce0" providerId="ADAL" clId="{8D74E835-89E2-44CC-9BA8-2589EE6FF256}" dt="2024-07-17T06:55:34.606" v="3398" actId="207"/>
          <ac:spMkLst>
            <pc:docMk/>
            <pc:sldMk cId="1542103796" sldId="2032"/>
            <ac:spMk id="6" creationId="{2C284699-35CD-2477-6C4A-B6673888B7E9}"/>
          </ac:spMkLst>
        </pc:spChg>
        <pc:spChg chg="add mod">
          <ac:chgData name="Lu Thanh Thien" userId="a7082c14-5039-43ab-a24f-49195b3edce0" providerId="ADAL" clId="{8D74E835-89E2-44CC-9BA8-2589EE6FF256}" dt="2024-07-17T06:55:32.878" v="3397" actId="207"/>
          <ac:spMkLst>
            <pc:docMk/>
            <pc:sldMk cId="1542103796" sldId="2032"/>
            <ac:spMk id="11" creationId="{C85DEBFC-EF6D-1CF1-325F-612B7EDD43C3}"/>
          </ac:spMkLst>
        </pc:spChg>
        <pc:spChg chg="add mod">
          <ac:chgData name="Lu Thanh Thien" userId="a7082c14-5039-43ab-a24f-49195b3edce0" providerId="ADAL" clId="{8D74E835-89E2-44CC-9BA8-2589EE6FF256}" dt="2024-07-17T06:53:55.484" v="3322" actId="1076"/>
          <ac:spMkLst>
            <pc:docMk/>
            <pc:sldMk cId="1542103796" sldId="2032"/>
            <ac:spMk id="21" creationId="{2C284699-35CD-2477-6C4A-B6673888B7E9}"/>
          </ac:spMkLst>
        </pc:spChg>
        <pc:spChg chg="add mod">
          <ac:chgData name="Lu Thanh Thien" userId="a7082c14-5039-43ab-a24f-49195b3edce0" providerId="ADAL" clId="{8D74E835-89E2-44CC-9BA8-2589EE6FF256}" dt="2024-07-17T06:55:29.859" v="3396" actId="207"/>
          <ac:spMkLst>
            <pc:docMk/>
            <pc:sldMk cId="1542103796" sldId="2032"/>
            <ac:spMk id="22" creationId="{32477BBF-BCF8-3104-9095-53F985953FEE}"/>
          </ac:spMkLst>
        </pc:spChg>
        <pc:spChg chg="add mod">
          <ac:chgData name="Lu Thanh Thien" userId="a7082c14-5039-43ab-a24f-49195b3edce0" providerId="ADAL" clId="{8D74E835-89E2-44CC-9BA8-2589EE6FF256}" dt="2024-07-17T06:56:33.634" v="3404" actId="1076"/>
          <ac:spMkLst>
            <pc:docMk/>
            <pc:sldMk cId="1542103796" sldId="2032"/>
            <ac:spMk id="26" creationId="{39FAA16B-D132-8E9B-DB5A-7DF634F94616}"/>
          </ac:spMkLst>
        </pc:spChg>
        <pc:spChg chg="add mod">
          <ac:chgData name="Lu Thanh Thien" userId="a7082c14-5039-43ab-a24f-49195b3edce0" providerId="ADAL" clId="{8D74E835-89E2-44CC-9BA8-2589EE6FF256}" dt="2024-07-17T06:56:58.276" v="3464" actId="1076"/>
          <ac:spMkLst>
            <pc:docMk/>
            <pc:sldMk cId="1542103796" sldId="2032"/>
            <ac:spMk id="27" creationId="{B2904BFB-59F5-670C-1E64-95AA7AA2B7D9}"/>
          </ac:spMkLst>
        </pc:spChg>
        <pc:grpChg chg="add mod">
          <ac:chgData name="Lu Thanh Thien" userId="a7082c14-5039-43ab-a24f-49195b3edce0" providerId="ADAL" clId="{8D74E835-89E2-44CC-9BA8-2589EE6FF256}" dt="2024-07-17T06:56:30.265" v="3403" actId="1076"/>
          <ac:grpSpMkLst>
            <pc:docMk/>
            <pc:sldMk cId="1542103796" sldId="2032"/>
            <ac:grpSpMk id="20" creationId="{3E8BDC3A-6306-50D1-7D26-E14D5326ED8B}"/>
          </ac:grpSpMkLst>
        </pc:grpChg>
        <pc:picChg chg="del">
          <ac:chgData name="Lu Thanh Thien" userId="a7082c14-5039-43ab-a24f-49195b3edce0" providerId="ADAL" clId="{8D74E835-89E2-44CC-9BA8-2589EE6FF256}" dt="2024-07-17T02:46:10.733" v="1983" actId="478"/>
          <ac:picMkLst>
            <pc:docMk/>
            <pc:sldMk cId="1542103796" sldId="2032"/>
            <ac:picMk id="4" creationId="{335A9E72-704E-5C41-E74E-7578EC170FAA}"/>
          </ac:picMkLst>
        </pc:picChg>
        <pc:picChg chg="add mod">
          <ac:chgData name="Lu Thanh Thien" userId="a7082c14-5039-43ab-a24f-49195b3edce0" providerId="ADAL" clId="{8D74E835-89E2-44CC-9BA8-2589EE6FF256}" dt="2024-07-17T05:55:44.825" v="2404" actId="164"/>
          <ac:picMkLst>
            <pc:docMk/>
            <pc:sldMk cId="1542103796" sldId="2032"/>
            <ac:picMk id="5" creationId="{47E1E599-B4CF-FD9E-75EE-48AF75516EDC}"/>
          </ac:picMkLst>
        </pc:picChg>
        <pc:picChg chg="del">
          <ac:chgData name="Lu Thanh Thien" userId="a7082c14-5039-43ab-a24f-49195b3edce0" providerId="ADAL" clId="{8D74E835-89E2-44CC-9BA8-2589EE6FF256}" dt="2024-07-17T02:46:11.997" v="1984" actId="478"/>
          <ac:picMkLst>
            <pc:docMk/>
            <pc:sldMk cId="1542103796" sldId="2032"/>
            <ac:picMk id="13" creationId="{DB46A25E-7D0D-AF06-62D5-42AE6458A619}"/>
          </ac:picMkLst>
        </pc:picChg>
        <pc:picChg chg="mod">
          <ac:chgData name="Lu Thanh Thien" userId="a7082c14-5039-43ab-a24f-49195b3edce0" providerId="ADAL" clId="{8D74E835-89E2-44CC-9BA8-2589EE6FF256}" dt="2024-07-17T05:55:44.825" v="2404" actId="164"/>
          <ac:picMkLst>
            <pc:docMk/>
            <pc:sldMk cId="1542103796" sldId="2032"/>
            <ac:picMk id="15" creationId="{E81C9EA3-3119-E9AB-9483-F7B0D8F8DCB6}"/>
          </ac:picMkLst>
        </pc:picChg>
        <pc:picChg chg="del">
          <ac:chgData name="Lu Thanh Thien" userId="a7082c14-5039-43ab-a24f-49195b3edce0" providerId="ADAL" clId="{8D74E835-89E2-44CC-9BA8-2589EE6FF256}" dt="2024-07-17T02:46:10.733" v="1983" actId="478"/>
          <ac:picMkLst>
            <pc:docMk/>
            <pc:sldMk cId="1542103796" sldId="2032"/>
            <ac:picMk id="17" creationId="{3E925D1E-7569-54B6-F0BF-E8C3412AF289}"/>
          </ac:picMkLst>
        </pc:picChg>
        <pc:cxnChg chg="add mod">
          <ac:chgData name="Lu Thanh Thien" userId="a7082c14-5039-43ab-a24f-49195b3edce0" providerId="ADAL" clId="{8D74E835-89E2-44CC-9BA8-2589EE6FF256}" dt="2024-07-17T05:55:44.825" v="2404" actId="164"/>
          <ac:cxnSpMkLst>
            <pc:docMk/>
            <pc:sldMk cId="1542103796" sldId="2032"/>
            <ac:cxnSpMk id="7" creationId="{1DED5459-AD27-7A05-1EC4-73A89375CC37}"/>
          </ac:cxnSpMkLst>
        </pc:cxnChg>
        <pc:cxnChg chg="add mod">
          <ac:chgData name="Lu Thanh Thien" userId="a7082c14-5039-43ab-a24f-49195b3edce0" providerId="ADAL" clId="{8D74E835-89E2-44CC-9BA8-2589EE6FF256}" dt="2024-07-17T05:55:44.825" v="2404" actId="164"/>
          <ac:cxnSpMkLst>
            <pc:docMk/>
            <pc:sldMk cId="1542103796" sldId="2032"/>
            <ac:cxnSpMk id="12" creationId="{8E3BB056-2024-F986-2848-88490A338001}"/>
          </ac:cxnSpMkLst>
        </pc:cxnChg>
        <pc:cxnChg chg="add mod">
          <ac:chgData name="Lu Thanh Thien" userId="a7082c14-5039-43ab-a24f-49195b3edce0" providerId="ADAL" clId="{8D74E835-89E2-44CC-9BA8-2589EE6FF256}" dt="2024-07-17T06:55:03.347" v="3372" actId="20577"/>
          <ac:cxnSpMkLst>
            <pc:docMk/>
            <pc:sldMk cId="1542103796" sldId="2032"/>
            <ac:cxnSpMk id="23" creationId="{6C896477-86FD-13A7-C986-2E6FBECBE185}"/>
          </ac:cxnSpMkLst>
        </pc:cxnChg>
      </pc:sldChg>
      <pc:sldChg chg="addSp delSp modSp add mod ord">
        <pc:chgData name="Lu Thanh Thien" userId="a7082c14-5039-43ab-a24f-49195b3edce0" providerId="ADAL" clId="{8D74E835-89E2-44CC-9BA8-2589EE6FF256}" dt="2024-07-21T05:13:09.286" v="3975" actId="1076"/>
        <pc:sldMkLst>
          <pc:docMk/>
          <pc:sldMk cId="1828178980" sldId="2033"/>
        </pc:sldMkLst>
        <pc:spChg chg="add mod">
          <ac:chgData name="Lu Thanh Thien" userId="a7082c14-5039-43ab-a24f-49195b3edce0" providerId="ADAL" clId="{8D74E835-89E2-44CC-9BA8-2589EE6FF256}" dt="2024-07-21T05:13:05.631" v="3974"/>
          <ac:spMkLst>
            <pc:docMk/>
            <pc:sldMk cId="1828178980" sldId="2033"/>
            <ac:spMk id="3" creationId="{FFB0D61F-CC1F-55C8-454F-B4FD88C3ED44}"/>
          </ac:spMkLst>
        </pc:spChg>
        <pc:picChg chg="mod">
          <ac:chgData name="Lu Thanh Thien" userId="a7082c14-5039-43ab-a24f-49195b3edce0" providerId="ADAL" clId="{8D74E835-89E2-44CC-9BA8-2589EE6FF256}" dt="2024-07-21T05:13:09.286" v="3975" actId="1076"/>
          <ac:picMkLst>
            <pc:docMk/>
            <pc:sldMk cId="1828178980" sldId="2033"/>
            <ac:picMk id="10" creationId="{2BD0B887-8279-9E8D-8D86-C0A56A6D760D}"/>
          </ac:picMkLst>
        </pc:picChg>
        <pc:picChg chg="del">
          <ac:chgData name="Lu Thanh Thien" userId="a7082c14-5039-43ab-a24f-49195b3edce0" providerId="ADAL" clId="{8D74E835-89E2-44CC-9BA8-2589EE6FF256}" dt="2024-07-17T02:48:43.898" v="2050" actId="478"/>
          <ac:picMkLst>
            <pc:docMk/>
            <pc:sldMk cId="1828178980" sldId="2033"/>
            <ac:picMk id="11" creationId="{E3C2F598-E0D3-242D-3BB7-5567101FBEE5}"/>
          </ac:picMkLst>
        </pc:picChg>
        <pc:picChg chg="del">
          <ac:chgData name="Lu Thanh Thien" userId="a7082c14-5039-43ab-a24f-49195b3edce0" providerId="ADAL" clId="{8D74E835-89E2-44CC-9BA8-2589EE6FF256}" dt="2024-07-17T02:48:42.511" v="2049" actId="478"/>
          <ac:picMkLst>
            <pc:docMk/>
            <pc:sldMk cId="1828178980" sldId="2033"/>
            <ac:picMk id="12" creationId="{5B2DE776-0CEA-356D-2BB5-78975007948A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14:42:04.137" v="6318" actId="1076"/>
        <pc:sldMkLst>
          <pc:docMk/>
          <pc:sldMk cId="1863178260" sldId="2034"/>
        </pc:sldMkLst>
        <pc:spChg chg="add mod">
          <ac:chgData name="Lu Thanh Thien" userId="a7082c14-5039-43ab-a24f-49195b3edce0" providerId="ADAL" clId="{8D74E835-89E2-44CC-9BA8-2589EE6FF256}" dt="2024-07-21T05:13:39.761" v="4031" actId="20577"/>
          <ac:spMkLst>
            <pc:docMk/>
            <pc:sldMk cId="1863178260" sldId="2034"/>
            <ac:spMk id="3" creationId="{326F1331-11B3-366B-A9F3-9049BDC59168}"/>
          </ac:spMkLst>
        </pc:spChg>
        <pc:spChg chg="add del mod">
          <ac:chgData name="Lu Thanh Thien" userId="a7082c14-5039-43ab-a24f-49195b3edce0" providerId="ADAL" clId="{8D74E835-89E2-44CC-9BA8-2589EE6FF256}" dt="2024-07-17T08:05:47.265" v="3536" actId="478"/>
          <ac:spMkLst>
            <pc:docMk/>
            <pc:sldMk cId="1863178260" sldId="2034"/>
            <ac:spMk id="3" creationId="{9A1FDEF8-786E-7655-B968-3EDB643A9613}"/>
          </ac:spMkLst>
        </pc:spChg>
        <pc:spChg chg="add mod">
          <ac:chgData name="Lu Thanh Thien" userId="a7082c14-5039-43ab-a24f-49195b3edce0" providerId="ADAL" clId="{8D74E835-89E2-44CC-9BA8-2589EE6FF256}" dt="2024-07-21T14:42:04.137" v="6318" actId="1076"/>
          <ac:spMkLst>
            <pc:docMk/>
            <pc:sldMk cId="1863178260" sldId="2034"/>
            <ac:spMk id="5" creationId="{78AD7740-8561-DA0A-E887-384564D4FCAA}"/>
          </ac:spMkLst>
        </pc:spChg>
        <pc:spChg chg="add mod">
          <ac:chgData name="Lu Thanh Thien" userId="a7082c14-5039-43ab-a24f-49195b3edce0" providerId="ADAL" clId="{8D74E835-89E2-44CC-9BA8-2589EE6FF256}" dt="2024-07-21T06:44:06.343" v="4240" actId="14100"/>
          <ac:spMkLst>
            <pc:docMk/>
            <pc:sldMk cId="1863178260" sldId="2034"/>
            <ac:spMk id="6" creationId="{519AF3AC-19CA-5431-4B7D-B7F803A92F87}"/>
          </ac:spMkLst>
        </pc:spChg>
        <pc:spChg chg="add mod">
          <ac:chgData name="Lu Thanh Thien" userId="a7082c14-5039-43ab-a24f-49195b3edce0" providerId="ADAL" clId="{8D74E835-89E2-44CC-9BA8-2589EE6FF256}" dt="2024-07-21T06:41:57.989" v="4238" actId="20577"/>
          <ac:spMkLst>
            <pc:docMk/>
            <pc:sldMk cId="1863178260" sldId="2034"/>
            <ac:spMk id="8" creationId="{6916E46E-55D9-4F06-C2DC-2A8475D4D7C9}"/>
          </ac:spMkLst>
        </pc:spChg>
        <pc:grpChg chg="add mod">
          <ac:chgData name="Lu Thanh Thien" userId="a7082c14-5039-43ab-a24f-49195b3edce0" providerId="ADAL" clId="{8D74E835-89E2-44CC-9BA8-2589EE6FF256}" dt="2024-07-21T06:40:45.453" v="4209" actId="1076"/>
          <ac:grpSpMkLst>
            <pc:docMk/>
            <pc:sldMk cId="1863178260" sldId="2034"/>
            <ac:grpSpMk id="7" creationId="{7965B04D-19D0-B83E-567C-248FBF1CC767}"/>
          </ac:grpSpMkLst>
        </pc:grpChg>
        <pc:picChg chg="add mod">
          <ac:chgData name="Lu Thanh Thien" userId="a7082c14-5039-43ab-a24f-49195b3edce0" providerId="ADAL" clId="{8D74E835-89E2-44CC-9BA8-2589EE6FF256}" dt="2024-07-21T06:40:37.550" v="4203" actId="164"/>
          <ac:picMkLst>
            <pc:docMk/>
            <pc:sldMk cId="1863178260" sldId="2034"/>
            <ac:picMk id="4" creationId="{FD2428D3-C4D2-27D5-432E-BC88342897EF}"/>
          </ac:picMkLst>
        </pc:picChg>
        <pc:picChg chg="add del mod">
          <ac:chgData name="Lu Thanh Thien" userId="a7082c14-5039-43ab-a24f-49195b3edce0" providerId="ADAL" clId="{8D74E835-89E2-44CC-9BA8-2589EE6FF256}" dt="2024-07-21T06:40:27.117" v="4201" actId="478"/>
          <ac:picMkLst>
            <pc:docMk/>
            <pc:sldMk cId="1863178260" sldId="2034"/>
            <ac:picMk id="5" creationId="{1E6DD246-022A-F352-829F-2835ECC89DF5}"/>
          </ac:picMkLst>
        </pc:picChg>
        <pc:picChg chg="del">
          <ac:chgData name="Lu Thanh Thien" userId="a7082c14-5039-43ab-a24f-49195b3edce0" providerId="ADAL" clId="{8D74E835-89E2-44CC-9BA8-2589EE6FF256}" dt="2024-07-17T03:04:01.299" v="2164" actId="478"/>
          <ac:picMkLst>
            <pc:docMk/>
            <pc:sldMk cId="1863178260" sldId="2034"/>
            <ac:picMk id="10" creationId="{2BD0B887-8279-9E8D-8D86-C0A56A6D760D}"/>
          </ac:picMkLst>
        </pc:picChg>
      </pc:sldChg>
      <pc:sldChg chg="addSp delSp modSp add del mod ord">
        <pc:chgData name="Lu Thanh Thien" userId="a7082c14-5039-43ab-a24f-49195b3edce0" providerId="ADAL" clId="{8D74E835-89E2-44CC-9BA8-2589EE6FF256}" dt="2024-07-17T05:52:21.314" v="2227" actId="47"/>
        <pc:sldMkLst>
          <pc:docMk/>
          <pc:sldMk cId="1361528237" sldId="2035"/>
        </pc:sldMkLst>
        <pc:picChg chg="add mod">
          <ac:chgData name="Lu Thanh Thien" userId="a7082c14-5039-43ab-a24f-49195b3edce0" providerId="ADAL" clId="{8D74E835-89E2-44CC-9BA8-2589EE6FF256}" dt="2024-07-17T05:49:42.351" v="2220" actId="1076"/>
          <ac:picMkLst>
            <pc:docMk/>
            <pc:sldMk cId="1361528237" sldId="2035"/>
            <ac:picMk id="4" creationId="{6E7B3039-6DD3-9196-D3D1-3BB7276E40A2}"/>
          </ac:picMkLst>
        </pc:picChg>
        <pc:picChg chg="del">
          <ac:chgData name="Lu Thanh Thien" userId="a7082c14-5039-43ab-a24f-49195b3edce0" providerId="ADAL" clId="{8D74E835-89E2-44CC-9BA8-2589EE6FF256}" dt="2024-07-17T03:26:43.492" v="2217" actId="478"/>
          <ac:picMkLst>
            <pc:docMk/>
            <pc:sldMk cId="1361528237" sldId="2035"/>
            <ac:picMk id="10" creationId="{2BD0B887-8279-9E8D-8D86-C0A56A6D760D}"/>
          </ac:picMkLst>
        </pc:picChg>
      </pc:sldChg>
      <pc:sldChg chg="addSp delSp modSp add mod ord">
        <pc:chgData name="Lu Thanh Thien" userId="a7082c14-5039-43ab-a24f-49195b3edce0" providerId="ADAL" clId="{8D74E835-89E2-44CC-9BA8-2589EE6FF256}" dt="2024-07-21T14:30:01.082" v="6236" actId="1076"/>
        <pc:sldMkLst>
          <pc:docMk/>
          <pc:sldMk cId="1838363439" sldId="2036"/>
        </pc:sldMkLst>
        <pc:spChg chg="mod">
          <ac:chgData name="Lu Thanh Thien" userId="a7082c14-5039-43ab-a24f-49195b3edce0" providerId="ADAL" clId="{8D74E835-89E2-44CC-9BA8-2589EE6FF256}" dt="2024-07-17T06:20:18.874" v="2545" actId="1076"/>
          <ac:spMkLst>
            <pc:docMk/>
            <pc:sldMk cId="1838363439" sldId="2036"/>
            <ac:spMk id="2" creationId="{94CD600B-C721-1056-8F87-693E290717C8}"/>
          </ac:spMkLst>
        </pc:spChg>
        <pc:spChg chg="add del">
          <ac:chgData name="Lu Thanh Thien" userId="a7082c14-5039-43ab-a24f-49195b3edce0" providerId="ADAL" clId="{8D74E835-89E2-44CC-9BA8-2589EE6FF256}" dt="2024-07-17T06:02:20.535" v="2444" actId="478"/>
          <ac:spMkLst>
            <pc:docMk/>
            <pc:sldMk cId="1838363439" sldId="2036"/>
            <ac:spMk id="14" creationId="{34CC34AC-DAC5-180F-8841-03D366A82CEC}"/>
          </ac:spMkLst>
        </pc:spChg>
        <pc:spChg chg="add del mod">
          <ac:chgData name="Lu Thanh Thien" userId="a7082c14-5039-43ab-a24f-49195b3edce0" providerId="ADAL" clId="{8D74E835-89E2-44CC-9BA8-2589EE6FF256}" dt="2024-07-17T06:02:26.507" v="2446" actId="478"/>
          <ac:spMkLst>
            <pc:docMk/>
            <pc:sldMk cId="1838363439" sldId="2036"/>
            <ac:spMk id="19" creationId="{B7BA5665-A46B-9353-CC3C-7E53FE08F428}"/>
          </ac:spMkLst>
        </pc:spChg>
        <pc:spChg chg="add del mod">
          <ac:chgData name="Lu Thanh Thien" userId="a7082c14-5039-43ab-a24f-49195b3edce0" providerId="ADAL" clId="{8D74E835-89E2-44CC-9BA8-2589EE6FF256}" dt="2024-07-17T06:02:37.583" v="2452" actId="478"/>
          <ac:spMkLst>
            <pc:docMk/>
            <pc:sldMk cId="1838363439" sldId="2036"/>
            <ac:spMk id="22" creationId="{04816104-A254-E1FA-149E-272DDE5166A1}"/>
          </ac:spMkLst>
        </pc:spChg>
        <pc:spChg chg="add mod">
          <ac:chgData name="Lu Thanh Thien" userId="a7082c14-5039-43ab-a24f-49195b3edce0" providerId="ADAL" clId="{8D74E835-89E2-44CC-9BA8-2589EE6FF256}" dt="2024-07-17T06:20:24.484" v="2546" actId="164"/>
          <ac:spMkLst>
            <pc:docMk/>
            <pc:sldMk cId="1838363439" sldId="2036"/>
            <ac:spMk id="23" creationId="{45A572A5-AA21-2093-BA1F-1BE4DE0DB8DF}"/>
          </ac:spMkLst>
        </pc:spChg>
        <pc:spChg chg="add mod">
          <ac:chgData name="Lu Thanh Thien" userId="a7082c14-5039-43ab-a24f-49195b3edce0" providerId="ADAL" clId="{8D74E835-89E2-44CC-9BA8-2589EE6FF256}" dt="2024-07-17T06:20:24.484" v="2546" actId="164"/>
          <ac:spMkLst>
            <pc:docMk/>
            <pc:sldMk cId="1838363439" sldId="2036"/>
            <ac:spMk id="24" creationId="{EBB486E0-558E-13AD-2A37-29C98A56955C}"/>
          </ac:spMkLst>
        </pc:spChg>
        <pc:spChg chg="add mod">
          <ac:chgData name="Lu Thanh Thien" userId="a7082c14-5039-43ab-a24f-49195b3edce0" providerId="ADAL" clId="{8D74E835-89E2-44CC-9BA8-2589EE6FF256}" dt="2024-07-17T06:20:24.484" v="2546" actId="164"/>
          <ac:spMkLst>
            <pc:docMk/>
            <pc:sldMk cId="1838363439" sldId="2036"/>
            <ac:spMk id="25" creationId="{7655B1F8-2F57-82A1-DC7B-D98238F98E31}"/>
          </ac:spMkLst>
        </pc:spChg>
        <pc:spChg chg="add mod">
          <ac:chgData name="Lu Thanh Thien" userId="a7082c14-5039-43ab-a24f-49195b3edce0" providerId="ADAL" clId="{8D74E835-89E2-44CC-9BA8-2589EE6FF256}" dt="2024-07-17T06:20:24.484" v="2546" actId="164"/>
          <ac:spMkLst>
            <pc:docMk/>
            <pc:sldMk cId="1838363439" sldId="2036"/>
            <ac:spMk id="26" creationId="{E2AA522C-701F-E47C-1338-E2E592178384}"/>
          </ac:spMkLst>
        </pc:spChg>
        <pc:spChg chg="add mod">
          <ac:chgData name="Lu Thanh Thien" userId="a7082c14-5039-43ab-a24f-49195b3edce0" providerId="ADAL" clId="{8D74E835-89E2-44CC-9BA8-2589EE6FF256}" dt="2024-07-17T06:20:24.484" v="2546" actId="164"/>
          <ac:spMkLst>
            <pc:docMk/>
            <pc:sldMk cId="1838363439" sldId="2036"/>
            <ac:spMk id="27" creationId="{32A9C7DF-F270-4369-871F-5414CB3C02CA}"/>
          </ac:spMkLst>
        </pc:spChg>
        <pc:spChg chg="add mod">
          <ac:chgData name="Lu Thanh Thien" userId="a7082c14-5039-43ab-a24f-49195b3edce0" providerId="ADAL" clId="{8D74E835-89E2-44CC-9BA8-2589EE6FF256}" dt="2024-07-17T06:20:24.484" v="2546" actId="164"/>
          <ac:spMkLst>
            <pc:docMk/>
            <pc:sldMk cId="1838363439" sldId="2036"/>
            <ac:spMk id="28" creationId="{28D7B4BD-9084-19EE-9267-AC1C00264175}"/>
          </ac:spMkLst>
        </pc:spChg>
        <pc:spChg chg="add del mod">
          <ac:chgData name="Lu Thanh Thien" userId="a7082c14-5039-43ab-a24f-49195b3edce0" providerId="ADAL" clId="{8D74E835-89E2-44CC-9BA8-2589EE6FF256}" dt="2024-07-17T06:20:12.220" v="2541" actId="478"/>
          <ac:spMkLst>
            <pc:docMk/>
            <pc:sldMk cId="1838363439" sldId="2036"/>
            <ac:spMk id="29" creationId="{D1BD21E0-A929-B4BF-A884-3CDBA62C82F5}"/>
          </ac:spMkLst>
        </pc:spChg>
        <pc:spChg chg="add mod">
          <ac:chgData name="Lu Thanh Thien" userId="a7082c14-5039-43ab-a24f-49195b3edce0" providerId="ADAL" clId="{8D74E835-89E2-44CC-9BA8-2589EE6FF256}" dt="2024-07-17T06:21:04.164" v="2569" actId="1076"/>
          <ac:spMkLst>
            <pc:docMk/>
            <pc:sldMk cId="1838363439" sldId="2036"/>
            <ac:spMk id="31" creationId="{5B672CB1-8655-2458-09F5-CD4CCBB21068}"/>
          </ac:spMkLst>
        </pc:spChg>
        <pc:grpChg chg="add mod">
          <ac:chgData name="Lu Thanh Thien" userId="a7082c14-5039-43ab-a24f-49195b3edce0" providerId="ADAL" clId="{8D74E835-89E2-44CC-9BA8-2589EE6FF256}" dt="2024-07-17T06:21:04.164" v="2569" actId="1076"/>
          <ac:grpSpMkLst>
            <pc:docMk/>
            <pc:sldMk cId="1838363439" sldId="2036"/>
            <ac:grpSpMk id="30" creationId="{E6D9A3DF-9EBA-B539-6052-B38E537B577C}"/>
          </ac:grpSpMkLst>
        </pc:grpChg>
        <pc:picChg chg="mod modCrop">
          <ac:chgData name="Lu Thanh Thien" userId="a7082c14-5039-43ab-a24f-49195b3edce0" providerId="ADAL" clId="{8D74E835-89E2-44CC-9BA8-2589EE6FF256}" dt="2024-07-21T14:30:01.082" v="6236" actId="1076"/>
          <ac:picMkLst>
            <pc:docMk/>
            <pc:sldMk cId="1838363439" sldId="2036"/>
            <ac:picMk id="4" creationId="{6E7B3039-6DD3-9196-D3D1-3BB7276E40A2}"/>
          </ac:picMkLst>
        </pc:picChg>
        <pc:picChg chg="add mod">
          <ac:chgData name="Lu Thanh Thien" userId="a7082c14-5039-43ab-a24f-49195b3edce0" providerId="ADAL" clId="{8D74E835-89E2-44CC-9BA8-2589EE6FF256}" dt="2024-07-17T06:20:24.484" v="2546" actId="164"/>
          <ac:picMkLst>
            <pc:docMk/>
            <pc:sldMk cId="1838363439" sldId="2036"/>
            <ac:picMk id="5" creationId="{ED7C1B40-1F93-6D01-8140-F4EE25330B6A}"/>
          </ac:picMkLst>
        </pc:picChg>
        <pc:cxnChg chg="add del mod">
          <ac:chgData name="Lu Thanh Thien" userId="a7082c14-5039-43ab-a24f-49195b3edce0" providerId="ADAL" clId="{8D74E835-89E2-44CC-9BA8-2589EE6FF256}" dt="2024-07-17T06:02:28.001" v="2448" actId="478"/>
          <ac:cxnSpMkLst>
            <pc:docMk/>
            <pc:sldMk cId="1838363439" sldId="2036"/>
            <ac:cxnSpMk id="7" creationId="{CB733D77-BB7D-2B3B-927D-6FD893EE5E1B}"/>
          </ac:cxnSpMkLst>
        </pc:cxnChg>
        <pc:cxnChg chg="add del mod">
          <ac:chgData name="Lu Thanh Thien" userId="a7082c14-5039-43ab-a24f-49195b3edce0" providerId="ADAL" clId="{8D74E835-89E2-44CC-9BA8-2589EE6FF256}" dt="2024-07-17T05:59:59.359" v="2423" actId="478"/>
          <ac:cxnSpMkLst>
            <pc:docMk/>
            <pc:sldMk cId="1838363439" sldId="2036"/>
            <ac:cxnSpMk id="8" creationId="{79935CB3-99E6-5AE1-B6EA-D5CDA9E374F1}"/>
          </ac:cxnSpMkLst>
        </pc:cxnChg>
        <pc:cxnChg chg="add del mod">
          <ac:chgData name="Lu Thanh Thien" userId="a7082c14-5039-43ab-a24f-49195b3edce0" providerId="ADAL" clId="{8D74E835-89E2-44CC-9BA8-2589EE6FF256}" dt="2024-07-17T06:02:27.215" v="2447" actId="478"/>
          <ac:cxnSpMkLst>
            <pc:docMk/>
            <pc:sldMk cId="1838363439" sldId="2036"/>
            <ac:cxnSpMk id="10" creationId="{3FB7D942-5C1F-FD11-2FFF-AE2D186D3276}"/>
          </ac:cxnSpMkLst>
        </pc:cxnChg>
        <pc:cxnChg chg="add del mod">
          <ac:chgData name="Lu Thanh Thien" userId="a7082c14-5039-43ab-a24f-49195b3edce0" providerId="ADAL" clId="{8D74E835-89E2-44CC-9BA8-2589EE6FF256}" dt="2024-07-17T06:02:28.363" v="2449" actId="478"/>
          <ac:cxnSpMkLst>
            <pc:docMk/>
            <pc:sldMk cId="1838363439" sldId="2036"/>
            <ac:cxnSpMk id="12" creationId="{B22097F0-9420-B5BC-5904-34DF7C12BEA5}"/>
          </ac:cxnSpMkLst>
        </pc:cxnChg>
      </pc:sldChg>
      <pc:sldChg chg="addSp delSp modSp add mod ord">
        <pc:chgData name="Lu Thanh Thien" userId="a7082c14-5039-43ab-a24f-49195b3edce0" providerId="ADAL" clId="{8D74E835-89E2-44CC-9BA8-2589EE6FF256}" dt="2024-07-21T04:40:13.982" v="3566"/>
        <pc:sldMkLst>
          <pc:docMk/>
          <pc:sldMk cId="2430855630" sldId="2037"/>
        </pc:sldMkLst>
        <pc:spChg chg="del">
          <ac:chgData name="Lu Thanh Thien" userId="a7082c14-5039-43ab-a24f-49195b3edce0" providerId="ADAL" clId="{8D74E835-89E2-44CC-9BA8-2589EE6FF256}" dt="2024-07-17T06:12:43.766" v="2487" actId="478"/>
          <ac:spMkLst>
            <pc:docMk/>
            <pc:sldMk cId="2430855630" sldId="2037"/>
            <ac:spMk id="3" creationId="{9A1FDEF8-786E-7655-B968-3EDB643A9613}"/>
          </ac:spMkLst>
        </pc:spChg>
        <pc:spChg chg="add del mod">
          <ac:chgData name="Lu Thanh Thien" userId="a7082c14-5039-43ab-a24f-49195b3edce0" providerId="ADAL" clId="{8D74E835-89E2-44CC-9BA8-2589EE6FF256}" dt="2024-07-17T06:22:56.039" v="2609" actId="478"/>
          <ac:spMkLst>
            <pc:docMk/>
            <pc:sldMk cId="2430855630" sldId="2037"/>
            <ac:spMk id="12" creationId="{A60D35EE-576C-5345-B9F7-C49364644D93}"/>
          </ac:spMkLst>
        </pc:spChg>
        <pc:spChg chg="add mod">
          <ac:chgData name="Lu Thanh Thien" userId="a7082c14-5039-43ab-a24f-49195b3edce0" providerId="ADAL" clId="{8D74E835-89E2-44CC-9BA8-2589EE6FF256}" dt="2024-07-17T06:24:19.769" v="2666" actId="207"/>
          <ac:spMkLst>
            <pc:docMk/>
            <pc:sldMk cId="2430855630" sldId="2037"/>
            <ac:spMk id="13" creationId="{0AB0B415-89FE-7AFD-87C6-71374F95E3EA}"/>
          </ac:spMkLst>
        </pc:spChg>
        <pc:picChg chg="add mod">
          <ac:chgData name="Lu Thanh Thien" userId="a7082c14-5039-43ab-a24f-49195b3edce0" providerId="ADAL" clId="{8D74E835-89E2-44CC-9BA8-2589EE6FF256}" dt="2024-07-17T06:22:05.700" v="2572" actId="1076"/>
          <ac:picMkLst>
            <pc:docMk/>
            <pc:sldMk cId="2430855630" sldId="2037"/>
            <ac:picMk id="5" creationId="{B4A46A65-C041-C333-C89C-1511626A893C}"/>
          </ac:picMkLst>
        </pc:picChg>
        <pc:picChg chg="add mod">
          <ac:chgData name="Lu Thanh Thien" userId="a7082c14-5039-43ab-a24f-49195b3edce0" providerId="ADAL" clId="{8D74E835-89E2-44CC-9BA8-2589EE6FF256}" dt="2024-07-17T06:22:05.700" v="2572" actId="1076"/>
          <ac:picMkLst>
            <pc:docMk/>
            <pc:sldMk cId="2430855630" sldId="2037"/>
            <ac:picMk id="7" creationId="{BBEB129B-C24F-D08A-FA0C-1E9B60D54C80}"/>
          </ac:picMkLst>
        </pc:picChg>
        <pc:picChg chg="add mod">
          <ac:chgData name="Lu Thanh Thien" userId="a7082c14-5039-43ab-a24f-49195b3edce0" providerId="ADAL" clId="{8D74E835-89E2-44CC-9BA8-2589EE6FF256}" dt="2024-07-17T06:22:05.700" v="2572" actId="1076"/>
          <ac:picMkLst>
            <pc:docMk/>
            <pc:sldMk cId="2430855630" sldId="2037"/>
            <ac:picMk id="9" creationId="{64B99412-F969-71F2-4723-495C21CD65A2}"/>
          </ac:picMkLst>
        </pc:picChg>
        <pc:picChg chg="add mod">
          <ac:chgData name="Lu Thanh Thien" userId="a7082c14-5039-43ab-a24f-49195b3edce0" providerId="ADAL" clId="{8D74E835-89E2-44CC-9BA8-2589EE6FF256}" dt="2024-07-17T06:22:05.700" v="2572" actId="1076"/>
          <ac:picMkLst>
            <pc:docMk/>
            <pc:sldMk cId="2430855630" sldId="2037"/>
            <ac:picMk id="11" creationId="{F5C3122C-DCE9-1228-F57E-3186B4C08CE1}"/>
          </ac:picMkLst>
        </pc:picChg>
      </pc:sldChg>
      <pc:sldChg chg="addSp delSp modSp add mod ord">
        <pc:chgData name="Lu Thanh Thien" userId="a7082c14-5039-43ab-a24f-49195b3edce0" providerId="ADAL" clId="{8D74E835-89E2-44CC-9BA8-2589EE6FF256}" dt="2024-07-21T14:34:48.428" v="6294" actId="207"/>
        <pc:sldMkLst>
          <pc:docMk/>
          <pc:sldMk cId="2215538793" sldId="2038"/>
        </pc:sldMkLst>
        <pc:spChg chg="add mod">
          <ac:chgData name="Lu Thanh Thien" userId="a7082c14-5039-43ab-a24f-49195b3edce0" providerId="ADAL" clId="{8D74E835-89E2-44CC-9BA8-2589EE6FF256}" dt="2024-07-21T14:34:48.428" v="6294" actId="207"/>
          <ac:spMkLst>
            <pc:docMk/>
            <pc:sldMk cId="2215538793" sldId="2038"/>
            <ac:spMk id="4" creationId="{1B13C5A7-1357-FB72-06F8-AF5AB493D980}"/>
          </ac:spMkLst>
        </pc:spChg>
        <pc:spChg chg="add mod">
          <ac:chgData name="Lu Thanh Thien" userId="a7082c14-5039-43ab-a24f-49195b3edce0" providerId="ADAL" clId="{8D74E835-89E2-44CC-9BA8-2589EE6FF256}" dt="2024-07-21T09:47:38.731" v="4925" actId="1076"/>
          <ac:spMkLst>
            <pc:docMk/>
            <pc:sldMk cId="2215538793" sldId="2038"/>
            <ac:spMk id="6" creationId="{7F9F3C90-CFD1-0431-E643-7449BF6BA983}"/>
          </ac:spMkLst>
        </pc:spChg>
        <pc:spChg chg="add mod">
          <ac:chgData name="Lu Thanh Thien" userId="a7082c14-5039-43ab-a24f-49195b3edce0" providerId="ADAL" clId="{8D74E835-89E2-44CC-9BA8-2589EE6FF256}" dt="2024-07-21T09:48:27.923" v="4937" actId="20577"/>
          <ac:spMkLst>
            <pc:docMk/>
            <pc:sldMk cId="2215538793" sldId="2038"/>
            <ac:spMk id="7" creationId="{EBFB0D76-CD9A-8674-C18D-F841A02F99B0}"/>
          </ac:spMkLst>
        </pc:spChg>
        <pc:spChg chg="mod">
          <ac:chgData name="Lu Thanh Thien" userId="a7082c14-5039-43ab-a24f-49195b3edce0" providerId="ADAL" clId="{8D74E835-89E2-44CC-9BA8-2589EE6FF256}" dt="2024-07-17T06:22:51.099" v="2608" actId="1076"/>
          <ac:spMkLst>
            <pc:docMk/>
            <pc:sldMk cId="2215538793" sldId="2038"/>
            <ac:spMk id="12" creationId="{A60D35EE-576C-5345-B9F7-C49364644D93}"/>
          </ac:spMkLst>
        </pc:spChg>
        <pc:picChg chg="add mod">
          <ac:chgData name="Lu Thanh Thien" userId="a7082c14-5039-43ab-a24f-49195b3edce0" providerId="ADAL" clId="{8D74E835-89E2-44CC-9BA8-2589EE6FF256}" dt="2024-07-21T09:47:11.209" v="4913" actId="1076"/>
          <ac:picMkLst>
            <pc:docMk/>
            <pc:sldMk cId="2215538793" sldId="2038"/>
            <ac:picMk id="5" creationId="{96D0F639-B26F-BBA8-8D84-EA53F91D2FA5}"/>
          </ac:picMkLst>
        </pc:picChg>
        <pc:picChg chg="del">
          <ac:chgData name="Lu Thanh Thien" userId="a7082c14-5039-43ab-a24f-49195b3edce0" providerId="ADAL" clId="{8D74E835-89E2-44CC-9BA8-2589EE6FF256}" dt="2024-07-17T06:22:24.578" v="2601" actId="478"/>
          <ac:picMkLst>
            <pc:docMk/>
            <pc:sldMk cId="2215538793" sldId="2038"/>
            <ac:picMk id="5" creationId="{B4A46A65-C041-C333-C89C-1511626A893C}"/>
          </ac:picMkLst>
        </pc:picChg>
        <pc:picChg chg="del">
          <ac:chgData name="Lu Thanh Thien" userId="a7082c14-5039-43ab-a24f-49195b3edce0" providerId="ADAL" clId="{8D74E835-89E2-44CC-9BA8-2589EE6FF256}" dt="2024-07-17T06:22:24.578" v="2601" actId="478"/>
          <ac:picMkLst>
            <pc:docMk/>
            <pc:sldMk cId="2215538793" sldId="2038"/>
            <ac:picMk id="7" creationId="{BBEB129B-C24F-D08A-FA0C-1E9B60D54C80}"/>
          </ac:picMkLst>
        </pc:picChg>
        <pc:picChg chg="add mod">
          <ac:chgData name="Lu Thanh Thien" userId="a7082c14-5039-43ab-a24f-49195b3edce0" providerId="ADAL" clId="{8D74E835-89E2-44CC-9BA8-2589EE6FF256}" dt="2024-07-21T09:47:12.468" v="4914" actId="1076"/>
          <ac:picMkLst>
            <pc:docMk/>
            <pc:sldMk cId="2215538793" sldId="2038"/>
            <ac:picMk id="8" creationId="{4138EC39-7B0F-154D-64B7-919856A31E70}"/>
          </ac:picMkLst>
        </pc:picChg>
        <pc:picChg chg="del">
          <ac:chgData name="Lu Thanh Thien" userId="a7082c14-5039-43ab-a24f-49195b3edce0" providerId="ADAL" clId="{8D74E835-89E2-44CC-9BA8-2589EE6FF256}" dt="2024-07-17T06:22:24.578" v="2601" actId="478"/>
          <ac:picMkLst>
            <pc:docMk/>
            <pc:sldMk cId="2215538793" sldId="2038"/>
            <ac:picMk id="9" creationId="{64B99412-F969-71F2-4723-495C21CD65A2}"/>
          </ac:picMkLst>
        </pc:picChg>
        <pc:picChg chg="del">
          <ac:chgData name="Lu Thanh Thien" userId="a7082c14-5039-43ab-a24f-49195b3edce0" providerId="ADAL" clId="{8D74E835-89E2-44CC-9BA8-2589EE6FF256}" dt="2024-07-17T06:22:24.578" v="2601" actId="478"/>
          <ac:picMkLst>
            <pc:docMk/>
            <pc:sldMk cId="2215538793" sldId="2038"/>
            <ac:picMk id="11" creationId="{F5C3122C-DCE9-1228-F57E-3186B4C08CE1}"/>
          </ac:picMkLst>
        </pc:picChg>
      </pc:sldChg>
      <pc:sldChg chg="add del">
        <pc:chgData name="Lu Thanh Thien" userId="a7082c14-5039-43ab-a24f-49195b3edce0" providerId="ADAL" clId="{8D74E835-89E2-44CC-9BA8-2589EE6FF256}" dt="2024-07-17T09:13:05.847" v="3547" actId="47"/>
        <pc:sldMkLst>
          <pc:docMk/>
          <pc:sldMk cId="2454191680" sldId="2039"/>
        </pc:sldMkLst>
      </pc:sldChg>
      <pc:sldChg chg="addSp delSp modSp add mod modShow">
        <pc:chgData name="Lu Thanh Thien" userId="a7082c14-5039-43ab-a24f-49195b3edce0" providerId="ADAL" clId="{8D74E835-89E2-44CC-9BA8-2589EE6FF256}" dt="2024-07-21T14:08:41.327" v="5849" actId="729"/>
        <pc:sldMkLst>
          <pc:docMk/>
          <pc:sldMk cId="1738908313" sldId="2040"/>
        </pc:sldMkLst>
        <pc:spChg chg="add mod">
          <ac:chgData name="Lu Thanh Thien" userId="a7082c14-5039-43ab-a24f-49195b3edce0" providerId="ADAL" clId="{8D74E835-89E2-44CC-9BA8-2589EE6FF256}" dt="2024-07-17T06:33:44.740" v="2929" actId="1076"/>
          <ac:spMkLst>
            <pc:docMk/>
            <pc:sldMk cId="1738908313" sldId="2040"/>
            <ac:spMk id="3" creationId="{D7901622-2309-0192-8D69-93330814FBED}"/>
          </ac:spMkLst>
        </pc:spChg>
        <pc:spChg chg="del">
          <ac:chgData name="Lu Thanh Thien" userId="a7082c14-5039-43ab-a24f-49195b3edce0" providerId="ADAL" clId="{8D74E835-89E2-44CC-9BA8-2589EE6FF256}" dt="2024-07-17T06:32:53.545" v="2847" actId="478"/>
          <ac:spMkLst>
            <pc:docMk/>
            <pc:sldMk cId="1738908313" sldId="2040"/>
            <ac:spMk id="6" creationId="{B2F89325-E582-9EA4-0C6C-E395E49217B7}"/>
          </ac:spMkLst>
        </pc:spChg>
        <pc:spChg chg="add mod">
          <ac:chgData name="Lu Thanh Thien" userId="a7082c14-5039-43ab-a24f-49195b3edce0" providerId="ADAL" clId="{8D74E835-89E2-44CC-9BA8-2589EE6FF256}" dt="2024-07-17T06:34:31.189" v="2950" actId="1076"/>
          <ac:spMkLst>
            <pc:docMk/>
            <pc:sldMk cId="1738908313" sldId="2040"/>
            <ac:spMk id="7" creationId="{6B9587CC-B1DB-B99D-5722-A339B9ADC3C3}"/>
          </ac:spMkLst>
        </pc:spChg>
        <pc:spChg chg="add mod">
          <ac:chgData name="Lu Thanh Thien" userId="a7082c14-5039-43ab-a24f-49195b3edce0" providerId="ADAL" clId="{8D74E835-89E2-44CC-9BA8-2589EE6FF256}" dt="2024-07-17T06:34:45.985" v="2956" actId="1076"/>
          <ac:spMkLst>
            <pc:docMk/>
            <pc:sldMk cId="1738908313" sldId="2040"/>
            <ac:spMk id="8" creationId="{59B76765-B441-3637-7047-90D566F75B02}"/>
          </ac:spMkLst>
        </pc:spChg>
        <pc:spChg chg="del">
          <ac:chgData name="Lu Thanh Thien" userId="a7082c14-5039-43ab-a24f-49195b3edce0" providerId="ADAL" clId="{8D74E835-89E2-44CC-9BA8-2589EE6FF256}" dt="2024-07-17T06:32:53.545" v="2847" actId="478"/>
          <ac:spMkLst>
            <pc:docMk/>
            <pc:sldMk cId="1738908313" sldId="2040"/>
            <ac:spMk id="9" creationId="{DF85AF37-033D-FB82-6054-6E1B3A699A68}"/>
          </ac:spMkLst>
        </pc:spChg>
        <pc:spChg chg="add mod">
          <ac:chgData name="Lu Thanh Thien" userId="a7082c14-5039-43ab-a24f-49195b3edce0" providerId="ADAL" clId="{8D74E835-89E2-44CC-9BA8-2589EE6FF256}" dt="2024-07-17T06:34:35.834" v="2955" actId="20577"/>
          <ac:spMkLst>
            <pc:docMk/>
            <pc:sldMk cId="1738908313" sldId="2040"/>
            <ac:spMk id="10" creationId="{E3A66151-9901-AB62-A810-3D0062204F73}"/>
          </ac:spMkLst>
        </pc:spChg>
        <pc:picChg chg="del">
          <ac:chgData name="Lu Thanh Thien" userId="a7082c14-5039-43ab-a24f-49195b3edce0" providerId="ADAL" clId="{8D74E835-89E2-44CC-9BA8-2589EE6FF256}" dt="2024-07-17T06:32:53.545" v="2847" actId="478"/>
          <ac:picMkLst>
            <pc:docMk/>
            <pc:sldMk cId="1738908313" sldId="2040"/>
            <ac:picMk id="5" creationId="{9668F2BD-CA79-AEF9-89C4-CD354B1E29B7}"/>
          </ac:picMkLst>
        </pc:picChg>
      </pc:sldChg>
      <pc:sldChg chg="add del">
        <pc:chgData name="Lu Thanh Thien" userId="a7082c14-5039-43ab-a24f-49195b3edce0" providerId="ADAL" clId="{8D74E835-89E2-44CC-9BA8-2589EE6FF256}" dt="2024-07-17T06:40:54.848" v="3122" actId="47"/>
        <pc:sldMkLst>
          <pc:docMk/>
          <pc:sldMk cId="3016558375" sldId="2041"/>
        </pc:sldMkLst>
      </pc:sldChg>
      <pc:sldChg chg="addSp delSp modSp add del mod ord">
        <pc:chgData name="Lu Thanh Thien" userId="a7082c14-5039-43ab-a24f-49195b3edce0" providerId="ADAL" clId="{8D74E835-89E2-44CC-9BA8-2589EE6FF256}" dt="2024-07-21T04:38:20.932" v="3564" actId="47"/>
        <pc:sldMkLst>
          <pc:docMk/>
          <pc:sldMk cId="3216609940" sldId="2041"/>
        </pc:sldMkLst>
        <pc:spChg chg="add mod">
          <ac:chgData name="Lu Thanh Thien" userId="a7082c14-5039-43ab-a24f-49195b3edce0" providerId="ADAL" clId="{8D74E835-89E2-44CC-9BA8-2589EE6FF256}" dt="2024-07-17T07:01:13.858" v="3468" actId="20577"/>
          <ac:spMkLst>
            <pc:docMk/>
            <pc:sldMk cId="3216609940" sldId="2041"/>
            <ac:spMk id="3" creationId="{C5AC0D26-BBBA-B342-BD9A-C4D0314B5839}"/>
          </ac:spMkLst>
        </pc:spChg>
        <pc:grpChg chg="del">
          <ac:chgData name="Lu Thanh Thien" userId="a7082c14-5039-43ab-a24f-49195b3edce0" providerId="ADAL" clId="{8D74E835-89E2-44CC-9BA8-2589EE6FF256}" dt="2024-07-17T06:50:12.734" v="3244" actId="478"/>
          <ac:grpSpMkLst>
            <pc:docMk/>
            <pc:sldMk cId="3216609940" sldId="2041"/>
            <ac:grpSpMk id="21" creationId="{6181040E-3BF6-25AA-723D-DCBB0BBDBCD2}"/>
          </ac:grpSpMkLst>
        </pc:grpChg>
      </pc:sldChg>
      <pc:sldChg chg="addSp delSp modSp add del mod ord">
        <pc:chgData name="Lu Thanh Thien" userId="a7082c14-5039-43ab-a24f-49195b3edce0" providerId="ADAL" clId="{8D74E835-89E2-44CC-9BA8-2589EE6FF256}" dt="2024-07-21T14:33:52.949" v="6237" actId="2696"/>
        <pc:sldMkLst>
          <pc:docMk/>
          <pc:sldMk cId="1124725108" sldId="2042"/>
        </pc:sldMkLst>
        <pc:spChg chg="add mod">
          <ac:chgData name="Lu Thanh Thien" userId="a7082c14-5039-43ab-a24f-49195b3edce0" providerId="ADAL" clId="{8D74E835-89E2-44CC-9BA8-2589EE6FF256}" dt="2024-07-17T07:15:59.717" v="3527" actId="404"/>
          <ac:spMkLst>
            <pc:docMk/>
            <pc:sldMk cId="1124725108" sldId="2042"/>
            <ac:spMk id="10" creationId="{3E1325B3-FA6E-4E09-5677-332C9E1887F2}"/>
          </ac:spMkLst>
        </pc:spChg>
        <pc:spChg chg="add mod">
          <ac:chgData name="Lu Thanh Thien" userId="a7082c14-5039-43ab-a24f-49195b3edce0" providerId="ADAL" clId="{8D74E835-89E2-44CC-9BA8-2589EE6FF256}" dt="2024-07-17T07:16:13.020" v="3534" actId="20577"/>
          <ac:spMkLst>
            <pc:docMk/>
            <pc:sldMk cId="1124725108" sldId="2042"/>
            <ac:spMk id="12" creationId="{C61DC668-CBFE-CA50-F636-60F2FDA2C96B}"/>
          </ac:spMkLst>
        </pc:spChg>
        <pc:picChg chg="add mod">
          <ac:chgData name="Lu Thanh Thien" userId="a7082c14-5039-43ab-a24f-49195b3edce0" providerId="ADAL" clId="{8D74E835-89E2-44CC-9BA8-2589EE6FF256}" dt="2024-07-17T07:16:04.282" v="3530" actId="1076"/>
          <ac:picMkLst>
            <pc:docMk/>
            <pc:sldMk cId="1124725108" sldId="2042"/>
            <ac:picMk id="4" creationId="{D3933D7D-C5A5-B095-8AF4-831E5648717B}"/>
          </ac:picMkLst>
        </pc:picChg>
        <pc:picChg chg="del mod">
          <ac:chgData name="Lu Thanh Thien" userId="a7082c14-5039-43ab-a24f-49195b3edce0" providerId="ADAL" clId="{8D74E835-89E2-44CC-9BA8-2589EE6FF256}" dt="2024-07-17T07:15:14.723" v="3499" actId="478"/>
          <ac:picMkLst>
            <pc:docMk/>
            <pc:sldMk cId="1124725108" sldId="2042"/>
            <ac:picMk id="5" creationId="{B4A46A65-C041-C333-C89C-1511626A893C}"/>
          </ac:picMkLst>
        </pc:picChg>
        <pc:picChg chg="del">
          <ac:chgData name="Lu Thanh Thien" userId="a7082c14-5039-43ab-a24f-49195b3edce0" providerId="ADAL" clId="{8D74E835-89E2-44CC-9BA8-2589EE6FF256}" dt="2024-07-17T07:15:14.723" v="3499" actId="478"/>
          <ac:picMkLst>
            <pc:docMk/>
            <pc:sldMk cId="1124725108" sldId="2042"/>
            <ac:picMk id="7" creationId="{BBEB129B-C24F-D08A-FA0C-1E9B60D54C80}"/>
          </ac:picMkLst>
        </pc:picChg>
        <pc:picChg chg="add mod">
          <ac:chgData name="Lu Thanh Thien" userId="a7082c14-5039-43ab-a24f-49195b3edce0" providerId="ADAL" clId="{8D74E835-89E2-44CC-9BA8-2589EE6FF256}" dt="2024-07-17T07:20:50.932" v="3535" actId="1076"/>
          <ac:picMkLst>
            <pc:docMk/>
            <pc:sldMk cId="1124725108" sldId="2042"/>
            <ac:picMk id="8" creationId="{6E66F3C3-2148-76DA-CC2E-F4BC2DA0E7BF}"/>
          </ac:picMkLst>
        </pc:picChg>
        <pc:picChg chg="del mod">
          <ac:chgData name="Lu Thanh Thien" userId="a7082c14-5039-43ab-a24f-49195b3edce0" providerId="ADAL" clId="{8D74E835-89E2-44CC-9BA8-2589EE6FF256}" dt="2024-07-17T07:15:14.723" v="3499" actId="478"/>
          <ac:picMkLst>
            <pc:docMk/>
            <pc:sldMk cId="1124725108" sldId="2042"/>
            <ac:picMk id="9" creationId="{64B99412-F969-71F2-4723-495C21CD65A2}"/>
          </ac:picMkLst>
        </pc:picChg>
        <pc:picChg chg="del mod">
          <ac:chgData name="Lu Thanh Thien" userId="a7082c14-5039-43ab-a24f-49195b3edce0" providerId="ADAL" clId="{8D74E835-89E2-44CC-9BA8-2589EE6FF256}" dt="2024-07-17T07:15:14.723" v="3499" actId="478"/>
          <ac:picMkLst>
            <pc:docMk/>
            <pc:sldMk cId="1124725108" sldId="2042"/>
            <ac:picMk id="11" creationId="{F5C3122C-DCE9-1228-F57E-3186B4C08CE1}"/>
          </ac:picMkLst>
        </pc:picChg>
      </pc:sldChg>
      <pc:sldChg chg="delSp modSp add del mod">
        <pc:chgData name="Lu Thanh Thien" userId="a7082c14-5039-43ab-a24f-49195b3edce0" providerId="ADAL" clId="{8D74E835-89E2-44CC-9BA8-2589EE6FF256}" dt="2024-07-17T06:53:56.993" v="3323" actId="47"/>
        <pc:sldMkLst>
          <pc:docMk/>
          <pc:sldMk cId="3302437955" sldId="2042"/>
        </pc:sldMkLst>
        <pc:spChg chg="del mod">
          <ac:chgData name="Lu Thanh Thien" userId="a7082c14-5039-43ab-a24f-49195b3edce0" providerId="ADAL" clId="{8D74E835-89E2-44CC-9BA8-2589EE6FF256}" dt="2024-07-17T06:53:45.777" v="3320" actId="21"/>
          <ac:spMkLst>
            <pc:docMk/>
            <pc:sldMk cId="3302437955" sldId="2042"/>
            <ac:spMk id="6" creationId="{2C284699-35CD-2477-6C4A-B6673888B7E9}"/>
          </ac:spMkLst>
        </pc:spChg>
        <pc:spChg chg="del">
          <ac:chgData name="Lu Thanh Thien" userId="a7082c14-5039-43ab-a24f-49195b3edce0" providerId="ADAL" clId="{8D74E835-89E2-44CC-9BA8-2589EE6FF256}" dt="2024-07-17T06:53:10.520" v="3273" actId="478"/>
          <ac:spMkLst>
            <pc:docMk/>
            <pc:sldMk cId="3302437955" sldId="2042"/>
            <ac:spMk id="11" creationId="{C85DEBFC-EF6D-1CF1-325F-612B7EDD43C3}"/>
          </ac:spMkLst>
        </pc:spChg>
        <pc:cxnChg chg="del mod">
          <ac:chgData name="Lu Thanh Thien" userId="a7082c14-5039-43ab-a24f-49195b3edce0" providerId="ADAL" clId="{8D74E835-89E2-44CC-9BA8-2589EE6FF256}" dt="2024-07-17T06:53:08.444" v="3272" actId="478"/>
          <ac:cxnSpMkLst>
            <pc:docMk/>
            <pc:sldMk cId="3302437955" sldId="2042"/>
            <ac:cxnSpMk id="7" creationId="{1DED5459-AD27-7A05-1EC4-73A89375CC37}"/>
          </ac:cxnSpMkLst>
        </pc:cxnChg>
        <pc:cxnChg chg="del mod">
          <ac:chgData name="Lu Thanh Thien" userId="a7082c14-5039-43ab-a24f-49195b3edce0" providerId="ADAL" clId="{8D74E835-89E2-44CC-9BA8-2589EE6FF256}" dt="2024-07-17T06:53:08.444" v="3272" actId="478"/>
          <ac:cxnSpMkLst>
            <pc:docMk/>
            <pc:sldMk cId="3302437955" sldId="2042"/>
            <ac:cxnSpMk id="12" creationId="{8E3BB056-2024-F986-2848-88490A338001}"/>
          </ac:cxnSpMkLst>
        </pc:cxnChg>
      </pc:sldChg>
      <pc:sldChg chg="addSp delSp modSp add mod">
        <pc:chgData name="Lu Thanh Thien" userId="a7082c14-5039-43ab-a24f-49195b3edce0" providerId="ADAL" clId="{8D74E835-89E2-44CC-9BA8-2589EE6FF256}" dt="2024-07-21T05:13:56.012" v="4036" actId="14100"/>
        <pc:sldMkLst>
          <pc:docMk/>
          <pc:sldMk cId="1115677444" sldId="2043"/>
        </pc:sldMkLst>
        <pc:spChg chg="add mod">
          <ac:chgData name="Lu Thanh Thien" userId="a7082c14-5039-43ab-a24f-49195b3edce0" providerId="ADAL" clId="{8D74E835-89E2-44CC-9BA8-2589EE6FF256}" dt="2024-07-21T05:13:49.807" v="4034"/>
          <ac:spMkLst>
            <pc:docMk/>
            <pc:sldMk cId="1115677444" sldId="2043"/>
            <ac:spMk id="11" creationId="{7DFB373F-804D-0FB7-3B66-E93D86BC9ABA}"/>
          </ac:spMkLst>
        </pc:spChg>
        <pc:graphicFrameChg chg="add del mod ord modGraphic">
          <ac:chgData name="Lu Thanh Thien" userId="a7082c14-5039-43ab-a24f-49195b3edce0" providerId="ADAL" clId="{8D74E835-89E2-44CC-9BA8-2589EE6FF256}" dt="2024-07-21T05:04:15.042" v="3764" actId="478"/>
          <ac:graphicFrameMkLst>
            <pc:docMk/>
            <pc:sldMk cId="1115677444" sldId="2043"/>
            <ac:graphicFrameMk id="6" creationId="{96353498-BCE1-9A95-5937-23B0D3370A90}"/>
          </ac:graphicFrameMkLst>
        </pc:graphicFrameChg>
        <pc:graphicFrameChg chg="add del mod">
          <ac:chgData name="Lu Thanh Thien" userId="a7082c14-5039-43ab-a24f-49195b3edce0" providerId="ADAL" clId="{8D74E835-89E2-44CC-9BA8-2589EE6FF256}" dt="2024-07-21T05:01:01.042" v="3666" actId="478"/>
          <ac:graphicFrameMkLst>
            <pc:docMk/>
            <pc:sldMk cId="1115677444" sldId="2043"/>
            <ac:graphicFrameMk id="7" creationId="{21F3DA28-645E-309D-B06C-6C50EAD65CE1}"/>
          </ac:graphicFrameMkLst>
        </pc:graphicFrameChg>
        <pc:graphicFrameChg chg="add mod">
          <ac:chgData name="Lu Thanh Thien" userId="a7082c14-5039-43ab-a24f-49195b3edce0" providerId="ADAL" clId="{8D74E835-89E2-44CC-9BA8-2589EE6FF256}" dt="2024-07-21T05:01:10.988" v="3670" actId="1076"/>
          <ac:graphicFrameMkLst>
            <pc:docMk/>
            <pc:sldMk cId="1115677444" sldId="2043"/>
            <ac:graphicFrameMk id="8" creationId="{F7006114-DDBF-17CF-AC2C-6B21F33BCD5D}"/>
          </ac:graphicFrameMkLst>
        </pc:graphicFrameChg>
        <pc:graphicFrameChg chg="add del mod modGraphic">
          <ac:chgData name="Lu Thanh Thien" userId="a7082c14-5039-43ab-a24f-49195b3edce0" providerId="ADAL" clId="{8D74E835-89E2-44CC-9BA8-2589EE6FF256}" dt="2024-07-21T05:04:15.042" v="3764" actId="478"/>
          <ac:graphicFrameMkLst>
            <pc:docMk/>
            <pc:sldMk cId="1115677444" sldId="2043"/>
            <ac:graphicFrameMk id="9" creationId="{126A38AE-CA73-A51C-5EDE-B4ECD28D8510}"/>
          </ac:graphicFrameMkLst>
        </pc:graphicFrameChg>
        <pc:graphicFrameChg chg="add del mod ord modGraphic">
          <ac:chgData name="Lu Thanh Thien" userId="a7082c14-5039-43ab-a24f-49195b3edce0" providerId="ADAL" clId="{8D74E835-89E2-44CC-9BA8-2589EE6FF256}" dt="2024-07-21T05:04:15.042" v="3764" actId="478"/>
          <ac:graphicFrameMkLst>
            <pc:docMk/>
            <pc:sldMk cId="1115677444" sldId="2043"/>
            <ac:graphicFrameMk id="10" creationId="{D1945B58-89EB-8AF1-0E6E-1CE51FDEE6B1}"/>
          </ac:graphicFrameMkLst>
        </pc:graphicFrameChg>
        <pc:picChg chg="add mod">
          <ac:chgData name="Lu Thanh Thien" userId="a7082c14-5039-43ab-a24f-49195b3edce0" providerId="ADAL" clId="{8D74E835-89E2-44CC-9BA8-2589EE6FF256}" dt="2024-07-21T05:13:56.012" v="4036" actId="14100"/>
          <ac:picMkLst>
            <pc:docMk/>
            <pc:sldMk cId="1115677444" sldId="2043"/>
            <ac:picMk id="4" creationId="{FF96E7DB-B91A-D2FB-D5D4-5FD712C048FE}"/>
          </ac:picMkLst>
        </pc:picChg>
        <pc:picChg chg="del">
          <ac:chgData name="Lu Thanh Thien" userId="a7082c14-5039-43ab-a24f-49195b3edce0" providerId="ADAL" clId="{8D74E835-89E2-44CC-9BA8-2589EE6FF256}" dt="2024-07-17T09:11:16.241" v="3546" actId="478"/>
          <ac:picMkLst>
            <pc:docMk/>
            <pc:sldMk cId="1115677444" sldId="2043"/>
            <ac:picMk id="5" creationId="{1E6DD246-022A-F352-829F-2835ECC89DF5}"/>
          </ac:picMkLst>
        </pc:picChg>
        <pc:picChg chg="add del mod modCrop">
          <ac:chgData name="Lu Thanh Thien" userId="a7082c14-5039-43ab-a24f-49195b3edce0" providerId="ADAL" clId="{8D74E835-89E2-44CC-9BA8-2589EE6FF256}" dt="2024-07-21T04:57:46.733" v="3575" actId="478"/>
          <ac:picMkLst>
            <pc:docMk/>
            <pc:sldMk cId="1115677444" sldId="2043"/>
            <ac:picMk id="5" creationId="{7A80DFF7-D884-D55D-1066-9508FF290573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14:44:40.595" v="6320" actId="14734"/>
        <pc:sldMkLst>
          <pc:docMk/>
          <pc:sldMk cId="829928764" sldId="2044"/>
        </pc:sldMkLst>
        <pc:spChg chg="add mod">
          <ac:chgData name="Lu Thanh Thien" userId="a7082c14-5039-43ab-a24f-49195b3edce0" providerId="ADAL" clId="{8D74E835-89E2-44CC-9BA8-2589EE6FF256}" dt="2024-07-21T05:09:58.191" v="3909" actId="1036"/>
          <ac:spMkLst>
            <pc:docMk/>
            <pc:sldMk cId="829928764" sldId="2044"/>
            <ac:spMk id="15" creationId="{548510FD-DFC4-B817-306B-74712DF73F84}"/>
          </ac:spMkLst>
        </pc:spChg>
        <pc:spChg chg="add mod">
          <ac:chgData name="Lu Thanh Thien" userId="a7082c14-5039-43ab-a24f-49195b3edce0" providerId="ADAL" clId="{8D74E835-89E2-44CC-9BA8-2589EE6FF256}" dt="2024-07-21T05:13:59.072" v="4037"/>
          <ac:spMkLst>
            <pc:docMk/>
            <pc:sldMk cId="829928764" sldId="2044"/>
            <ac:spMk id="16" creationId="{7ACB26FE-DB60-0071-38A3-589C1EF18A86}"/>
          </ac:spMkLst>
        </pc:spChg>
        <pc:spChg chg="add mod">
          <ac:chgData name="Lu Thanh Thien" userId="a7082c14-5039-43ab-a24f-49195b3edce0" providerId="ADAL" clId="{8D74E835-89E2-44CC-9BA8-2589EE6FF256}" dt="2024-07-21T06:39:57.255" v="4200" actId="113"/>
          <ac:spMkLst>
            <pc:docMk/>
            <pc:sldMk cId="829928764" sldId="2044"/>
            <ac:spMk id="17" creationId="{40BB1277-4F8E-9984-A40C-FB48CE2F5B34}"/>
          </ac:spMkLst>
        </pc:spChg>
        <pc:graphicFrameChg chg="add mod modGraphic">
          <ac:chgData name="Lu Thanh Thien" userId="a7082c14-5039-43ab-a24f-49195b3edce0" providerId="ADAL" clId="{8D74E835-89E2-44CC-9BA8-2589EE6FF256}" dt="2024-07-21T14:44:40.595" v="6320" actId="14734"/>
          <ac:graphicFrameMkLst>
            <pc:docMk/>
            <pc:sldMk cId="829928764" sldId="2044"/>
            <ac:graphicFrameMk id="3" creationId="{211CA402-BCA1-29F7-3EE6-36AEADA09239}"/>
          </ac:graphicFrameMkLst>
        </pc:graphicFrameChg>
        <pc:graphicFrameChg chg="add del mod">
          <ac:chgData name="Lu Thanh Thien" userId="a7082c14-5039-43ab-a24f-49195b3edce0" providerId="ADAL" clId="{8D74E835-89E2-44CC-9BA8-2589EE6FF256}" dt="2024-07-21T05:05:52.830" v="3791" actId="478"/>
          <ac:graphicFrameMkLst>
            <pc:docMk/>
            <pc:sldMk cId="829928764" sldId="2044"/>
            <ac:graphicFrameMk id="5" creationId="{DC0D10D2-E360-9A96-E55A-5C7C24A7EE28}"/>
          </ac:graphicFrameMkLst>
        </pc:graphicFrameChg>
        <pc:graphicFrameChg chg="mod modGraphic">
          <ac:chgData name="Lu Thanh Thien" userId="a7082c14-5039-43ab-a24f-49195b3edce0" providerId="ADAL" clId="{8D74E835-89E2-44CC-9BA8-2589EE6FF256}" dt="2024-07-21T05:10:36.855" v="3913" actId="207"/>
          <ac:graphicFrameMkLst>
            <pc:docMk/>
            <pc:sldMk cId="829928764" sldId="2044"/>
            <ac:graphicFrameMk id="6" creationId="{96353498-BCE1-9A95-5937-23B0D3370A90}"/>
          </ac:graphicFrameMkLst>
        </pc:graphicFrameChg>
        <pc:graphicFrameChg chg="add">
          <ac:chgData name="Lu Thanh Thien" userId="a7082c14-5039-43ab-a24f-49195b3edce0" providerId="ADAL" clId="{8D74E835-89E2-44CC-9BA8-2589EE6FF256}" dt="2024-07-21T05:05:16.289" v="3784"/>
          <ac:graphicFrameMkLst>
            <pc:docMk/>
            <pc:sldMk cId="829928764" sldId="2044"/>
            <ac:graphicFrameMk id="7" creationId="{27F1B566-906A-B744-9D61-11D467F45F2F}"/>
          </ac:graphicFrameMkLst>
        </pc:graphicFrameChg>
        <pc:graphicFrameChg chg="add mod modGraphic">
          <ac:chgData name="Lu Thanh Thien" userId="a7082c14-5039-43ab-a24f-49195b3edce0" providerId="ADAL" clId="{8D74E835-89E2-44CC-9BA8-2589EE6FF256}" dt="2024-07-21T05:12:07.186" v="3935" actId="207"/>
          <ac:graphicFrameMkLst>
            <pc:docMk/>
            <pc:sldMk cId="829928764" sldId="2044"/>
            <ac:graphicFrameMk id="8" creationId="{D4FFD0AC-1933-8F4C-B7CD-8F2C9C8CFAE6}"/>
          </ac:graphicFrameMkLst>
        </pc:graphicFrameChg>
        <pc:graphicFrameChg chg="mod modGraphic">
          <ac:chgData name="Lu Thanh Thien" userId="a7082c14-5039-43ab-a24f-49195b3edce0" providerId="ADAL" clId="{8D74E835-89E2-44CC-9BA8-2589EE6FF256}" dt="2024-07-21T05:11:08.265" v="3918" actId="207"/>
          <ac:graphicFrameMkLst>
            <pc:docMk/>
            <pc:sldMk cId="829928764" sldId="2044"/>
            <ac:graphicFrameMk id="9" creationId="{126A38AE-CA73-A51C-5EDE-B4ECD28D8510}"/>
          </ac:graphicFrameMkLst>
        </pc:graphicFrameChg>
        <pc:graphicFrameChg chg="mod modGraphic">
          <ac:chgData name="Lu Thanh Thien" userId="a7082c14-5039-43ab-a24f-49195b3edce0" providerId="ADAL" clId="{8D74E835-89E2-44CC-9BA8-2589EE6FF256}" dt="2024-07-21T05:11:13.413" v="3919" actId="207"/>
          <ac:graphicFrameMkLst>
            <pc:docMk/>
            <pc:sldMk cId="829928764" sldId="2044"/>
            <ac:graphicFrameMk id="10" creationId="{D1945B58-89EB-8AF1-0E6E-1CE51FDEE6B1}"/>
          </ac:graphicFrameMkLst>
        </pc:graphicFrameChg>
        <pc:graphicFrameChg chg="add mod modGraphic">
          <ac:chgData name="Lu Thanh Thien" userId="a7082c14-5039-43ab-a24f-49195b3edce0" providerId="ADAL" clId="{8D74E835-89E2-44CC-9BA8-2589EE6FF256}" dt="2024-07-21T05:12:09.163" v="3936" actId="207"/>
          <ac:graphicFrameMkLst>
            <pc:docMk/>
            <pc:sldMk cId="829928764" sldId="2044"/>
            <ac:graphicFrameMk id="11" creationId="{FE5A16F6-F0AD-64FD-30D0-E54D167C6EDA}"/>
          </ac:graphicFrameMkLst>
        </pc:graphicFrameChg>
        <pc:graphicFrameChg chg="add mod modGraphic">
          <ac:chgData name="Lu Thanh Thien" userId="a7082c14-5039-43ab-a24f-49195b3edce0" providerId="ADAL" clId="{8D74E835-89E2-44CC-9BA8-2589EE6FF256}" dt="2024-07-21T05:12:11.363" v="3937" actId="207"/>
          <ac:graphicFrameMkLst>
            <pc:docMk/>
            <pc:sldMk cId="829928764" sldId="2044"/>
            <ac:graphicFrameMk id="12" creationId="{A2E1C305-FE72-803A-2244-6904EACB59F6}"/>
          </ac:graphicFrameMkLst>
        </pc:graphicFrameChg>
        <pc:graphicFrameChg chg="add mod modGraphic">
          <ac:chgData name="Lu Thanh Thien" userId="a7082c14-5039-43ab-a24f-49195b3edce0" providerId="ADAL" clId="{8D74E835-89E2-44CC-9BA8-2589EE6FF256}" dt="2024-07-21T05:12:13.620" v="3938" actId="207"/>
          <ac:graphicFrameMkLst>
            <pc:docMk/>
            <pc:sldMk cId="829928764" sldId="2044"/>
            <ac:graphicFrameMk id="13" creationId="{D6D29F85-BDAD-11AE-E972-945ABB47769B}"/>
          </ac:graphicFrameMkLst>
        </pc:graphicFrameChg>
        <pc:graphicFrameChg chg="add mod modGraphic">
          <ac:chgData name="Lu Thanh Thien" userId="a7082c14-5039-43ab-a24f-49195b3edce0" providerId="ADAL" clId="{8D74E835-89E2-44CC-9BA8-2589EE6FF256}" dt="2024-07-21T05:09:58.191" v="3909" actId="1036"/>
          <ac:graphicFrameMkLst>
            <pc:docMk/>
            <pc:sldMk cId="829928764" sldId="2044"/>
            <ac:graphicFrameMk id="14" creationId="{F430476B-9933-880A-5397-B735EA5CAA42}"/>
          </ac:graphicFrameMkLst>
        </pc:graphicFrameChg>
        <pc:picChg chg="del">
          <ac:chgData name="Lu Thanh Thien" userId="a7082c14-5039-43ab-a24f-49195b3edce0" providerId="ADAL" clId="{8D74E835-89E2-44CC-9BA8-2589EE6FF256}" dt="2024-07-21T05:04:16.954" v="3765" actId="478"/>
          <ac:picMkLst>
            <pc:docMk/>
            <pc:sldMk cId="829928764" sldId="2044"/>
            <ac:picMk id="4" creationId="{FF96E7DB-B91A-D2FB-D5D4-5FD712C048FE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08:59:44.399" v="4384" actId="20577"/>
        <pc:sldMkLst>
          <pc:docMk/>
          <pc:sldMk cId="3051337147" sldId="2045"/>
        </pc:sldMkLst>
        <pc:spChg chg="del">
          <ac:chgData name="Lu Thanh Thien" userId="a7082c14-5039-43ab-a24f-49195b3edce0" providerId="ADAL" clId="{8D74E835-89E2-44CC-9BA8-2589EE6FF256}" dt="2024-07-21T05:16:25.941" v="4039" actId="478"/>
          <ac:spMkLst>
            <pc:docMk/>
            <pc:sldMk cId="3051337147" sldId="2045"/>
            <ac:spMk id="15" creationId="{548510FD-DFC4-B817-306B-74712DF73F84}"/>
          </ac:spMkLst>
        </pc:spChg>
        <pc:spChg chg="del mod">
          <ac:chgData name="Lu Thanh Thien" userId="a7082c14-5039-43ab-a24f-49195b3edce0" providerId="ADAL" clId="{8D74E835-89E2-44CC-9BA8-2589EE6FF256}" dt="2024-07-21T06:31:21.677" v="4121" actId="478"/>
          <ac:spMkLst>
            <pc:docMk/>
            <pc:sldMk cId="3051337147" sldId="2045"/>
            <ac:spMk id="16" creationId="{7ACB26FE-DB60-0071-38A3-589C1EF18A86}"/>
          </ac:spMkLst>
        </pc:spChg>
        <pc:spChg chg="add mod">
          <ac:chgData name="Lu Thanh Thien" userId="a7082c14-5039-43ab-a24f-49195b3edce0" providerId="ADAL" clId="{8D74E835-89E2-44CC-9BA8-2589EE6FF256}" dt="2024-07-21T08:59:29.191" v="4349" actId="164"/>
          <ac:spMkLst>
            <pc:docMk/>
            <pc:sldMk cId="3051337147" sldId="2045"/>
            <ac:spMk id="18" creationId="{3A81422F-9A61-7DA9-A6CA-3AC26C00717F}"/>
          </ac:spMkLst>
        </pc:spChg>
        <pc:spChg chg="add mod">
          <ac:chgData name="Lu Thanh Thien" userId="a7082c14-5039-43ab-a24f-49195b3edce0" providerId="ADAL" clId="{8D74E835-89E2-44CC-9BA8-2589EE6FF256}" dt="2024-07-21T08:59:29.191" v="4349" actId="164"/>
          <ac:spMkLst>
            <pc:docMk/>
            <pc:sldMk cId="3051337147" sldId="2045"/>
            <ac:spMk id="19" creationId="{8A7D25C4-5572-7374-238B-738BF3FA4F1D}"/>
          </ac:spMkLst>
        </pc:spChg>
        <pc:spChg chg="add del mod">
          <ac:chgData name="Lu Thanh Thien" userId="a7082c14-5039-43ab-a24f-49195b3edce0" providerId="ADAL" clId="{8D74E835-89E2-44CC-9BA8-2589EE6FF256}" dt="2024-07-21T06:34:29.523" v="4145" actId="478"/>
          <ac:spMkLst>
            <pc:docMk/>
            <pc:sldMk cId="3051337147" sldId="2045"/>
            <ac:spMk id="20" creationId="{3CC87B0E-052A-2D07-E0AB-DBBC38ED7917}"/>
          </ac:spMkLst>
        </pc:spChg>
        <pc:spChg chg="add del mod">
          <ac:chgData name="Lu Thanh Thien" userId="a7082c14-5039-43ab-a24f-49195b3edce0" providerId="ADAL" clId="{8D74E835-89E2-44CC-9BA8-2589EE6FF256}" dt="2024-07-21T06:38:37.166" v="4169" actId="478"/>
          <ac:spMkLst>
            <pc:docMk/>
            <pc:sldMk cId="3051337147" sldId="2045"/>
            <ac:spMk id="21" creationId="{CE194D54-EA30-E606-6DDB-06F1724F03CC}"/>
          </ac:spMkLst>
        </pc:spChg>
        <pc:spChg chg="add del mod">
          <ac:chgData name="Lu Thanh Thien" userId="a7082c14-5039-43ab-a24f-49195b3edce0" providerId="ADAL" clId="{8D74E835-89E2-44CC-9BA8-2589EE6FF256}" dt="2024-07-21T06:38:35.231" v="4168" actId="478"/>
          <ac:spMkLst>
            <pc:docMk/>
            <pc:sldMk cId="3051337147" sldId="2045"/>
            <ac:spMk id="22" creationId="{7F274E4F-66DA-6113-46FF-D02E736F1259}"/>
          </ac:spMkLst>
        </pc:spChg>
        <pc:spChg chg="add mod">
          <ac:chgData name="Lu Thanh Thien" userId="a7082c14-5039-43ab-a24f-49195b3edce0" providerId="ADAL" clId="{8D74E835-89E2-44CC-9BA8-2589EE6FF256}" dt="2024-07-21T06:35:46.257" v="4154"/>
          <ac:spMkLst>
            <pc:docMk/>
            <pc:sldMk cId="3051337147" sldId="2045"/>
            <ac:spMk id="23" creationId="{E73BA972-89CB-EBED-62CB-805A58C724BD}"/>
          </ac:spMkLst>
        </pc:spChg>
        <pc:spChg chg="add del mod">
          <ac:chgData name="Lu Thanh Thien" userId="a7082c14-5039-43ab-a24f-49195b3edce0" providerId="ADAL" clId="{8D74E835-89E2-44CC-9BA8-2589EE6FF256}" dt="2024-07-21T06:38:34.553" v="4167" actId="478"/>
          <ac:spMkLst>
            <pc:docMk/>
            <pc:sldMk cId="3051337147" sldId="2045"/>
            <ac:spMk id="24" creationId="{384594B6-ACAF-3D95-82EF-37069378B90A}"/>
          </ac:spMkLst>
        </pc:spChg>
        <pc:spChg chg="add del mod">
          <ac:chgData name="Lu Thanh Thien" userId="a7082c14-5039-43ab-a24f-49195b3edce0" providerId="ADAL" clId="{8D74E835-89E2-44CC-9BA8-2589EE6FF256}" dt="2024-07-21T06:38:33.609" v="4166" actId="478"/>
          <ac:spMkLst>
            <pc:docMk/>
            <pc:sldMk cId="3051337147" sldId="2045"/>
            <ac:spMk id="25" creationId="{CE9AB992-6EF8-0390-2631-8CC4BA470490}"/>
          </ac:spMkLst>
        </pc:spChg>
        <pc:spChg chg="add mod">
          <ac:chgData name="Lu Thanh Thien" userId="a7082c14-5039-43ab-a24f-49195b3edce0" providerId="ADAL" clId="{8D74E835-89E2-44CC-9BA8-2589EE6FF256}" dt="2024-07-21T08:59:44.399" v="4384" actId="20577"/>
          <ac:spMkLst>
            <pc:docMk/>
            <pc:sldMk cId="3051337147" sldId="2045"/>
            <ac:spMk id="27" creationId="{BFE30F03-345C-FA7C-7E33-BC10B0A77C67}"/>
          </ac:spMkLst>
        </pc:spChg>
        <pc:grpChg chg="add mod">
          <ac:chgData name="Lu Thanh Thien" userId="a7082c14-5039-43ab-a24f-49195b3edce0" providerId="ADAL" clId="{8D74E835-89E2-44CC-9BA8-2589EE6FF256}" dt="2024-07-21T08:59:31.101" v="4350" actId="1076"/>
          <ac:grpSpMkLst>
            <pc:docMk/>
            <pc:sldMk cId="3051337147" sldId="2045"/>
            <ac:grpSpMk id="26" creationId="{94208AB8-1B94-B404-3B7B-82664D89D005}"/>
          </ac:grpSpMkLst>
        </pc:grpChg>
        <pc:graphicFrameChg chg="del">
          <ac:chgData name="Lu Thanh Thien" userId="a7082c14-5039-43ab-a24f-49195b3edce0" providerId="ADAL" clId="{8D74E835-89E2-44CC-9BA8-2589EE6FF256}" dt="2024-07-21T05:16:25.941" v="4039" actId="478"/>
          <ac:graphicFrameMkLst>
            <pc:docMk/>
            <pc:sldMk cId="3051337147" sldId="2045"/>
            <ac:graphicFrameMk id="3" creationId="{211CA402-BCA1-29F7-3EE6-36AEADA09239}"/>
          </ac:graphicFrameMkLst>
        </pc:graphicFrameChg>
        <pc:graphicFrameChg chg="del">
          <ac:chgData name="Lu Thanh Thien" userId="a7082c14-5039-43ab-a24f-49195b3edce0" providerId="ADAL" clId="{8D74E835-89E2-44CC-9BA8-2589EE6FF256}" dt="2024-07-21T05:16:25.941" v="4039" actId="478"/>
          <ac:graphicFrameMkLst>
            <pc:docMk/>
            <pc:sldMk cId="3051337147" sldId="2045"/>
            <ac:graphicFrameMk id="6" creationId="{96353498-BCE1-9A95-5937-23B0D3370A90}"/>
          </ac:graphicFrameMkLst>
        </pc:graphicFrameChg>
        <pc:graphicFrameChg chg="del">
          <ac:chgData name="Lu Thanh Thien" userId="a7082c14-5039-43ab-a24f-49195b3edce0" providerId="ADAL" clId="{8D74E835-89E2-44CC-9BA8-2589EE6FF256}" dt="2024-07-21T05:16:25.941" v="4039" actId="478"/>
          <ac:graphicFrameMkLst>
            <pc:docMk/>
            <pc:sldMk cId="3051337147" sldId="2045"/>
            <ac:graphicFrameMk id="8" creationId="{D4FFD0AC-1933-8F4C-B7CD-8F2C9C8CFAE6}"/>
          </ac:graphicFrameMkLst>
        </pc:graphicFrameChg>
        <pc:graphicFrameChg chg="del">
          <ac:chgData name="Lu Thanh Thien" userId="a7082c14-5039-43ab-a24f-49195b3edce0" providerId="ADAL" clId="{8D74E835-89E2-44CC-9BA8-2589EE6FF256}" dt="2024-07-21T05:16:25.941" v="4039" actId="478"/>
          <ac:graphicFrameMkLst>
            <pc:docMk/>
            <pc:sldMk cId="3051337147" sldId="2045"/>
            <ac:graphicFrameMk id="9" creationId="{126A38AE-CA73-A51C-5EDE-B4ECD28D8510}"/>
          </ac:graphicFrameMkLst>
        </pc:graphicFrameChg>
        <pc:graphicFrameChg chg="del">
          <ac:chgData name="Lu Thanh Thien" userId="a7082c14-5039-43ab-a24f-49195b3edce0" providerId="ADAL" clId="{8D74E835-89E2-44CC-9BA8-2589EE6FF256}" dt="2024-07-21T05:16:25.941" v="4039" actId="478"/>
          <ac:graphicFrameMkLst>
            <pc:docMk/>
            <pc:sldMk cId="3051337147" sldId="2045"/>
            <ac:graphicFrameMk id="10" creationId="{D1945B58-89EB-8AF1-0E6E-1CE51FDEE6B1}"/>
          </ac:graphicFrameMkLst>
        </pc:graphicFrameChg>
        <pc:graphicFrameChg chg="del">
          <ac:chgData name="Lu Thanh Thien" userId="a7082c14-5039-43ab-a24f-49195b3edce0" providerId="ADAL" clId="{8D74E835-89E2-44CC-9BA8-2589EE6FF256}" dt="2024-07-21T05:16:25.941" v="4039" actId="478"/>
          <ac:graphicFrameMkLst>
            <pc:docMk/>
            <pc:sldMk cId="3051337147" sldId="2045"/>
            <ac:graphicFrameMk id="11" creationId="{FE5A16F6-F0AD-64FD-30D0-E54D167C6EDA}"/>
          </ac:graphicFrameMkLst>
        </pc:graphicFrameChg>
        <pc:graphicFrameChg chg="del">
          <ac:chgData name="Lu Thanh Thien" userId="a7082c14-5039-43ab-a24f-49195b3edce0" providerId="ADAL" clId="{8D74E835-89E2-44CC-9BA8-2589EE6FF256}" dt="2024-07-21T05:16:25.941" v="4039" actId="478"/>
          <ac:graphicFrameMkLst>
            <pc:docMk/>
            <pc:sldMk cId="3051337147" sldId="2045"/>
            <ac:graphicFrameMk id="12" creationId="{A2E1C305-FE72-803A-2244-6904EACB59F6}"/>
          </ac:graphicFrameMkLst>
        </pc:graphicFrameChg>
        <pc:graphicFrameChg chg="del">
          <ac:chgData name="Lu Thanh Thien" userId="a7082c14-5039-43ab-a24f-49195b3edce0" providerId="ADAL" clId="{8D74E835-89E2-44CC-9BA8-2589EE6FF256}" dt="2024-07-21T05:16:25.941" v="4039" actId="478"/>
          <ac:graphicFrameMkLst>
            <pc:docMk/>
            <pc:sldMk cId="3051337147" sldId="2045"/>
            <ac:graphicFrameMk id="13" creationId="{D6D29F85-BDAD-11AE-E972-945ABB47769B}"/>
          </ac:graphicFrameMkLst>
        </pc:graphicFrameChg>
        <pc:graphicFrameChg chg="del">
          <ac:chgData name="Lu Thanh Thien" userId="a7082c14-5039-43ab-a24f-49195b3edce0" providerId="ADAL" clId="{8D74E835-89E2-44CC-9BA8-2589EE6FF256}" dt="2024-07-21T05:16:25.941" v="4039" actId="478"/>
          <ac:graphicFrameMkLst>
            <pc:docMk/>
            <pc:sldMk cId="3051337147" sldId="2045"/>
            <ac:graphicFrameMk id="14" creationId="{F430476B-9933-880A-5397-B735EA5CAA42}"/>
          </ac:graphicFrameMkLst>
        </pc:graphicFrameChg>
        <pc:picChg chg="add mod">
          <ac:chgData name="Lu Thanh Thien" userId="a7082c14-5039-43ab-a24f-49195b3edce0" providerId="ADAL" clId="{8D74E835-89E2-44CC-9BA8-2589EE6FF256}" dt="2024-07-21T08:59:29.191" v="4349" actId="164"/>
          <ac:picMkLst>
            <pc:docMk/>
            <pc:sldMk cId="3051337147" sldId="2045"/>
            <ac:picMk id="5" creationId="{F1AA4627-D1CB-6876-9981-747934434EA6}"/>
          </ac:picMkLst>
        </pc:picChg>
        <pc:picChg chg="add mod">
          <ac:chgData name="Lu Thanh Thien" userId="a7082c14-5039-43ab-a24f-49195b3edce0" providerId="ADAL" clId="{8D74E835-89E2-44CC-9BA8-2589EE6FF256}" dt="2024-07-21T08:59:29.191" v="4349" actId="164"/>
          <ac:picMkLst>
            <pc:docMk/>
            <pc:sldMk cId="3051337147" sldId="2045"/>
            <ac:picMk id="17" creationId="{6FA45F27-AEC3-47BA-5265-EBB6FB07F56E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10:06:25.422" v="5578" actId="1076"/>
        <pc:sldMkLst>
          <pc:docMk/>
          <pc:sldMk cId="2304582962" sldId="2046"/>
        </pc:sldMkLst>
        <pc:spChg chg="mod">
          <ac:chgData name="Lu Thanh Thien" userId="a7082c14-5039-43ab-a24f-49195b3edce0" providerId="ADAL" clId="{8D74E835-89E2-44CC-9BA8-2589EE6FF256}" dt="2024-07-21T09:33:41.127" v="4861" actId="20577"/>
          <ac:spMkLst>
            <pc:docMk/>
            <pc:sldMk cId="2304582962" sldId="2046"/>
            <ac:spMk id="2" creationId="{94CD600B-C721-1056-8F87-693E290717C8}"/>
          </ac:spMkLst>
        </pc:spChg>
        <pc:spChg chg="add mod">
          <ac:chgData name="Lu Thanh Thien" userId="a7082c14-5039-43ab-a24f-49195b3edce0" providerId="ADAL" clId="{8D74E835-89E2-44CC-9BA8-2589EE6FF256}" dt="2024-07-21T10:04:27.942" v="5556" actId="113"/>
          <ac:spMkLst>
            <pc:docMk/>
            <pc:sldMk cId="2304582962" sldId="2046"/>
            <ac:spMk id="7" creationId="{1DC9C2E2-E7A7-A993-EA91-F07F8CD8092B}"/>
          </ac:spMkLst>
        </pc:spChg>
        <pc:spChg chg="add del mod">
          <ac:chgData name="Lu Thanh Thien" userId="a7082c14-5039-43ab-a24f-49195b3edce0" providerId="ADAL" clId="{8D74E835-89E2-44CC-9BA8-2589EE6FF256}" dt="2024-07-21T10:06:20.566" v="5575" actId="478"/>
          <ac:spMkLst>
            <pc:docMk/>
            <pc:sldMk cId="2304582962" sldId="2046"/>
            <ac:spMk id="9" creationId="{DB4DE523-4B62-A896-FEA8-EA3A0BB706E9}"/>
          </ac:spMkLst>
        </pc:spChg>
        <pc:spChg chg="del mod">
          <ac:chgData name="Lu Thanh Thien" userId="a7082c14-5039-43ab-a24f-49195b3edce0" providerId="ADAL" clId="{8D74E835-89E2-44CC-9BA8-2589EE6FF256}" dt="2024-07-21T09:22:12.416" v="4641" actId="478"/>
          <ac:spMkLst>
            <pc:docMk/>
            <pc:sldMk cId="2304582962" sldId="2046"/>
            <ac:spMk id="16" creationId="{7ACB26FE-DB60-0071-38A3-589C1EF18A86}"/>
          </ac:spMkLst>
        </pc:spChg>
        <pc:picChg chg="add del">
          <ac:chgData name="Lu Thanh Thien" userId="a7082c14-5039-43ab-a24f-49195b3edce0" providerId="ADAL" clId="{8D74E835-89E2-44CC-9BA8-2589EE6FF256}" dt="2024-07-21T08:57:22.365" v="4295" actId="478"/>
          <ac:picMkLst>
            <pc:docMk/>
            <pc:sldMk cId="2304582962" sldId="2046"/>
            <ac:picMk id="4" creationId="{40D8FF59-AE62-E90F-5F3B-B96320E4CBE1}"/>
          </ac:picMkLst>
        </pc:picChg>
        <pc:picChg chg="add mod">
          <ac:chgData name="Lu Thanh Thien" userId="a7082c14-5039-43ab-a24f-49195b3edce0" providerId="ADAL" clId="{8D74E835-89E2-44CC-9BA8-2589EE6FF256}" dt="2024-07-21T10:06:25.422" v="5578" actId="1076"/>
          <ac:picMkLst>
            <pc:docMk/>
            <pc:sldMk cId="2304582962" sldId="2046"/>
            <ac:picMk id="6" creationId="{2E265B06-6405-C076-1634-65EB80747C56}"/>
          </ac:picMkLst>
        </pc:picChg>
        <pc:picChg chg="add del">
          <ac:chgData name="Lu Thanh Thien" userId="a7082c14-5039-43ab-a24f-49195b3edce0" providerId="ADAL" clId="{8D74E835-89E2-44CC-9BA8-2589EE6FF256}" dt="2024-07-21T10:06:18.468" v="5574" actId="478"/>
          <ac:picMkLst>
            <pc:docMk/>
            <pc:sldMk cId="2304582962" sldId="2046"/>
            <ac:picMk id="11" creationId="{07A68E14-9438-6983-02EE-3A086FA5988E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14:56:52.988" v="6504" actId="1076"/>
        <pc:sldMkLst>
          <pc:docMk/>
          <pc:sldMk cId="597355460" sldId="2047"/>
        </pc:sldMkLst>
        <pc:spChg chg="del">
          <ac:chgData name="Lu Thanh Thien" userId="a7082c14-5039-43ab-a24f-49195b3edce0" providerId="ADAL" clId="{8D74E835-89E2-44CC-9BA8-2589EE6FF256}" dt="2024-07-21T09:28:06.417" v="4838" actId="478"/>
          <ac:spMkLst>
            <pc:docMk/>
            <pc:sldMk cId="597355460" sldId="2047"/>
            <ac:spMk id="2" creationId="{94CD600B-C721-1056-8F87-693E290717C8}"/>
          </ac:spMkLst>
        </pc:spChg>
        <pc:spChg chg="add del mod">
          <ac:chgData name="Lu Thanh Thien" userId="a7082c14-5039-43ab-a24f-49195b3edce0" providerId="ADAL" clId="{8D74E835-89E2-44CC-9BA8-2589EE6FF256}" dt="2024-07-21T09:28:11.559" v="4842" actId="478"/>
          <ac:spMkLst>
            <pc:docMk/>
            <pc:sldMk cId="597355460" sldId="2047"/>
            <ac:spMk id="4" creationId="{6A433306-5686-B0ED-4919-B242844078A0}"/>
          </ac:spMkLst>
        </pc:spChg>
        <pc:spChg chg="add del mod">
          <ac:chgData name="Lu Thanh Thien" userId="a7082c14-5039-43ab-a24f-49195b3edce0" providerId="ADAL" clId="{8D74E835-89E2-44CC-9BA8-2589EE6FF256}" dt="2024-07-21T09:33:47.625" v="4862" actId="478"/>
          <ac:spMkLst>
            <pc:docMk/>
            <pc:sldMk cId="597355460" sldId="2047"/>
            <ac:spMk id="5" creationId="{6BEBF598-6F52-069A-84B4-1B476B50A1F2}"/>
          </ac:spMkLst>
        </pc:spChg>
        <pc:spChg chg="add mod">
          <ac:chgData name="Lu Thanh Thien" userId="a7082c14-5039-43ab-a24f-49195b3edce0" providerId="ADAL" clId="{8D74E835-89E2-44CC-9BA8-2589EE6FF256}" dt="2024-07-21T09:33:47.735" v="4863"/>
          <ac:spMkLst>
            <pc:docMk/>
            <pc:sldMk cId="597355460" sldId="2047"/>
            <ac:spMk id="6" creationId="{06441743-EC2A-2037-1AE3-D79E98E42942}"/>
          </ac:spMkLst>
        </pc:spChg>
        <pc:spChg chg="add mod">
          <ac:chgData name="Lu Thanh Thien" userId="a7082c14-5039-43ab-a24f-49195b3edce0" providerId="ADAL" clId="{8D74E835-89E2-44CC-9BA8-2589EE6FF256}" dt="2024-07-21T14:50:41.396" v="6355" actId="20577"/>
          <ac:spMkLst>
            <pc:docMk/>
            <pc:sldMk cId="597355460" sldId="2047"/>
            <ac:spMk id="7" creationId="{64314284-0211-EBC1-BE78-97FD5FD93963}"/>
          </ac:spMkLst>
        </pc:spChg>
        <pc:spChg chg="add mod">
          <ac:chgData name="Lu Thanh Thien" userId="a7082c14-5039-43ab-a24f-49195b3edce0" providerId="ADAL" clId="{8D74E835-89E2-44CC-9BA8-2589EE6FF256}" dt="2024-07-21T14:54:15.088" v="6503" actId="20577"/>
          <ac:spMkLst>
            <pc:docMk/>
            <pc:sldMk cId="597355460" sldId="2047"/>
            <ac:spMk id="8" creationId="{7F49BCE9-DE2C-30E9-F99D-D105C8083F2A}"/>
          </ac:spMkLst>
        </pc:spChg>
        <pc:spChg chg="add del">
          <ac:chgData name="Lu Thanh Thien" userId="a7082c14-5039-43ab-a24f-49195b3edce0" providerId="ADAL" clId="{8D74E835-89E2-44CC-9BA8-2589EE6FF256}" dt="2024-07-21T14:49:29.887" v="6329" actId="478"/>
          <ac:spMkLst>
            <pc:docMk/>
            <pc:sldMk cId="597355460" sldId="2047"/>
            <ac:spMk id="16" creationId="{7ACB26FE-DB60-0071-38A3-589C1EF18A86}"/>
          </ac:spMkLst>
        </pc:spChg>
        <pc:picChg chg="add del">
          <ac:chgData name="Lu Thanh Thien" userId="a7082c14-5039-43ab-a24f-49195b3edce0" providerId="ADAL" clId="{8D74E835-89E2-44CC-9BA8-2589EE6FF256}" dt="2024-07-21T14:49:54.120" v="6331" actId="478"/>
          <ac:picMkLst>
            <pc:docMk/>
            <pc:sldMk cId="597355460" sldId="2047"/>
            <ac:picMk id="3" creationId="{25EEF86A-DE52-5EA6-018E-C498F850D965}"/>
          </ac:picMkLst>
        </pc:picChg>
        <pc:picChg chg="add mod">
          <ac:chgData name="Lu Thanh Thien" userId="a7082c14-5039-43ab-a24f-49195b3edce0" providerId="ADAL" clId="{8D74E835-89E2-44CC-9BA8-2589EE6FF256}" dt="2024-07-21T14:56:52.988" v="6504" actId="1076"/>
          <ac:picMkLst>
            <pc:docMk/>
            <pc:sldMk cId="597355460" sldId="2047"/>
            <ac:picMk id="5" creationId="{956C1ABA-F152-B64C-CE55-EFDDF0B76999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09:00:28.962" v="4415" actId="1076"/>
        <pc:sldMkLst>
          <pc:docMk/>
          <pc:sldMk cId="3292615789" sldId="2048"/>
        </pc:sldMkLst>
        <pc:spChg chg="add mod">
          <ac:chgData name="Lu Thanh Thien" userId="a7082c14-5039-43ab-a24f-49195b3edce0" providerId="ADAL" clId="{8D74E835-89E2-44CC-9BA8-2589EE6FF256}" dt="2024-07-21T08:58:17.904" v="4336" actId="164"/>
          <ac:spMkLst>
            <pc:docMk/>
            <pc:sldMk cId="3292615789" sldId="2048"/>
            <ac:spMk id="8" creationId="{1FACC640-154A-F0A8-163C-0C634397D4C5}"/>
          </ac:spMkLst>
        </pc:spChg>
        <pc:spChg chg="add del mod">
          <ac:chgData name="Lu Thanh Thien" userId="a7082c14-5039-43ab-a24f-49195b3edce0" providerId="ADAL" clId="{8D74E835-89E2-44CC-9BA8-2589EE6FF256}" dt="2024-07-21T08:58:08.610" v="4334" actId="478"/>
          <ac:spMkLst>
            <pc:docMk/>
            <pc:sldMk cId="3292615789" sldId="2048"/>
            <ac:spMk id="9" creationId="{4397B321-9708-D0E9-AB3B-FB9DDC0A9C39}"/>
          </ac:spMkLst>
        </pc:spChg>
        <pc:spChg chg="add mod">
          <ac:chgData name="Lu Thanh Thien" userId="a7082c14-5039-43ab-a24f-49195b3edce0" providerId="ADAL" clId="{8D74E835-89E2-44CC-9BA8-2589EE6FF256}" dt="2024-07-21T08:59:16.314" v="4348" actId="164"/>
          <ac:spMkLst>
            <pc:docMk/>
            <pc:sldMk cId="3292615789" sldId="2048"/>
            <ac:spMk id="15" creationId="{BF877756-3F62-02ED-D5A7-D2A45781C8CA}"/>
          </ac:spMkLst>
        </pc:spChg>
        <pc:spChg chg="del">
          <ac:chgData name="Lu Thanh Thien" userId="a7082c14-5039-43ab-a24f-49195b3edce0" providerId="ADAL" clId="{8D74E835-89E2-44CC-9BA8-2589EE6FF256}" dt="2024-07-21T08:57:31.551" v="4300" actId="478"/>
          <ac:spMkLst>
            <pc:docMk/>
            <pc:sldMk cId="3292615789" sldId="2048"/>
            <ac:spMk id="18" creationId="{3A81422F-9A61-7DA9-A6CA-3AC26C00717F}"/>
          </ac:spMkLst>
        </pc:spChg>
        <pc:spChg chg="add del">
          <ac:chgData name="Lu Thanh Thien" userId="a7082c14-5039-43ab-a24f-49195b3edce0" providerId="ADAL" clId="{8D74E835-89E2-44CC-9BA8-2589EE6FF256}" dt="2024-07-21T08:57:28.562" v="4299" actId="478"/>
          <ac:spMkLst>
            <pc:docMk/>
            <pc:sldMk cId="3292615789" sldId="2048"/>
            <ac:spMk id="19" creationId="{8A7D25C4-5572-7374-238B-738BF3FA4F1D}"/>
          </ac:spMkLst>
        </pc:spChg>
        <pc:spChg chg="add mod">
          <ac:chgData name="Lu Thanh Thien" userId="a7082c14-5039-43ab-a24f-49195b3edce0" providerId="ADAL" clId="{8D74E835-89E2-44CC-9BA8-2589EE6FF256}" dt="2024-07-21T09:00:18.617" v="4411" actId="20577"/>
          <ac:spMkLst>
            <pc:docMk/>
            <pc:sldMk cId="3292615789" sldId="2048"/>
            <ac:spMk id="21" creationId="{13A1A262-CACB-BDD5-1528-758478F72542}"/>
          </ac:spMkLst>
        </pc:spChg>
        <pc:grpChg chg="add mod">
          <ac:chgData name="Lu Thanh Thien" userId="a7082c14-5039-43ab-a24f-49195b3edce0" providerId="ADAL" clId="{8D74E835-89E2-44CC-9BA8-2589EE6FF256}" dt="2024-07-21T08:59:16.314" v="4348" actId="164"/>
          <ac:grpSpMkLst>
            <pc:docMk/>
            <pc:sldMk cId="3292615789" sldId="2048"/>
            <ac:grpSpMk id="10" creationId="{C1FD4FEE-A57E-F288-9A54-99BD995FF9E1}"/>
          </ac:grpSpMkLst>
        </pc:grpChg>
        <pc:grpChg chg="add mod">
          <ac:chgData name="Lu Thanh Thien" userId="a7082c14-5039-43ab-a24f-49195b3edce0" providerId="ADAL" clId="{8D74E835-89E2-44CC-9BA8-2589EE6FF256}" dt="2024-07-21T08:59:51.702" v="4385" actId="164"/>
          <ac:grpSpMkLst>
            <pc:docMk/>
            <pc:sldMk cId="3292615789" sldId="2048"/>
            <ac:grpSpMk id="16" creationId="{A7E64177-2A91-B07D-03E5-C6FEF3D663A8}"/>
          </ac:grpSpMkLst>
        </pc:grpChg>
        <pc:grpChg chg="add mod">
          <ac:chgData name="Lu Thanh Thien" userId="a7082c14-5039-43ab-a24f-49195b3edce0" providerId="ADAL" clId="{8D74E835-89E2-44CC-9BA8-2589EE6FF256}" dt="2024-07-21T09:00:10" v="4397" actId="1076"/>
          <ac:grpSpMkLst>
            <pc:docMk/>
            <pc:sldMk cId="3292615789" sldId="2048"/>
            <ac:grpSpMk id="20" creationId="{791E66B0-41EB-DA8A-85C0-64419D70F466}"/>
          </ac:grpSpMkLst>
        </pc:grpChg>
        <pc:picChg chg="add del">
          <ac:chgData name="Lu Thanh Thien" userId="a7082c14-5039-43ab-a24f-49195b3edce0" providerId="ADAL" clId="{8D74E835-89E2-44CC-9BA8-2589EE6FF256}" dt="2024-07-21T08:57:33.012" v="4302" actId="22"/>
          <ac:picMkLst>
            <pc:docMk/>
            <pc:sldMk cId="3292615789" sldId="2048"/>
            <ac:picMk id="4" creationId="{1E42FFB3-1A1A-DECD-B50E-9EAADB3ADAA2}"/>
          </ac:picMkLst>
        </pc:picChg>
        <pc:picChg chg="add del">
          <ac:chgData name="Lu Thanh Thien" userId="a7082c14-5039-43ab-a24f-49195b3edce0" providerId="ADAL" clId="{8D74E835-89E2-44CC-9BA8-2589EE6FF256}" dt="2024-07-21T08:57:28.562" v="4299" actId="478"/>
          <ac:picMkLst>
            <pc:docMk/>
            <pc:sldMk cId="3292615789" sldId="2048"/>
            <ac:picMk id="5" creationId="{F1AA4627-D1CB-6876-9981-747934434EA6}"/>
          </ac:picMkLst>
        </pc:picChg>
        <pc:picChg chg="add mod">
          <ac:chgData name="Lu Thanh Thien" userId="a7082c14-5039-43ab-a24f-49195b3edce0" providerId="ADAL" clId="{8D74E835-89E2-44CC-9BA8-2589EE6FF256}" dt="2024-07-21T08:58:17.904" v="4336" actId="164"/>
          <ac:picMkLst>
            <pc:docMk/>
            <pc:sldMk cId="3292615789" sldId="2048"/>
            <ac:picMk id="7" creationId="{23412793-B24A-3652-F72F-519A12497672}"/>
          </ac:picMkLst>
        </pc:picChg>
        <pc:picChg chg="add mod">
          <ac:chgData name="Lu Thanh Thien" userId="a7082c14-5039-43ab-a24f-49195b3edce0" providerId="ADAL" clId="{8D74E835-89E2-44CC-9BA8-2589EE6FF256}" dt="2024-07-21T09:00:26.236" v="4413" actId="1076"/>
          <ac:picMkLst>
            <pc:docMk/>
            <pc:sldMk cId="3292615789" sldId="2048"/>
            <ac:picMk id="12" creationId="{34D0FE87-8CFB-F430-BB20-87E989443B21}"/>
          </ac:picMkLst>
        </pc:picChg>
        <pc:picChg chg="add mod">
          <ac:chgData name="Lu Thanh Thien" userId="a7082c14-5039-43ab-a24f-49195b3edce0" providerId="ADAL" clId="{8D74E835-89E2-44CC-9BA8-2589EE6FF256}" dt="2024-07-21T09:00:28.962" v="4415" actId="1076"/>
          <ac:picMkLst>
            <pc:docMk/>
            <pc:sldMk cId="3292615789" sldId="2048"/>
            <ac:picMk id="14" creationId="{A6B5C351-C23B-AE99-B42C-73AA8D618A6B}"/>
          </ac:picMkLst>
        </pc:picChg>
        <pc:picChg chg="del">
          <ac:chgData name="Lu Thanh Thien" userId="a7082c14-5039-43ab-a24f-49195b3edce0" providerId="ADAL" clId="{8D74E835-89E2-44CC-9BA8-2589EE6FF256}" dt="2024-07-21T08:57:28.562" v="4299" actId="478"/>
          <ac:picMkLst>
            <pc:docMk/>
            <pc:sldMk cId="3292615789" sldId="2048"/>
            <ac:picMk id="17" creationId="{6FA45F27-AEC3-47BA-5265-EBB6FB07F56E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09:21:52.517" v="4638" actId="20577"/>
        <pc:sldMkLst>
          <pc:docMk/>
          <pc:sldMk cId="788151425" sldId="2049"/>
        </pc:sldMkLst>
        <pc:spChg chg="add mod">
          <ac:chgData name="Lu Thanh Thien" userId="a7082c14-5039-43ab-a24f-49195b3edce0" providerId="ADAL" clId="{8D74E835-89E2-44CC-9BA8-2589EE6FF256}" dt="2024-07-21T09:21:52.517" v="4638" actId="20577"/>
          <ac:spMkLst>
            <pc:docMk/>
            <pc:sldMk cId="788151425" sldId="2049"/>
            <ac:spMk id="5" creationId="{B75A1E7F-60B4-7BC6-4653-3835B94D1CA6}"/>
          </ac:spMkLst>
        </pc:spChg>
        <pc:spChg chg="mod">
          <ac:chgData name="Lu Thanh Thien" userId="a7082c14-5039-43ab-a24f-49195b3edce0" providerId="ADAL" clId="{8D74E835-89E2-44CC-9BA8-2589EE6FF256}" dt="2024-07-21T09:01:33.996" v="4450" actId="5793"/>
          <ac:spMkLst>
            <pc:docMk/>
            <pc:sldMk cId="788151425" sldId="2049"/>
            <ac:spMk id="21" creationId="{13A1A262-CACB-BDD5-1528-758478F72542}"/>
          </ac:spMkLst>
        </pc:spChg>
        <pc:grpChg chg="del">
          <ac:chgData name="Lu Thanh Thien" userId="a7082c14-5039-43ab-a24f-49195b3edce0" providerId="ADAL" clId="{8D74E835-89E2-44CC-9BA8-2589EE6FF256}" dt="2024-07-21T09:01:35.791" v="4451" actId="478"/>
          <ac:grpSpMkLst>
            <pc:docMk/>
            <pc:sldMk cId="788151425" sldId="2049"/>
            <ac:grpSpMk id="20" creationId="{791E66B0-41EB-DA8A-85C0-64419D70F466}"/>
          </ac:grpSpMkLst>
        </pc:grpChg>
        <pc:picChg chg="add mod ord">
          <ac:chgData name="Lu Thanh Thien" userId="a7082c14-5039-43ab-a24f-49195b3edce0" providerId="ADAL" clId="{8D74E835-89E2-44CC-9BA8-2589EE6FF256}" dt="2024-07-21T09:20:33.761" v="4631" actId="1076"/>
          <ac:picMkLst>
            <pc:docMk/>
            <pc:sldMk cId="788151425" sldId="2049"/>
            <ac:picMk id="4" creationId="{80CD087D-F37A-4B55-2548-3C19D4B4D096}"/>
          </ac:picMkLst>
        </pc:picChg>
        <pc:picChg chg="add mod">
          <ac:chgData name="Lu Thanh Thien" userId="a7082c14-5039-43ab-a24f-49195b3edce0" providerId="ADAL" clId="{8D74E835-89E2-44CC-9BA8-2589EE6FF256}" dt="2024-07-21T09:20:31.191" v="4630" actId="1076"/>
          <ac:picMkLst>
            <pc:docMk/>
            <pc:sldMk cId="788151425" sldId="2049"/>
            <ac:picMk id="9" creationId="{4005859D-E42B-8EEE-A974-8FA68C0C58D4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09:26:13.458" v="4718" actId="1076"/>
        <pc:sldMkLst>
          <pc:docMk/>
          <pc:sldMk cId="808581436" sldId="2050"/>
        </pc:sldMkLst>
        <pc:spChg chg="mod">
          <ac:chgData name="Lu Thanh Thien" userId="a7082c14-5039-43ab-a24f-49195b3edce0" providerId="ADAL" clId="{8D74E835-89E2-44CC-9BA8-2589EE6FF256}" dt="2024-07-21T09:26:13.458" v="4718" actId="1076"/>
          <ac:spMkLst>
            <pc:docMk/>
            <pc:sldMk cId="808581436" sldId="2050"/>
            <ac:spMk id="2" creationId="{94CD600B-C721-1056-8F87-693E290717C8}"/>
          </ac:spMkLst>
        </pc:spChg>
        <pc:spChg chg="del">
          <ac:chgData name="Lu Thanh Thien" userId="a7082c14-5039-43ab-a24f-49195b3edce0" providerId="ADAL" clId="{8D74E835-89E2-44CC-9BA8-2589EE6FF256}" dt="2024-07-21T09:25:56.799" v="4704" actId="478"/>
          <ac:spMkLst>
            <pc:docMk/>
            <pc:sldMk cId="808581436" sldId="2050"/>
            <ac:spMk id="3" creationId="{1BF34545-5433-545F-FBBD-3BCD4A959730}"/>
          </ac:spMkLst>
        </pc:spChg>
        <pc:spChg chg="add del mod">
          <ac:chgData name="Lu Thanh Thien" userId="a7082c14-5039-43ab-a24f-49195b3edce0" providerId="ADAL" clId="{8D74E835-89E2-44CC-9BA8-2589EE6FF256}" dt="2024-07-21T09:25:59.595" v="4705" actId="478"/>
          <ac:spMkLst>
            <pc:docMk/>
            <pc:sldMk cId="808581436" sldId="2050"/>
            <ac:spMk id="5" creationId="{C4D1598F-072F-0816-EB8D-844F26913785}"/>
          </ac:spMkLst>
        </pc:spChg>
      </pc:sldChg>
      <pc:sldChg chg="add del">
        <pc:chgData name="Lu Thanh Thien" userId="a7082c14-5039-43ab-a24f-49195b3edce0" providerId="ADAL" clId="{8D74E835-89E2-44CC-9BA8-2589EE6FF256}" dt="2024-07-21T09:22:09.566" v="4640" actId="47"/>
        <pc:sldMkLst>
          <pc:docMk/>
          <pc:sldMk cId="4094108286" sldId="2050"/>
        </pc:sldMkLst>
      </pc:sldChg>
      <pc:sldChg chg="modSp add mod ord">
        <pc:chgData name="Lu Thanh Thien" userId="a7082c14-5039-43ab-a24f-49195b3edce0" providerId="ADAL" clId="{8D74E835-89E2-44CC-9BA8-2589EE6FF256}" dt="2024-07-21T09:26:30.965" v="4758" actId="404"/>
        <pc:sldMkLst>
          <pc:docMk/>
          <pc:sldMk cId="2820701120" sldId="2051"/>
        </pc:sldMkLst>
        <pc:spChg chg="mod">
          <ac:chgData name="Lu Thanh Thien" userId="a7082c14-5039-43ab-a24f-49195b3edce0" providerId="ADAL" clId="{8D74E835-89E2-44CC-9BA8-2589EE6FF256}" dt="2024-07-21T09:26:30.965" v="4758" actId="404"/>
          <ac:spMkLst>
            <pc:docMk/>
            <pc:sldMk cId="2820701120" sldId="2051"/>
            <ac:spMk id="2" creationId="{94CD600B-C721-1056-8F87-693E290717C8}"/>
          </ac:spMkLst>
        </pc:spChg>
      </pc:sldChg>
      <pc:sldChg chg="add ord">
        <pc:chgData name="Lu Thanh Thien" userId="a7082c14-5039-43ab-a24f-49195b3edce0" providerId="ADAL" clId="{8D74E835-89E2-44CC-9BA8-2589EE6FF256}" dt="2024-07-21T09:26:36.447" v="4761"/>
        <pc:sldMkLst>
          <pc:docMk/>
          <pc:sldMk cId="1435725242" sldId="2052"/>
        </pc:sldMkLst>
      </pc:sldChg>
      <pc:sldChg chg="modSp add mod">
        <pc:chgData name="Lu Thanh Thien" userId="a7082c14-5039-43ab-a24f-49195b3edce0" providerId="ADAL" clId="{8D74E835-89E2-44CC-9BA8-2589EE6FF256}" dt="2024-07-21T09:48:44" v="4955" actId="14100"/>
        <pc:sldMkLst>
          <pc:docMk/>
          <pc:sldMk cId="3286732391" sldId="2053"/>
        </pc:sldMkLst>
        <pc:spChg chg="mod">
          <ac:chgData name="Lu Thanh Thien" userId="a7082c14-5039-43ab-a24f-49195b3edce0" providerId="ADAL" clId="{8D74E835-89E2-44CC-9BA8-2589EE6FF256}" dt="2024-07-21T09:48:44" v="4955" actId="14100"/>
          <ac:spMkLst>
            <pc:docMk/>
            <pc:sldMk cId="3286732391" sldId="2053"/>
            <ac:spMk id="2" creationId="{94CD600B-C721-1056-8F87-693E290717C8}"/>
          </ac:spMkLst>
        </pc:spChg>
      </pc:sldChg>
      <pc:sldChg chg="add del">
        <pc:chgData name="Lu Thanh Thien" userId="a7082c14-5039-43ab-a24f-49195b3edce0" providerId="ADAL" clId="{8D74E835-89E2-44CC-9BA8-2589EE6FF256}" dt="2024-07-21T09:26:51.001" v="4765" actId="2696"/>
        <pc:sldMkLst>
          <pc:docMk/>
          <pc:sldMk cId="3373118237" sldId="2053"/>
        </pc:sldMkLst>
      </pc:sldChg>
      <pc:sldChg chg="addSp delSp modSp add mod">
        <pc:chgData name="Lu Thanh Thien" userId="a7082c14-5039-43ab-a24f-49195b3edce0" providerId="ADAL" clId="{8D74E835-89E2-44CC-9BA8-2589EE6FF256}" dt="2024-07-21T14:49:11.729" v="6328" actId="1076"/>
        <pc:sldMkLst>
          <pc:docMk/>
          <pc:sldMk cId="776479851" sldId="2054"/>
        </pc:sldMkLst>
        <pc:spChg chg="del">
          <ac:chgData name="Lu Thanh Thien" userId="a7082c14-5039-43ab-a24f-49195b3edce0" providerId="ADAL" clId="{8D74E835-89E2-44CC-9BA8-2589EE6FF256}" dt="2024-07-21T10:06:29.844" v="5580" actId="478"/>
          <ac:spMkLst>
            <pc:docMk/>
            <pc:sldMk cId="776479851" sldId="2054"/>
            <ac:spMk id="7" creationId="{1DC9C2E2-E7A7-A993-EA91-F07F8CD8092B}"/>
          </ac:spMkLst>
        </pc:spChg>
        <pc:spChg chg="mod">
          <ac:chgData name="Lu Thanh Thien" userId="a7082c14-5039-43ab-a24f-49195b3edce0" providerId="ADAL" clId="{8D74E835-89E2-44CC-9BA8-2589EE6FF256}" dt="2024-07-21T10:16:13.027" v="5706" actId="113"/>
          <ac:spMkLst>
            <pc:docMk/>
            <pc:sldMk cId="776479851" sldId="2054"/>
            <ac:spMk id="9" creationId="{DB4DE523-4B62-A896-FEA8-EA3A0BB706E9}"/>
          </ac:spMkLst>
        </pc:spChg>
        <pc:picChg chg="add mod ord">
          <ac:chgData name="Lu Thanh Thien" userId="a7082c14-5039-43ab-a24f-49195b3edce0" providerId="ADAL" clId="{8D74E835-89E2-44CC-9BA8-2589EE6FF256}" dt="2024-07-21T14:49:11.729" v="6328" actId="1076"/>
          <ac:picMkLst>
            <pc:docMk/>
            <pc:sldMk cId="776479851" sldId="2054"/>
            <ac:picMk id="4" creationId="{19452602-09E1-5C9A-F5F8-C6A5C0C11D23}"/>
          </ac:picMkLst>
        </pc:picChg>
        <pc:picChg chg="del">
          <ac:chgData name="Lu Thanh Thien" userId="a7082c14-5039-43ab-a24f-49195b3edce0" providerId="ADAL" clId="{8D74E835-89E2-44CC-9BA8-2589EE6FF256}" dt="2024-07-21T10:06:28.180" v="5579" actId="478"/>
          <ac:picMkLst>
            <pc:docMk/>
            <pc:sldMk cId="776479851" sldId="2054"/>
            <ac:picMk id="6" creationId="{2E265B06-6405-C076-1634-65EB80747C56}"/>
          </ac:picMkLst>
        </pc:picChg>
        <pc:picChg chg="mod ord">
          <ac:chgData name="Lu Thanh Thien" userId="a7082c14-5039-43ab-a24f-49195b3edce0" providerId="ADAL" clId="{8D74E835-89E2-44CC-9BA8-2589EE6FF256}" dt="2024-07-21T14:49:08.682" v="6327" actId="167"/>
          <ac:picMkLst>
            <pc:docMk/>
            <pc:sldMk cId="776479851" sldId="2054"/>
            <ac:picMk id="11" creationId="{07A68E14-9438-6983-02EE-3A086FA5988E}"/>
          </ac:picMkLst>
        </pc:picChg>
      </pc:sldChg>
      <pc:sldChg chg="add del">
        <pc:chgData name="Lu Thanh Thien" userId="a7082c14-5039-43ab-a24f-49195b3edce0" providerId="ADAL" clId="{8D74E835-89E2-44CC-9BA8-2589EE6FF256}" dt="2024-07-21T09:45:34.183" v="4894" actId="47"/>
        <pc:sldMkLst>
          <pc:docMk/>
          <pc:sldMk cId="2300804348" sldId="2054"/>
        </pc:sldMkLst>
      </pc:sldChg>
      <pc:sldChg chg="addSp delSp modSp add mod">
        <pc:chgData name="Lu Thanh Thien" userId="a7082c14-5039-43ab-a24f-49195b3edce0" providerId="ADAL" clId="{8D74E835-89E2-44CC-9BA8-2589EE6FF256}" dt="2024-07-21T14:28:42.439" v="6233" actId="1035"/>
        <pc:sldMkLst>
          <pc:docMk/>
          <pc:sldMk cId="2526149586" sldId="2055"/>
        </pc:sldMkLst>
        <pc:spChg chg="add mod">
          <ac:chgData name="Lu Thanh Thien" userId="a7082c14-5039-43ab-a24f-49195b3edce0" providerId="ADAL" clId="{8D74E835-89E2-44CC-9BA8-2589EE6FF256}" dt="2024-07-21T14:27:31.740" v="6091"/>
          <ac:spMkLst>
            <pc:docMk/>
            <pc:sldMk cId="2526149586" sldId="2055"/>
            <ac:spMk id="8" creationId="{49015599-5237-D643-C616-4E3586B9BAA5}"/>
          </ac:spMkLst>
        </pc:spChg>
        <pc:spChg chg="add mod">
          <ac:chgData name="Lu Thanh Thien" userId="a7082c14-5039-43ab-a24f-49195b3edce0" providerId="ADAL" clId="{8D74E835-89E2-44CC-9BA8-2589EE6FF256}" dt="2024-07-21T14:28:06.908" v="6111" actId="14100"/>
          <ac:spMkLst>
            <pc:docMk/>
            <pc:sldMk cId="2526149586" sldId="2055"/>
            <ac:spMk id="9" creationId="{108B6315-63B7-3B8B-E77B-3BD06692BE3C}"/>
          </ac:spMkLst>
        </pc:spChg>
        <pc:spChg chg="add mod">
          <ac:chgData name="Lu Thanh Thien" userId="a7082c14-5039-43ab-a24f-49195b3edce0" providerId="ADAL" clId="{8D74E835-89E2-44CC-9BA8-2589EE6FF256}" dt="2024-07-21T14:28:24.699" v="6177" actId="1035"/>
          <ac:spMkLst>
            <pc:docMk/>
            <pc:sldMk cId="2526149586" sldId="2055"/>
            <ac:spMk id="10" creationId="{B91C93D9-8E69-464C-833D-6322F73989F9}"/>
          </ac:spMkLst>
        </pc:spChg>
        <pc:spChg chg="add mod">
          <ac:chgData name="Lu Thanh Thien" userId="a7082c14-5039-43ab-a24f-49195b3edce0" providerId="ADAL" clId="{8D74E835-89E2-44CC-9BA8-2589EE6FF256}" dt="2024-07-21T14:28:42.439" v="6233" actId="1035"/>
          <ac:spMkLst>
            <pc:docMk/>
            <pc:sldMk cId="2526149586" sldId="2055"/>
            <ac:spMk id="11" creationId="{D508CF02-ED30-0232-2EDC-B4D4A4CB0203}"/>
          </ac:spMkLst>
        </pc:spChg>
        <pc:spChg chg="del">
          <ac:chgData name="Lu Thanh Thien" userId="a7082c14-5039-43ab-a24f-49195b3edce0" providerId="ADAL" clId="{8D74E835-89E2-44CC-9BA8-2589EE6FF256}" dt="2024-07-21T14:24:33.881" v="6048" actId="478"/>
          <ac:spMkLst>
            <pc:docMk/>
            <pc:sldMk cId="2526149586" sldId="2055"/>
            <ac:spMk id="18" creationId="{72C97E6D-5882-0B00-22A8-E4C386FA5F39}"/>
          </ac:spMkLst>
        </pc:spChg>
        <pc:spChg chg="del">
          <ac:chgData name="Lu Thanh Thien" userId="a7082c14-5039-43ab-a24f-49195b3edce0" providerId="ADAL" clId="{8D74E835-89E2-44CC-9BA8-2589EE6FF256}" dt="2024-07-21T14:27:31.584" v="6090" actId="478"/>
          <ac:spMkLst>
            <pc:docMk/>
            <pc:sldMk cId="2526149586" sldId="2055"/>
            <ac:spMk id="25" creationId="{BDAF1A6D-9F6F-9DFF-C6A4-7908280B3CEB}"/>
          </ac:spMkLst>
        </pc:spChg>
        <pc:picChg chg="add mod">
          <ac:chgData name="Lu Thanh Thien" userId="a7082c14-5039-43ab-a24f-49195b3edce0" providerId="ADAL" clId="{8D74E835-89E2-44CC-9BA8-2589EE6FF256}" dt="2024-07-21T14:27:39.300" v="6095" actId="1076"/>
          <ac:picMkLst>
            <pc:docMk/>
            <pc:sldMk cId="2526149586" sldId="2055"/>
            <ac:picMk id="3" creationId="{F11C3324-2F02-3AB3-F22B-AA1F8430B05F}"/>
          </ac:picMkLst>
        </pc:picChg>
        <pc:picChg chg="del">
          <ac:chgData name="Lu Thanh Thien" userId="a7082c14-5039-43ab-a24f-49195b3edce0" providerId="ADAL" clId="{8D74E835-89E2-44CC-9BA8-2589EE6FF256}" dt="2024-07-21T14:24:33.881" v="6048" actId="478"/>
          <ac:picMkLst>
            <pc:docMk/>
            <pc:sldMk cId="2526149586" sldId="2055"/>
            <ac:picMk id="4" creationId="{335A9E72-704E-5C41-E74E-7578EC170FAA}"/>
          </ac:picMkLst>
        </pc:picChg>
        <pc:picChg chg="del">
          <ac:chgData name="Lu Thanh Thien" userId="a7082c14-5039-43ab-a24f-49195b3edce0" providerId="ADAL" clId="{8D74E835-89E2-44CC-9BA8-2589EE6FF256}" dt="2024-07-21T14:24:30.289" v="6047" actId="21"/>
          <ac:picMkLst>
            <pc:docMk/>
            <pc:sldMk cId="2526149586" sldId="2055"/>
            <ac:picMk id="5" creationId="{F11C3324-2F02-3AB3-F22B-AA1F8430B05F}"/>
          </ac:picMkLst>
        </pc:picChg>
        <pc:picChg chg="add mod">
          <ac:chgData name="Lu Thanh Thien" userId="a7082c14-5039-43ab-a24f-49195b3edce0" providerId="ADAL" clId="{8D74E835-89E2-44CC-9BA8-2589EE6FF256}" dt="2024-07-21T14:28:28.061" v="6180" actId="1076"/>
          <ac:picMkLst>
            <pc:docMk/>
            <pc:sldMk cId="2526149586" sldId="2055"/>
            <ac:picMk id="7" creationId="{B941928E-84F9-A0B5-7CE5-9FD59EE6B2D8}"/>
          </ac:picMkLst>
        </pc:picChg>
        <pc:picChg chg="del">
          <ac:chgData name="Lu Thanh Thien" userId="a7082c14-5039-43ab-a24f-49195b3edce0" providerId="ADAL" clId="{8D74E835-89E2-44CC-9BA8-2589EE6FF256}" dt="2024-07-21T14:24:33.881" v="6048" actId="478"/>
          <ac:picMkLst>
            <pc:docMk/>
            <pc:sldMk cId="2526149586" sldId="2055"/>
            <ac:picMk id="17" creationId="{3E925D1E-7569-54B6-F0BF-E8C3412AF289}"/>
          </ac:picMkLst>
        </pc:picChg>
        <pc:cxnChg chg="del mod">
          <ac:chgData name="Lu Thanh Thien" userId="a7082c14-5039-43ab-a24f-49195b3edce0" providerId="ADAL" clId="{8D74E835-89E2-44CC-9BA8-2589EE6FF256}" dt="2024-07-21T14:24:33.881" v="6048" actId="478"/>
          <ac:cxnSpMkLst>
            <pc:docMk/>
            <pc:sldMk cId="2526149586" sldId="2055"/>
            <ac:cxnSpMk id="19" creationId="{547ED4FB-E228-BD65-4154-D4D321E0D1DA}"/>
          </ac:cxnSpMkLst>
        </pc:cxnChg>
      </pc:sldChg>
      <pc:sldChg chg="addSp delSp modSp add mod">
        <pc:chgData name="Lu Thanh Thien" userId="a7082c14-5039-43ab-a24f-49195b3edce0" providerId="ADAL" clId="{8D74E835-89E2-44CC-9BA8-2589EE6FF256}" dt="2024-07-23T09:05:13.257" v="6966" actId="1076"/>
        <pc:sldMkLst>
          <pc:docMk/>
          <pc:sldMk cId="4076872804" sldId="2056"/>
        </pc:sldMkLst>
        <pc:spChg chg="add mod">
          <ac:chgData name="Lu Thanh Thien" userId="a7082c14-5039-43ab-a24f-49195b3edce0" providerId="ADAL" clId="{8D74E835-89E2-44CC-9BA8-2589EE6FF256}" dt="2024-07-21T14:50:46.533" v="6357"/>
          <ac:spMkLst>
            <pc:docMk/>
            <pc:sldMk cId="4076872804" sldId="2056"/>
            <ac:spMk id="2" creationId="{5ED3A954-D3E6-8BD8-E0DF-9595AC4F66E5}"/>
          </ac:spMkLst>
        </pc:spChg>
        <pc:spChg chg="add mod">
          <ac:chgData name="Lu Thanh Thien" userId="a7082c14-5039-43ab-a24f-49195b3edce0" providerId="ADAL" clId="{8D74E835-89E2-44CC-9BA8-2589EE6FF256}" dt="2024-07-23T09:05:10.362" v="6965"/>
          <ac:spMkLst>
            <pc:docMk/>
            <pc:sldMk cId="4076872804" sldId="2056"/>
            <ac:spMk id="3" creationId="{E8C30604-4199-FC33-0851-48E4A82D5AB6}"/>
          </ac:spMkLst>
        </pc:spChg>
        <pc:picChg chg="add mod">
          <ac:chgData name="Lu Thanh Thien" userId="a7082c14-5039-43ab-a24f-49195b3edce0" providerId="ADAL" clId="{8D74E835-89E2-44CC-9BA8-2589EE6FF256}" dt="2024-07-23T09:05:13.257" v="6966" actId="1076"/>
          <ac:picMkLst>
            <pc:docMk/>
            <pc:sldMk cId="4076872804" sldId="2056"/>
            <ac:picMk id="4" creationId="{E08C2522-A71D-68FE-BC3C-770333F6A708}"/>
          </ac:picMkLst>
        </pc:picChg>
        <pc:picChg chg="del">
          <ac:chgData name="Lu Thanh Thien" userId="a7082c14-5039-43ab-a24f-49195b3edce0" providerId="ADAL" clId="{8D74E835-89E2-44CC-9BA8-2589EE6FF256}" dt="2024-07-21T14:50:47.491" v="6358" actId="478"/>
          <ac:picMkLst>
            <pc:docMk/>
            <pc:sldMk cId="4076872804" sldId="2056"/>
            <ac:picMk id="5" creationId="{956C1ABA-F152-B64C-CE55-EFDDF0B76999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15:07:05.722" v="6848" actId="207"/>
        <pc:sldMkLst>
          <pc:docMk/>
          <pc:sldMk cId="418756452" sldId="2057"/>
        </pc:sldMkLst>
        <pc:spChg chg="mod">
          <ac:chgData name="Lu Thanh Thien" userId="a7082c14-5039-43ab-a24f-49195b3edce0" providerId="ADAL" clId="{8D74E835-89E2-44CC-9BA8-2589EE6FF256}" dt="2024-07-21T14:58:20.616" v="6555" actId="207"/>
          <ac:spMkLst>
            <pc:docMk/>
            <pc:sldMk cId="418756452" sldId="2057"/>
            <ac:spMk id="2" creationId="{5ED3A954-D3E6-8BD8-E0DF-9595AC4F66E5}"/>
          </ac:spMkLst>
        </pc:spChg>
        <pc:spChg chg="add mod">
          <ac:chgData name="Lu Thanh Thien" userId="a7082c14-5039-43ab-a24f-49195b3edce0" providerId="ADAL" clId="{8D74E835-89E2-44CC-9BA8-2589EE6FF256}" dt="2024-07-21T14:59:12.875" v="6577" actId="1076"/>
          <ac:spMkLst>
            <pc:docMk/>
            <pc:sldMk cId="418756452" sldId="2057"/>
            <ac:spMk id="3" creationId="{003EEC4E-8461-25E8-84F7-F01D97F8AB1E}"/>
          </ac:spMkLst>
        </pc:spChg>
        <pc:spChg chg="add del mod">
          <ac:chgData name="Lu Thanh Thien" userId="a7082c14-5039-43ab-a24f-49195b3edce0" providerId="ADAL" clId="{8D74E835-89E2-44CC-9BA8-2589EE6FF256}" dt="2024-07-21T14:59:33.321" v="6583" actId="478"/>
          <ac:spMkLst>
            <pc:docMk/>
            <pc:sldMk cId="418756452" sldId="2057"/>
            <ac:spMk id="5" creationId="{5560EB43-ECF8-E8C1-A0B0-13BE00F8CF4F}"/>
          </ac:spMkLst>
        </pc:spChg>
        <pc:graphicFrameChg chg="add mod modGraphic">
          <ac:chgData name="Lu Thanh Thien" userId="a7082c14-5039-43ab-a24f-49195b3edce0" providerId="ADAL" clId="{8D74E835-89E2-44CC-9BA8-2589EE6FF256}" dt="2024-07-21T15:07:05.722" v="6848" actId="207"/>
          <ac:graphicFrameMkLst>
            <pc:docMk/>
            <pc:sldMk cId="418756452" sldId="2057"/>
            <ac:graphicFrameMk id="7" creationId="{82EBAE47-9533-A1C7-7F21-C30AF5176117}"/>
          </ac:graphicFrameMkLst>
        </pc:graphicFrameChg>
        <pc:picChg chg="del">
          <ac:chgData name="Lu Thanh Thien" userId="a7082c14-5039-43ab-a24f-49195b3edce0" providerId="ADAL" clId="{8D74E835-89E2-44CC-9BA8-2589EE6FF256}" dt="2024-07-21T14:58:22.653" v="6556" actId="478"/>
          <ac:picMkLst>
            <pc:docMk/>
            <pc:sldMk cId="418756452" sldId="2057"/>
            <ac:picMk id="4" creationId="{E08C2522-A71D-68FE-BC3C-770333F6A708}"/>
          </ac:picMkLst>
        </pc:picChg>
      </pc:sldChg>
      <pc:sldChg chg="addSp delSp modSp add mod">
        <pc:chgData name="Lu Thanh Thien" userId="a7082c14-5039-43ab-a24f-49195b3edce0" providerId="ADAL" clId="{8D74E835-89E2-44CC-9BA8-2589EE6FF256}" dt="2024-07-21T16:13:22.543" v="6883" actId="1076"/>
        <pc:sldMkLst>
          <pc:docMk/>
          <pc:sldMk cId="1633168008" sldId="2058"/>
        </pc:sldMkLst>
        <pc:spChg chg="del">
          <ac:chgData name="Lu Thanh Thien" userId="a7082c14-5039-43ab-a24f-49195b3edce0" providerId="ADAL" clId="{8D74E835-89E2-44CC-9BA8-2589EE6FF256}" dt="2024-07-21T16:12:50.779" v="6862" actId="478"/>
          <ac:spMkLst>
            <pc:docMk/>
            <pc:sldMk cId="1633168008" sldId="2058"/>
            <ac:spMk id="8" creationId="{1B3F0D3B-5860-EF34-BEEA-986F1A93541C}"/>
          </ac:spMkLst>
        </pc:spChg>
        <pc:spChg chg="mod">
          <ac:chgData name="Lu Thanh Thien" userId="a7082c14-5039-43ab-a24f-49195b3edce0" providerId="ADAL" clId="{8D74E835-89E2-44CC-9BA8-2589EE6FF256}" dt="2024-07-21T16:13:22.543" v="6883" actId="1076"/>
          <ac:spMkLst>
            <pc:docMk/>
            <pc:sldMk cId="1633168008" sldId="2058"/>
            <ac:spMk id="13" creationId="{183365D4-5921-C655-BDC1-A55D0C234D27}"/>
          </ac:spMkLst>
        </pc:spChg>
        <pc:spChg chg="del">
          <ac:chgData name="Lu Thanh Thien" userId="a7082c14-5039-43ab-a24f-49195b3edce0" providerId="ADAL" clId="{8D74E835-89E2-44CC-9BA8-2589EE6FF256}" dt="2024-07-21T16:12:50.779" v="6862" actId="478"/>
          <ac:spMkLst>
            <pc:docMk/>
            <pc:sldMk cId="1633168008" sldId="2058"/>
            <ac:spMk id="38" creationId="{0AD5B54D-0A88-5ACE-2394-0A7952B1B6D2}"/>
          </ac:spMkLst>
        </pc:spChg>
        <pc:picChg chg="add mod">
          <ac:chgData name="Lu Thanh Thien" userId="a7082c14-5039-43ab-a24f-49195b3edce0" providerId="ADAL" clId="{8D74E835-89E2-44CC-9BA8-2589EE6FF256}" dt="2024-07-21T16:12:54.776" v="6866" actId="1076"/>
          <ac:picMkLst>
            <pc:docMk/>
            <pc:sldMk cId="1633168008" sldId="2058"/>
            <ac:picMk id="4" creationId="{FE777205-F857-8CFE-B3CB-7F8AC222CABF}"/>
          </ac:picMkLst>
        </pc:picChg>
        <pc:picChg chg="del">
          <ac:chgData name="Lu Thanh Thien" userId="a7082c14-5039-43ab-a24f-49195b3edce0" providerId="ADAL" clId="{8D74E835-89E2-44CC-9BA8-2589EE6FF256}" dt="2024-07-21T16:12:50.779" v="6862" actId="478"/>
          <ac:picMkLst>
            <pc:docMk/>
            <pc:sldMk cId="1633168008" sldId="2058"/>
            <ac:picMk id="10" creationId="{AC52EBBE-E7EB-A729-7510-8CCC56EE847A}"/>
          </ac:picMkLst>
        </pc:picChg>
        <pc:picChg chg="del">
          <ac:chgData name="Lu Thanh Thien" userId="a7082c14-5039-43ab-a24f-49195b3edce0" providerId="ADAL" clId="{8D74E835-89E2-44CC-9BA8-2589EE6FF256}" dt="2024-07-21T16:12:50.779" v="6862" actId="478"/>
          <ac:picMkLst>
            <pc:docMk/>
            <pc:sldMk cId="1633168008" sldId="2058"/>
            <ac:picMk id="12" creationId="{E4698B22-A4BF-77C9-F494-E3FEF562A6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2BDFC-6FDC-4AB0-BA64-99D4F640773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D5DF8-43FB-4194-A199-6C4E974D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D5DF8-43FB-4194-A199-6C4E974D50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A938-AF2A-F030-1B80-3600E9F5D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F2A7C-EFD4-8C68-BD01-384B3F606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469B-5790-92E5-170A-1B7F96E6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1D6D-4360-CE23-09C6-A300D003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FDAC-ED0B-4257-3E15-BB7B56CA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64DB-B885-9187-ECF8-F40911F7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25E11-2F5E-A7F3-DC7F-F0C58DC70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D831-809E-5656-9746-2BFDD606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A7D8-E597-4D91-5C30-C5137C74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A577-20C8-BEA7-D3CA-A6442F38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5A135-5E73-2A1F-9D19-30D30E297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23ED6-6249-0E19-EA7B-6CB781742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E80A7-6C27-3338-6C9E-F46CA680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A460-2B77-688C-9AE8-4E153B0F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FE62-DD8F-E973-4121-9070EAE8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6E03-22AE-4E6F-32A4-248971DC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92CB-1702-F710-A7C4-54514F02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9768-8DD8-5A0C-A66A-E0C6C706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AF7D-BED8-B98F-F6F8-75C82F0E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DF7E-49A7-6DEC-B49A-6765DA6B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CF0A-E293-DDA9-60EC-6D4DF6E9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539B-4433-DAED-ABD8-05FB952A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2BF7A-32D0-29F3-881A-7881E216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68019-555B-FEB6-F3D7-703990F4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8A51-50A6-F795-3759-80171461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6434-542C-3F90-8346-61760BA8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8141-EC3E-C650-F2F7-87731AEE8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B7E03-0BC1-38B1-B51F-77EBF99DB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EFA1-1AA7-BB39-2498-84380C83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97B22-5E86-D25F-E8AE-7E8FD4A6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F7942-E764-CAE1-48D5-EB1A8FE0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496C-17C7-81AF-BE78-D724CCC3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D74DC-19AE-24F9-0D09-F6F5FD5B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F6638-BEDE-B05D-6120-83B10904A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E0A0-155F-DCF6-E3A9-5C40C6B94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7F5B8-4A3F-A15A-601F-356ECEEAB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16DF7-D38D-BD4B-8702-02D9F5F4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3737E-06DF-8E05-7B64-339EDA14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91797-B3F8-6811-3B24-B638B28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9848-6C38-EE4F-AFC1-E1676C7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250CB-656B-3483-C55D-9287FEC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FAD84-B487-CC42-E40B-A9121FF5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C5A8E-F5FE-8F02-EED6-9C9595A7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39C8C-03D3-9966-72F4-97FA1CEE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3FE70-54BF-0525-95E8-2EE26A3C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D0DA-BFC7-DD46-54DB-CCCB2956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DDDA-A360-C8D7-A33A-92E914F1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38-E41C-A5F0-8236-E1E3E2B3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52708-6620-8C32-E6C4-518055321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97466-A75F-767A-7C00-F077C27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95AD5-13A9-3A23-D83F-79C17FE0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0F56-A3E7-281A-F459-C3EE7126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9D68-B8CA-45A9-0001-550E7739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E8574-3E89-5362-1DFA-A57F2F22B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F7A2C-49B0-810C-B89B-C2BC50E2E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0353E-F91E-332C-9F53-DC8E11FD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CE2EB-F72B-1E67-654D-65037C70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48004-E4D4-C55F-C746-17C6401D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9C0FF-E3FB-5719-27EC-FE48085D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C0878-E881-AE74-4A8E-79500019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271B-B930-D88C-3FFB-9090C9597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BD53B-FDA0-4DFE-995A-AE81A6E6420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49C1-0E60-1CAA-22C8-635ECCDF9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6778-5E71-24FD-9F95-5E7FB6471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9A0A7F-03D5-42F3-A485-33ECCFCE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Thread_(computing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E886-EEA4-FFC8-B3C1-EE241318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22" y="1319081"/>
            <a:ext cx="11291298" cy="263842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cs typeface="Times New Roman"/>
              </a:rPr>
              <a:t>CUDA Programming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cs typeface="Times New Roman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cs typeface="Times New Roman"/>
              </a:rPr>
              <a:t>Data Parallel Execution Model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239ED-9E8E-FD72-FB8D-151F196C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7531"/>
            <a:ext cx="9144000" cy="556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Segoe UI"/>
                <a:cs typeface="Times New Roman"/>
              </a:rPr>
              <a:t>Thien Lu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FB509A-7554-CD79-BB9E-3F6C7723D793}"/>
              </a:ext>
            </a:extLst>
          </p:cNvPr>
          <p:cNvSpPr txBox="1">
            <a:spLocks/>
          </p:cNvSpPr>
          <p:nvPr/>
        </p:nvSpPr>
        <p:spPr>
          <a:xfrm>
            <a:off x="1522071" y="6115045"/>
            <a:ext cx="9144000" cy="556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egoe UI"/>
                <a:cs typeface="Times New Roman"/>
              </a:rPr>
              <a:t>12 July 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DAC035-C8E6-93E3-3309-59FF8F5E380D}"/>
              </a:ext>
            </a:extLst>
          </p:cNvPr>
          <p:cNvSpPr txBox="1">
            <a:spLocks/>
          </p:cNvSpPr>
          <p:nvPr/>
        </p:nvSpPr>
        <p:spPr>
          <a:xfrm>
            <a:off x="614659" y="1098681"/>
            <a:ext cx="6121701" cy="7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Segoe UI"/>
                <a:cs typeface="Segoe UI"/>
              </a:rPr>
              <a:t>CUDA – Execution Model</a:t>
            </a:r>
            <a:endParaRPr lang="en-US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29C12A-A29A-E0A9-4CDB-5F7FDC61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469" y="5952879"/>
            <a:ext cx="1944149" cy="548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egoe UI"/>
                <a:cs typeface="Segoe UI"/>
              </a:rPr>
              <a:t>Textbook: Figure 2.4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9B364E-C23C-410F-5510-163493E3E0BB}"/>
              </a:ext>
            </a:extLst>
          </p:cNvPr>
          <p:cNvGrpSpPr/>
          <p:nvPr/>
        </p:nvGrpSpPr>
        <p:grpSpPr>
          <a:xfrm>
            <a:off x="1203695" y="1806152"/>
            <a:ext cx="9784610" cy="4626172"/>
            <a:chOff x="1242103" y="1806152"/>
            <a:chExt cx="9784610" cy="46261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6B561C-38BB-9A05-9643-2A38BAF0C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2103" y="1806152"/>
              <a:ext cx="8535439" cy="41467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52F172-C714-11B6-5E38-121BEDDBA682}"/>
                </a:ext>
              </a:extLst>
            </p:cNvPr>
            <p:cNvSpPr txBox="1"/>
            <p:nvPr/>
          </p:nvSpPr>
          <p:spPr>
            <a:xfrm>
              <a:off x="9902102" y="2944637"/>
              <a:ext cx="10057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Threads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11051C-B145-0DF8-6E8B-18472E4BBB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9236279" y="3129303"/>
              <a:ext cx="665823" cy="1846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5FD88E-FE42-C85E-582B-21D1B9EDFECB}"/>
                </a:ext>
              </a:extLst>
            </p:cNvPr>
            <p:cNvSpPr txBox="1"/>
            <p:nvPr/>
          </p:nvSpPr>
          <p:spPr>
            <a:xfrm>
              <a:off x="10020946" y="4886411"/>
              <a:ext cx="10057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Block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AC1A39-9C8E-5B33-8786-B8F0D3BF2A6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9355123" y="5071077"/>
              <a:ext cx="665823" cy="1846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44124A-EC6E-C2F8-A85A-7708460437E9}"/>
                </a:ext>
              </a:extLst>
            </p:cNvPr>
            <p:cNvSpPr/>
            <p:nvPr/>
          </p:nvSpPr>
          <p:spPr>
            <a:xfrm>
              <a:off x="8514826" y="5008228"/>
              <a:ext cx="838899" cy="7466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1AF46D-2E40-8D09-0C05-40006C464EC6}"/>
                </a:ext>
              </a:extLst>
            </p:cNvPr>
            <p:cNvSpPr txBox="1"/>
            <p:nvPr/>
          </p:nvSpPr>
          <p:spPr>
            <a:xfrm>
              <a:off x="10020946" y="6062992"/>
              <a:ext cx="10057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Grid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B4F79C-4C3D-581D-5B83-596A496FC42D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169400" y="5817697"/>
              <a:ext cx="851546" cy="4299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BD46EC-F8AF-C1F9-36EA-1DF2F14583B1}"/>
                </a:ext>
              </a:extLst>
            </p:cNvPr>
            <p:cNvSpPr/>
            <p:nvPr/>
          </p:nvSpPr>
          <p:spPr>
            <a:xfrm>
              <a:off x="5367867" y="4945379"/>
              <a:ext cx="4064000" cy="8723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9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5" y="3280420"/>
            <a:ext cx="7897530" cy="17354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7200" b="1" dirty="0">
                <a:latin typeface="Segoe UI"/>
                <a:cs typeface="Segoe UI"/>
              </a:rPr>
              <a:t>2. Data Parallel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43572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DAC035-C8E6-93E3-3309-59FF8F5E380D}"/>
              </a:ext>
            </a:extLst>
          </p:cNvPr>
          <p:cNvSpPr txBox="1">
            <a:spLocks/>
          </p:cNvSpPr>
          <p:nvPr/>
        </p:nvSpPr>
        <p:spPr>
          <a:xfrm>
            <a:off x="614659" y="1098681"/>
            <a:ext cx="6121701" cy="7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Segoe UI"/>
                <a:cs typeface="Segoe UI"/>
              </a:rPr>
              <a:t>CUDA – Execution Model</a:t>
            </a: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5B4D0-585C-4001-34C6-79FEA30C6905}"/>
              </a:ext>
            </a:extLst>
          </p:cNvPr>
          <p:cNvSpPr txBox="1"/>
          <p:nvPr/>
        </p:nvSpPr>
        <p:spPr>
          <a:xfrm>
            <a:off x="688808" y="1817854"/>
            <a:ext cx="10888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Single Program Multiple Data (SPMD) model : </a:t>
            </a:r>
            <a:r>
              <a:rPr lang="en-US" sz="2000" dirty="0"/>
              <a:t>CUDA execute as grid/ array of threads (same kernel code/ same program), each thread has </a:t>
            </a:r>
            <a:r>
              <a:rPr lang="en-US" sz="2000" b="1" dirty="0"/>
              <a:t>unique index </a:t>
            </a:r>
            <a:r>
              <a:rPr lang="en-US" sz="2000" dirty="0"/>
              <a:t>for addressing.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78A966-C1F7-5D44-5A39-B5F0DA46D8EF}"/>
              </a:ext>
            </a:extLst>
          </p:cNvPr>
          <p:cNvGrpSpPr/>
          <p:nvPr/>
        </p:nvGrpSpPr>
        <p:grpSpPr>
          <a:xfrm>
            <a:off x="1293955" y="2695150"/>
            <a:ext cx="9604089" cy="3688874"/>
            <a:chOff x="2117648" y="2695147"/>
            <a:chExt cx="9593022" cy="363489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80C25-1F8D-88E0-153E-919BF384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7648" y="2982624"/>
              <a:ext cx="7759233" cy="3347422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AF61051-193B-6BC9-7378-6B0E3F5B95BF}"/>
                </a:ext>
              </a:extLst>
            </p:cNvPr>
            <p:cNvCxnSpPr/>
            <p:nvPr/>
          </p:nvCxnSpPr>
          <p:spPr>
            <a:xfrm>
              <a:off x="5528344" y="2982624"/>
              <a:ext cx="3657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C83720-FD44-778B-FBB4-6F0D6ECB68B0}"/>
                </a:ext>
              </a:extLst>
            </p:cNvPr>
            <p:cNvCxnSpPr>
              <a:cxnSpLocks/>
            </p:cNvCxnSpPr>
            <p:nvPr/>
          </p:nvCxnSpPr>
          <p:spPr>
            <a:xfrm>
              <a:off x="9380289" y="3059523"/>
              <a:ext cx="0" cy="14621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3CEE276-D638-B461-CF18-08AB8E4F6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0322" y="4584267"/>
              <a:ext cx="329967" cy="3020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58281B-5A91-AC8F-6E78-477A776FC433}"/>
                </a:ext>
              </a:extLst>
            </p:cNvPr>
            <p:cNvSpPr txBox="1"/>
            <p:nvPr/>
          </p:nvSpPr>
          <p:spPr>
            <a:xfrm>
              <a:off x="6772224" y="2695147"/>
              <a:ext cx="1381875" cy="3336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gridDim.x</a:t>
              </a:r>
              <a:r>
                <a:rPr lang="en-US" sz="1600" b="1" dirty="0"/>
                <a:t> = 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A935A0-82B0-D75B-DEC2-D589F8B3A2D6}"/>
                </a:ext>
              </a:extLst>
            </p:cNvPr>
            <p:cNvSpPr txBox="1"/>
            <p:nvPr/>
          </p:nvSpPr>
          <p:spPr>
            <a:xfrm>
              <a:off x="9380289" y="3614169"/>
              <a:ext cx="13818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gridDim.y</a:t>
              </a:r>
              <a:r>
                <a:rPr lang="en-US" sz="1600" b="1" dirty="0"/>
                <a:t> = 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E9BF5A-0A64-516F-919A-2BBBC5EFE8FE}"/>
                </a:ext>
              </a:extLst>
            </p:cNvPr>
            <p:cNvSpPr txBox="1"/>
            <p:nvPr/>
          </p:nvSpPr>
          <p:spPr>
            <a:xfrm>
              <a:off x="9194811" y="4593602"/>
              <a:ext cx="13818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gridDim.z</a:t>
              </a:r>
              <a:r>
                <a:rPr lang="en-US" sz="1600" b="1" dirty="0"/>
                <a:t> =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3E69CF-BB9D-E629-AFCA-E51BDF277B01}"/>
                </a:ext>
              </a:extLst>
            </p:cNvPr>
            <p:cNvSpPr txBox="1"/>
            <p:nvPr/>
          </p:nvSpPr>
          <p:spPr>
            <a:xfrm>
              <a:off x="9876881" y="5227520"/>
              <a:ext cx="1734807" cy="818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blockDim.x</a:t>
              </a:r>
              <a:r>
                <a:rPr lang="en-US" sz="1600" b="1" dirty="0"/>
                <a:t> = 5</a:t>
              </a:r>
            </a:p>
            <a:p>
              <a:r>
                <a:rPr lang="en-US" sz="1600" b="1" dirty="0" err="1"/>
                <a:t>blockDim.y</a:t>
              </a:r>
              <a:r>
                <a:rPr lang="en-US" sz="1600" b="1" dirty="0"/>
                <a:t> = 4</a:t>
              </a:r>
            </a:p>
            <a:p>
              <a:r>
                <a:rPr lang="en-US" sz="1600" b="1" dirty="0" err="1"/>
                <a:t>blockDim.z</a:t>
              </a:r>
              <a:r>
                <a:rPr lang="en-US" sz="1600" b="1" dirty="0"/>
                <a:t> =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2AEFDD-C6FD-5805-654C-678C32AAAE5C}"/>
                </a:ext>
              </a:extLst>
            </p:cNvPr>
            <p:cNvSpPr txBox="1"/>
            <p:nvPr/>
          </p:nvSpPr>
          <p:spPr>
            <a:xfrm>
              <a:off x="9637859" y="2793980"/>
              <a:ext cx="13818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FF0000"/>
                  </a:solidFill>
                </a:rPr>
                <a:t>blockIdx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B4E36C-5F22-EC0C-D821-94EAE1FB7558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8972036" y="2963257"/>
              <a:ext cx="665823" cy="2000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BA259C-F5DA-7063-6B85-4C3D09C13DCB}"/>
                </a:ext>
              </a:extLst>
            </p:cNvPr>
            <p:cNvSpPr txBox="1"/>
            <p:nvPr/>
          </p:nvSpPr>
          <p:spPr>
            <a:xfrm>
              <a:off x="10328796" y="4771325"/>
              <a:ext cx="13818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FF0000"/>
                  </a:solidFill>
                </a:rPr>
                <a:t>threadIdx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789DD3-8F16-86AC-A0FC-2D91B8247620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flipV="1">
              <a:off x="9662973" y="4940602"/>
              <a:ext cx="665823" cy="2000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9507D5-69E9-6814-208D-95E4616E681F}"/>
                </a:ext>
              </a:extLst>
            </p:cNvPr>
            <p:cNvSpPr txBox="1"/>
            <p:nvPr/>
          </p:nvSpPr>
          <p:spPr>
            <a:xfrm>
              <a:off x="5646504" y="5140657"/>
              <a:ext cx="20042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Same size!!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49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F0D3B-5860-EF34-BEEA-986F1A93541C}"/>
              </a:ext>
            </a:extLst>
          </p:cNvPr>
          <p:cNvSpPr txBox="1"/>
          <p:nvPr/>
        </p:nvSpPr>
        <p:spPr>
          <a:xfrm>
            <a:off x="530603" y="1078249"/>
            <a:ext cx="108885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Grid(Blocks(Threads))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b="1" dirty="0" err="1"/>
              <a:t>gridDim</a:t>
            </a:r>
            <a:r>
              <a:rPr lang="en-US" sz="2000" b="1" dirty="0"/>
              <a:t> (x, y, z)</a:t>
            </a:r>
            <a:r>
              <a:rPr lang="en-US" sz="2000" dirty="0"/>
              <a:t> is configured and </a:t>
            </a:r>
            <a:r>
              <a:rPr lang="en-US" sz="2000" b="1" dirty="0" err="1"/>
              <a:t>blockIdx</a:t>
            </a:r>
            <a:r>
              <a:rPr lang="en-US" sz="2000" b="1" dirty="0"/>
              <a:t>(x, y, z)</a:t>
            </a:r>
            <a:r>
              <a:rPr lang="en-US" sz="2000" dirty="0"/>
              <a:t> is unique for each block per grid</a:t>
            </a:r>
          </a:p>
          <a:p>
            <a:r>
              <a:rPr lang="en-US" sz="2000" dirty="0"/>
              <a:t>- </a:t>
            </a:r>
            <a:r>
              <a:rPr lang="en-US" sz="2000" b="1" dirty="0" err="1"/>
              <a:t>blockDim</a:t>
            </a:r>
            <a:r>
              <a:rPr lang="en-US" sz="2000" b="1" dirty="0"/>
              <a:t> (x, y, z)</a:t>
            </a:r>
            <a:r>
              <a:rPr lang="en-US" sz="2000" dirty="0"/>
              <a:t> is configured and </a:t>
            </a:r>
            <a:r>
              <a:rPr lang="en-US" sz="2000" b="1" dirty="0" err="1"/>
              <a:t>threadIdx</a:t>
            </a:r>
            <a:r>
              <a:rPr lang="en-US" sz="2000" b="1" dirty="0"/>
              <a:t>(x, y, z)</a:t>
            </a:r>
            <a:r>
              <a:rPr lang="en-US" sz="2000" dirty="0"/>
              <a:t> is unique for each thread per block</a:t>
            </a:r>
          </a:p>
          <a:p>
            <a:r>
              <a:rPr lang="en-US" sz="2000" dirty="0"/>
              <a:t>→ These indices help to </a:t>
            </a:r>
            <a:r>
              <a:rPr lang="en-US" sz="2000" b="1" dirty="0"/>
              <a:t>address </a:t>
            </a:r>
            <a:r>
              <a:rPr lang="en-US" sz="2000" dirty="0"/>
              <a:t>data</a:t>
            </a:r>
            <a:r>
              <a:rPr lang="en-US" sz="2000" b="1" dirty="0"/>
              <a:t> </a:t>
            </a:r>
            <a:r>
              <a:rPr lang="en-US" sz="2000" dirty="0"/>
              <a:t>elements for unpacking and packing.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52EBBE-E7EB-A729-7510-8CCC56EE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5" y="2478563"/>
            <a:ext cx="6271405" cy="3028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98B22-A4BF-77C9-F494-E3FEF562A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50" b="43682"/>
          <a:stretch/>
        </p:blipFill>
        <p:spPr>
          <a:xfrm>
            <a:off x="7080308" y="2732511"/>
            <a:ext cx="4095388" cy="25208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AD5B54D-0A88-5ACE-2394-0A7952B1B6D2}"/>
              </a:ext>
            </a:extLst>
          </p:cNvPr>
          <p:cNvSpPr txBox="1"/>
          <p:nvPr/>
        </p:nvSpPr>
        <p:spPr>
          <a:xfrm>
            <a:off x="624215" y="5723504"/>
            <a:ext cx="52702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CUDA version &gt;= 3.0: </a:t>
            </a:r>
            <a:r>
              <a:rPr lang="en-US" sz="2000" dirty="0"/>
              <a:t>max </a:t>
            </a:r>
            <a:r>
              <a:rPr lang="en-US" sz="2000" b="1" dirty="0">
                <a:solidFill>
                  <a:srgbClr val="FF0000"/>
                </a:solidFill>
              </a:rPr>
              <a:t>1024</a:t>
            </a:r>
            <a:r>
              <a:rPr lang="en-US" sz="2000" dirty="0"/>
              <a:t> threads/block</a:t>
            </a:r>
          </a:p>
          <a:p>
            <a:r>
              <a:rPr lang="en-US" sz="2000" b="1" dirty="0"/>
              <a:t>CUDA version &lt; 3.0: </a:t>
            </a:r>
            <a:r>
              <a:rPr lang="en-US" sz="2000" dirty="0"/>
              <a:t>max </a:t>
            </a:r>
            <a:r>
              <a:rPr lang="en-US" sz="2000" b="1" dirty="0">
                <a:solidFill>
                  <a:srgbClr val="FF0000"/>
                </a:solidFill>
              </a:rPr>
              <a:t>512</a:t>
            </a:r>
            <a:r>
              <a:rPr lang="en-US" sz="2000" dirty="0"/>
              <a:t> threads/block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3365D4-5921-C655-BDC1-A55D0C23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322" y="6309042"/>
            <a:ext cx="2425495" cy="548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egoe UI"/>
                <a:cs typeface="Segoe UI"/>
              </a:rPr>
              <a:t>Textbook: Section 2.5 pg.33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B8ADC-AA69-C890-F9D9-98A97E0202CE}"/>
              </a:ext>
            </a:extLst>
          </p:cNvPr>
          <p:cNvSpPr txBox="1"/>
          <p:nvPr/>
        </p:nvSpPr>
        <p:spPr>
          <a:xfrm>
            <a:off x="6780362" y="5507303"/>
            <a:ext cx="3709121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/>
              <a:t>TODO: How many blocks per SM? Parallel or sequential?</a:t>
            </a:r>
          </a:p>
        </p:txBody>
      </p:sp>
    </p:spTree>
    <p:extLst>
      <p:ext uri="{BB962C8B-B14F-4D97-AF65-F5344CB8AC3E}">
        <p14:creationId xmlns:p14="http://schemas.microsoft.com/office/powerpoint/2010/main" val="176858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3365D4-5921-C655-BDC1-A55D0C23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088" y="5579200"/>
            <a:ext cx="1843859" cy="548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egoe UI"/>
                <a:cs typeface="Segoe UI"/>
              </a:rPr>
              <a:t>Assignment: MP0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77205-F857-8CFE-B3CB-7F8AC222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1" y="1542495"/>
            <a:ext cx="9033506" cy="39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59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8F2BD-CA79-AEF9-89C4-CD354B1E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04" y="3002635"/>
            <a:ext cx="9615555" cy="3436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89325-E582-9EA4-0C6C-E395E49217B7}"/>
              </a:ext>
            </a:extLst>
          </p:cNvPr>
          <p:cNvSpPr txBox="1"/>
          <p:nvPr/>
        </p:nvSpPr>
        <p:spPr>
          <a:xfrm>
            <a:off x="573398" y="1534289"/>
            <a:ext cx="59619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EB5757"/>
                </a:solidFill>
                <a:effectLst/>
                <a:latin typeface="SFMono-Regular"/>
              </a:rPr>
              <a:t>threadId.</a:t>
            </a:r>
            <a:r>
              <a:rPr lang="en-US" sz="2000" b="1" dirty="0" err="1"/>
              <a:t>x</a:t>
            </a:r>
            <a:r>
              <a:rPr lang="en-US" sz="2000" b="1" dirty="0"/>
              <a:t>= </a:t>
            </a:r>
            <a:r>
              <a:rPr lang="en-US" sz="2000" b="1" dirty="0" err="1"/>
              <a:t>blockIdx.x</a:t>
            </a:r>
            <a:r>
              <a:rPr lang="en-US" sz="2000" b="1" dirty="0"/>
              <a:t> * </a:t>
            </a:r>
            <a:r>
              <a:rPr lang="en-US" sz="2000" b="1" dirty="0" err="1"/>
              <a:t>blockDim.x</a:t>
            </a:r>
            <a:r>
              <a:rPr lang="en-US" sz="2000" b="1" dirty="0"/>
              <a:t> + </a:t>
            </a:r>
            <a:r>
              <a:rPr lang="en-US" sz="2000" b="1" dirty="0" err="1"/>
              <a:t>threadIdx.x</a:t>
            </a:r>
            <a:endParaRPr lang="en-US" sz="2000" b="1" dirty="0"/>
          </a:p>
          <a:p>
            <a:r>
              <a:rPr lang="en-US" sz="2000" dirty="0" err="1">
                <a:solidFill>
                  <a:srgbClr val="EB5757"/>
                </a:solidFill>
                <a:effectLst/>
                <a:latin typeface="SFMono-Regular"/>
              </a:rPr>
              <a:t>threadId.</a:t>
            </a:r>
            <a:r>
              <a:rPr lang="en-US" sz="2000" b="1" dirty="0" err="1"/>
              <a:t>y</a:t>
            </a:r>
            <a:r>
              <a:rPr lang="en-US" sz="2000" b="1" dirty="0"/>
              <a:t> = </a:t>
            </a:r>
            <a:r>
              <a:rPr lang="en-US" sz="2000" b="1" dirty="0" err="1"/>
              <a:t>blockIdx.y</a:t>
            </a:r>
            <a:r>
              <a:rPr lang="en-US" sz="2000" b="1" dirty="0"/>
              <a:t> * </a:t>
            </a:r>
            <a:r>
              <a:rPr lang="en-US" sz="2000" b="1" dirty="0" err="1"/>
              <a:t>blockDim.y</a:t>
            </a:r>
            <a:r>
              <a:rPr lang="en-US" sz="2000" b="1" dirty="0"/>
              <a:t> + </a:t>
            </a:r>
            <a:r>
              <a:rPr lang="en-US" sz="2000" b="1" dirty="0" err="1"/>
              <a:t>threadIdx.y</a:t>
            </a:r>
            <a:endParaRPr lang="en-US" sz="2000" b="1" dirty="0"/>
          </a:p>
          <a:p>
            <a:r>
              <a:rPr lang="en-US" sz="2000" dirty="0" err="1">
                <a:solidFill>
                  <a:srgbClr val="EB5757"/>
                </a:solidFill>
                <a:effectLst/>
                <a:latin typeface="SFMono-Regular"/>
              </a:rPr>
              <a:t>threadId.</a:t>
            </a:r>
            <a:r>
              <a:rPr lang="en-US" sz="2000" b="1" dirty="0" err="1"/>
              <a:t>z</a:t>
            </a:r>
            <a:r>
              <a:rPr lang="en-US" sz="2000" b="1" dirty="0"/>
              <a:t> = </a:t>
            </a:r>
            <a:r>
              <a:rPr lang="en-US" sz="2000" b="1" dirty="0" err="1"/>
              <a:t>blockIdx.z</a:t>
            </a:r>
            <a:r>
              <a:rPr lang="en-US" sz="2000" b="1" dirty="0"/>
              <a:t> * </a:t>
            </a:r>
            <a:r>
              <a:rPr lang="en-US" sz="2000" b="1" dirty="0" err="1"/>
              <a:t>blockDim.z</a:t>
            </a:r>
            <a:r>
              <a:rPr lang="en-US" sz="2000" b="1" dirty="0"/>
              <a:t> + </a:t>
            </a:r>
            <a:r>
              <a:rPr lang="en-US" sz="2000" b="1" dirty="0" err="1"/>
              <a:t>threadIdx.z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5AF37-033D-FB82-6054-6E1B3A699A68}"/>
              </a:ext>
            </a:extLst>
          </p:cNvPr>
          <p:cNvSpPr txBox="1"/>
          <p:nvPr/>
        </p:nvSpPr>
        <p:spPr>
          <a:xfrm>
            <a:off x="6785847" y="1589736"/>
            <a:ext cx="5162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threadIdx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: </a:t>
            </a:r>
            <a:r>
              <a:rPr lang="en-US" b="1" dirty="0">
                <a:effectLst/>
                <a:latin typeface="SFMono-Regular"/>
              </a:rPr>
              <a:t>local</a:t>
            </a:r>
            <a:r>
              <a:rPr lang="en-US" dirty="0"/>
              <a:t> </a:t>
            </a:r>
            <a:r>
              <a:rPr lang="en-US" b="1" dirty="0"/>
              <a:t>index</a:t>
            </a:r>
            <a:r>
              <a:rPr lang="en-US" dirty="0"/>
              <a:t> used </a:t>
            </a:r>
            <a:r>
              <a:rPr lang="en-US" b="1" dirty="0">
                <a:effectLst/>
              </a:rPr>
              <a:t>within one block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threadId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:</a:t>
            </a:r>
            <a:r>
              <a:rPr lang="en-US" dirty="0"/>
              <a:t> </a:t>
            </a:r>
            <a:r>
              <a:rPr lang="en-US" b="1" dirty="0"/>
              <a:t>unique</a:t>
            </a:r>
            <a:r>
              <a:rPr lang="en-US" dirty="0"/>
              <a:t> </a:t>
            </a:r>
            <a:r>
              <a:rPr lang="en-US" b="1" dirty="0"/>
              <a:t>global</a:t>
            </a:r>
            <a:r>
              <a:rPr lang="en-US" dirty="0"/>
              <a:t> </a:t>
            </a:r>
            <a:r>
              <a:rPr lang="en-US" b="1" dirty="0"/>
              <a:t>index</a:t>
            </a:r>
            <a:r>
              <a:rPr lang="en-US" dirty="0"/>
              <a:t> of threads within the entire grid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BD6268-6985-4018-B000-59F2ABC0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834" y="6309042"/>
            <a:ext cx="2425495" cy="548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egoe UI"/>
                <a:cs typeface="Segoe UI"/>
              </a:rPr>
              <a:t>Textbook: Section 2.5 pg.34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A4B7C-9145-77E9-DDA9-7523B99D037A}"/>
              </a:ext>
            </a:extLst>
          </p:cNvPr>
          <p:cNvSpPr txBox="1"/>
          <p:nvPr/>
        </p:nvSpPr>
        <p:spPr>
          <a:xfrm>
            <a:off x="1074250" y="2744197"/>
            <a:ext cx="10370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blockDim.x</a:t>
            </a:r>
            <a:r>
              <a:rPr lang="en-US" b="1" dirty="0"/>
              <a:t> = 256 </a:t>
            </a:r>
            <a:r>
              <a:rPr lang="en-US" dirty="0"/>
              <a:t>(</a:t>
            </a:r>
            <a:r>
              <a:rPr lang="en-US" dirty="0" err="1"/>
              <a:t>blockDim.y</a:t>
            </a:r>
            <a:r>
              <a:rPr lang="en-US" dirty="0"/>
              <a:t> = </a:t>
            </a:r>
            <a:r>
              <a:rPr lang="en-US" dirty="0" err="1"/>
              <a:t>blockDim.z</a:t>
            </a:r>
            <a:r>
              <a:rPr lang="en-US" dirty="0"/>
              <a:t> = 1) and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b="1" dirty="0"/>
              <a:t>vectors A[500], B[500]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 = A + B 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16285-3AD4-A4DF-10F2-4DE2660CE0CB}"/>
              </a:ext>
            </a:extLst>
          </p:cNvPr>
          <p:cNvSpPr txBox="1"/>
          <p:nvPr/>
        </p:nvSpPr>
        <p:spPr>
          <a:xfrm>
            <a:off x="591154" y="1030633"/>
            <a:ext cx="10347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Which part of </a:t>
            </a:r>
            <a:r>
              <a:rPr lang="en-US" sz="2400" b="1" dirty="0">
                <a:solidFill>
                  <a:srgbClr val="FF0000"/>
                </a:solidFill>
              </a:rPr>
              <a:t>output</a:t>
            </a:r>
            <a:r>
              <a:rPr lang="en-US" sz="2400" b="1" dirty="0"/>
              <a:t> this thread </a:t>
            </a:r>
            <a:r>
              <a:rPr lang="en-US" sz="2400" b="1" dirty="0">
                <a:solidFill>
                  <a:srgbClr val="FF0000"/>
                </a:solidFill>
              </a:rPr>
              <a:t>represents</a:t>
            </a:r>
            <a:r>
              <a:rPr lang="en-US" sz="2400" b="1" dirty="0"/>
              <a:t> for?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BC81EA-8651-F581-3280-911311D35DD2}"/>
              </a:ext>
            </a:extLst>
          </p:cNvPr>
          <p:cNvSpPr/>
          <p:nvPr/>
        </p:nvSpPr>
        <p:spPr>
          <a:xfrm>
            <a:off x="914400" y="3150415"/>
            <a:ext cx="6667130" cy="34121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901622-2309-0192-8D69-93330814FBED}"/>
              </a:ext>
            </a:extLst>
          </p:cNvPr>
          <p:cNvSpPr txBox="1">
            <a:spLocks/>
          </p:cNvSpPr>
          <p:nvPr/>
        </p:nvSpPr>
        <p:spPr>
          <a:xfrm>
            <a:off x="572714" y="1002863"/>
            <a:ext cx="10307807" cy="814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Segoe UI"/>
                <a:cs typeface="Segoe UI"/>
              </a:rPr>
              <a:t>SPMD (Single Program) vs SIMD (Single Instruction)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587CC-B1DB-B99D-5722-A339B9ADC3C3}"/>
              </a:ext>
            </a:extLst>
          </p:cNvPr>
          <p:cNvSpPr txBox="1"/>
          <p:nvPr/>
        </p:nvSpPr>
        <p:spPr>
          <a:xfrm>
            <a:off x="560349" y="2453661"/>
            <a:ext cx="109958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that SPMD is not the same as SIMD (Single Instruction Multiple-Data) [Flynn 1972]. In an </a:t>
            </a:r>
          </a:p>
          <a:p>
            <a:r>
              <a:rPr lang="en-US" dirty="0"/>
              <a:t>SPMD system, the parallel processing units execute the same program on multiple parts of the data. </a:t>
            </a:r>
          </a:p>
          <a:p>
            <a:r>
              <a:rPr lang="en-US" dirty="0"/>
              <a:t>However, these processing units do not need to be executing the same instruction at the same time. In </a:t>
            </a:r>
          </a:p>
          <a:p>
            <a:r>
              <a:rPr lang="en-US" dirty="0"/>
              <a:t>an SIMD system, all processing units are executing the same instruction at any instant.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B76765-B441-3637-7047-90D566F75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66" y="1975385"/>
            <a:ext cx="2425495" cy="548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egoe UI"/>
                <a:cs typeface="Segoe UI"/>
              </a:rPr>
              <a:t>Textbook: Section 2.5 pg.33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66151-9901-AB62-A810-3D0062204F73}"/>
              </a:ext>
            </a:extLst>
          </p:cNvPr>
          <p:cNvSpPr txBox="1"/>
          <p:nvPr/>
        </p:nvSpPr>
        <p:spPr>
          <a:xfrm>
            <a:off x="598065" y="1816872"/>
            <a:ext cx="10995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#TODO</a:t>
            </a:r>
          </a:p>
        </p:txBody>
      </p:sp>
    </p:spTree>
    <p:extLst>
      <p:ext uri="{BB962C8B-B14F-4D97-AF65-F5344CB8AC3E}">
        <p14:creationId xmlns:p14="http://schemas.microsoft.com/office/powerpoint/2010/main" val="173890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A9E72-704E-5C41-E74E-7578EC17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66" y="1372195"/>
            <a:ext cx="8090077" cy="23367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925D1E-7569-54B6-F0BF-E8C3412A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41" y="3629352"/>
            <a:ext cx="10727917" cy="2100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C97E6D-5882-0B00-22A8-E4C386FA5F39}"/>
              </a:ext>
            </a:extLst>
          </p:cNvPr>
          <p:cNvSpPr txBox="1"/>
          <p:nvPr/>
        </p:nvSpPr>
        <p:spPr>
          <a:xfrm>
            <a:off x="683772" y="1002863"/>
            <a:ext cx="217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_ _ (2 underscores)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7ED4FB-E228-BD65-4154-D4D321E0D1D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773203" y="1372195"/>
            <a:ext cx="627226" cy="1071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AF1A6D-9F6F-9DFF-C6A4-7908280B3CEB}"/>
              </a:ext>
            </a:extLst>
          </p:cNvPr>
          <p:cNvSpPr txBox="1"/>
          <p:nvPr/>
        </p:nvSpPr>
        <p:spPr>
          <a:xfrm>
            <a:off x="732041" y="5604048"/>
            <a:ext cx="10995869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</a:p>
          <a:p>
            <a:pPr>
              <a:lnSpc>
                <a:spcPct val="150000"/>
              </a:lnSpc>
            </a:pPr>
            <a:r>
              <a:rPr lang="en-US" dirty="0"/>
              <a:t>- We can use both </a:t>
            </a:r>
            <a:r>
              <a:rPr lang="en-US" b="1" dirty="0"/>
              <a:t>__device__</a:t>
            </a:r>
            <a:r>
              <a:rPr lang="en-US" dirty="0"/>
              <a:t> and </a:t>
            </a:r>
            <a:r>
              <a:rPr lang="en-US" b="1" dirty="0"/>
              <a:t>__host__ </a:t>
            </a:r>
            <a:r>
              <a:rPr lang="en-US" dirty="0"/>
              <a:t>for the same function declaration.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17F4D-4ACB-8850-9D11-DD091987A567}"/>
              </a:ext>
            </a:extLst>
          </p:cNvPr>
          <p:cNvSpPr/>
          <p:nvPr/>
        </p:nvSpPr>
        <p:spPr>
          <a:xfrm>
            <a:off x="4412202" y="3708968"/>
            <a:ext cx="6928566" cy="1901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95B46-4829-4B4B-950B-D89B39208474}"/>
              </a:ext>
            </a:extLst>
          </p:cNvPr>
          <p:cNvSpPr/>
          <p:nvPr/>
        </p:nvSpPr>
        <p:spPr>
          <a:xfrm>
            <a:off x="776943" y="3708967"/>
            <a:ext cx="3472770" cy="1901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4DDAB-03FC-AE0D-AF96-5AEF68B01861}"/>
              </a:ext>
            </a:extLst>
          </p:cNvPr>
          <p:cNvSpPr txBox="1"/>
          <p:nvPr/>
        </p:nvSpPr>
        <p:spPr>
          <a:xfrm>
            <a:off x="2086816" y="5241354"/>
            <a:ext cx="77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53133-B84F-84AA-E08E-0C5667A5904F}"/>
              </a:ext>
            </a:extLst>
          </p:cNvPr>
          <p:cNvSpPr txBox="1"/>
          <p:nvPr/>
        </p:nvSpPr>
        <p:spPr>
          <a:xfrm>
            <a:off x="7497576" y="5241354"/>
            <a:ext cx="1113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77265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C3324-2F02-3AB3-F22B-AA1F8430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18" y="1052457"/>
            <a:ext cx="6033857" cy="2930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1928E-84F9-A0B5-7CE5-9FD59EE6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98" y="3010907"/>
            <a:ext cx="6927536" cy="2839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015599-5237-D643-C616-4E3586B9BAA5}"/>
              </a:ext>
            </a:extLst>
          </p:cNvPr>
          <p:cNvSpPr txBox="1"/>
          <p:nvPr/>
        </p:nvSpPr>
        <p:spPr>
          <a:xfrm>
            <a:off x="732041" y="5604048"/>
            <a:ext cx="10995869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</a:p>
          <a:p>
            <a:pPr>
              <a:lnSpc>
                <a:spcPct val="150000"/>
              </a:lnSpc>
            </a:pPr>
            <a:r>
              <a:rPr lang="en-US" dirty="0"/>
              <a:t>- We can use both </a:t>
            </a:r>
            <a:r>
              <a:rPr lang="en-US" b="1" dirty="0"/>
              <a:t>__device__</a:t>
            </a:r>
            <a:r>
              <a:rPr lang="en-US" dirty="0"/>
              <a:t> and </a:t>
            </a:r>
            <a:r>
              <a:rPr lang="en-US" b="1" dirty="0"/>
              <a:t>__host__ </a:t>
            </a:r>
            <a:r>
              <a:rPr lang="en-US" dirty="0"/>
              <a:t>for the same function declaration.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B6315-63B7-3B8B-E77B-3BD06692BE3C}"/>
              </a:ext>
            </a:extLst>
          </p:cNvPr>
          <p:cNvSpPr/>
          <p:nvPr/>
        </p:nvSpPr>
        <p:spPr>
          <a:xfrm>
            <a:off x="5506797" y="4130540"/>
            <a:ext cx="3157064" cy="253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C93D9-8E69-464C-833D-6322F73989F9}"/>
              </a:ext>
            </a:extLst>
          </p:cNvPr>
          <p:cNvSpPr/>
          <p:nvPr/>
        </p:nvSpPr>
        <p:spPr>
          <a:xfrm>
            <a:off x="4984371" y="3102357"/>
            <a:ext cx="831354" cy="253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8CF02-ED30-0232-2EDC-B4D4A4CB0203}"/>
              </a:ext>
            </a:extLst>
          </p:cNvPr>
          <p:cNvSpPr/>
          <p:nvPr/>
        </p:nvSpPr>
        <p:spPr>
          <a:xfrm>
            <a:off x="620398" y="2417458"/>
            <a:ext cx="1782080" cy="253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46A65-C041-C333-C89C-1511626A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2" y="1709527"/>
            <a:ext cx="6227872" cy="2924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B129B-C24F-D08A-FA0C-1E9B60D5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74" y="1709527"/>
            <a:ext cx="4666939" cy="2849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99412-F969-71F2-4723-495C21CD6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2" y="4802078"/>
            <a:ext cx="4623775" cy="1620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3122C-DCE9-1228-F57E-3186B4C08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703" y="4802078"/>
            <a:ext cx="6356045" cy="134672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AB0B415-89FE-7AFD-87C6-71374F95E3EA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CUDA API </a:t>
            </a:r>
            <a:r>
              <a:rPr lang="en-US" sz="3200" b="1" dirty="0">
                <a:solidFill>
                  <a:schemeClr val="accent6"/>
                </a:solidFill>
                <a:latin typeface="Segoe UI"/>
                <a:cs typeface="Segoe UI"/>
              </a:rPr>
              <a:t>#include &lt;</a:t>
            </a:r>
            <a:r>
              <a:rPr lang="en-US" sz="3200" b="1" dirty="0" err="1">
                <a:solidFill>
                  <a:schemeClr val="accent6"/>
                </a:solidFill>
                <a:latin typeface="Segoe UI"/>
                <a:cs typeface="Segoe UI"/>
              </a:rPr>
              <a:t>cuda_runtime.h</a:t>
            </a:r>
            <a:r>
              <a:rPr lang="en-US" sz="3200" b="1" dirty="0">
                <a:solidFill>
                  <a:schemeClr val="accent6"/>
                </a:solidFill>
                <a:latin typeface="Segoe UI"/>
                <a:cs typeface="Segoe UI"/>
              </a:rPr>
              <a:t>&gt;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5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4" y="368544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Table of Contents</a:t>
            </a:r>
            <a:endParaRPr lang="en-AU" b="1" dirty="0"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4545-5433-545F-FBBD-3BCD4A95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91" y="1352792"/>
            <a:ext cx="11830337" cy="45419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egoe UI"/>
                <a:cs typeface="Segoe UI"/>
              </a:rPr>
              <a:t>1. CPU vs GPU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egoe UI"/>
                <a:cs typeface="Segoe UI"/>
              </a:rPr>
              <a:t>2. Data Parallel Execution Model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Segoe UI"/>
                <a:cs typeface="Segoe UI"/>
              </a:rPr>
              <a:t>Single Program Multiple Data (SPDM)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Segoe UI"/>
                <a:cs typeface="Segoe UI"/>
              </a:rPr>
              <a:t>Grid, Block and Threads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Segoe UI"/>
                <a:cs typeface="Segoe UI"/>
              </a:rPr>
              <a:t>Kernel Function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Segoe UI"/>
                <a:cs typeface="Segoe UI"/>
              </a:rPr>
              <a:t>Examples: Vector Addition, RGB to Gray Scale, Matrix multiplication (naive)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Segoe UI"/>
                <a:cs typeface="Segoe UI"/>
              </a:rPr>
              <a:t>3. 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387224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B3039-6DD3-9196-D3D1-3BB7276E4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01" r="4602" b="25833"/>
          <a:stretch/>
        </p:blipFill>
        <p:spPr>
          <a:xfrm>
            <a:off x="7682259" y="2020963"/>
            <a:ext cx="3832080" cy="391435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6D9A3DF-9EBA-B539-6052-B38E537B577C}"/>
              </a:ext>
            </a:extLst>
          </p:cNvPr>
          <p:cNvGrpSpPr/>
          <p:nvPr/>
        </p:nvGrpSpPr>
        <p:grpSpPr>
          <a:xfrm>
            <a:off x="883191" y="1533145"/>
            <a:ext cx="6201561" cy="5155999"/>
            <a:chOff x="763009" y="1110493"/>
            <a:chExt cx="6880872" cy="5559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7C1B40-1F93-6D01-8140-F4EE25330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009" y="1110493"/>
              <a:ext cx="6880872" cy="555974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A572A5-AA21-2093-BA1F-1BE4DE0DB8DF}"/>
                </a:ext>
              </a:extLst>
            </p:cNvPr>
            <p:cNvSpPr/>
            <p:nvPr/>
          </p:nvSpPr>
          <p:spPr>
            <a:xfrm>
              <a:off x="998290" y="2499919"/>
              <a:ext cx="5696125" cy="16861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B486E0-558E-13AD-2A37-29C98A56955C}"/>
                </a:ext>
              </a:extLst>
            </p:cNvPr>
            <p:cNvSpPr/>
            <p:nvPr/>
          </p:nvSpPr>
          <p:spPr>
            <a:xfrm>
              <a:off x="998289" y="4285348"/>
              <a:ext cx="5696125" cy="5970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55B1F8-2F57-82A1-DC7B-D98238F98E31}"/>
                </a:ext>
              </a:extLst>
            </p:cNvPr>
            <p:cNvSpPr/>
            <p:nvPr/>
          </p:nvSpPr>
          <p:spPr>
            <a:xfrm>
              <a:off x="998288" y="4995264"/>
              <a:ext cx="5696125" cy="12209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AA522C-701F-E47C-1338-E2E592178384}"/>
                </a:ext>
              </a:extLst>
            </p:cNvPr>
            <p:cNvSpPr txBox="1"/>
            <p:nvPr/>
          </p:nvSpPr>
          <p:spPr>
            <a:xfrm>
              <a:off x="5541147" y="2497504"/>
              <a:ext cx="13401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Part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A9C7DF-F270-4369-871F-5414CB3C02CA}"/>
                </a:ext>
              </a:extLst>
            </p:cNvPr>
            <p:cNvSpPr txBox="1"/>
            <p:nvPr/>
          </p:nvSpPr>
          <p:spPr>
            <a:xfrm>
              <a:off x="5541147" y="4284625"/>
              <a:ext cx="13401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Part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D7B4BD-9084-19EE-9267-AC1C00264175}"/>
                </a:ext>
              </a:extLst>
            </p:cNvPr>
            <p:cNvSpPr txBox="1"/>
            <p:nvPr/>
          </p:nvSpPr>
          <p:spPr>
            <a:xfrm>
              <a:off x="5541147" y="5747507"/>
              <a:ext cx="13401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Part 3</a:t>
              </a: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B672CB1-8655-2458-09F5-CD4CCBB21068}"/>
              </a:ext>
            </a:extLst>
          </p:cNvPr>
          <p:cNvSpPr txBox="1">
            <a:spLocks/>
          </p:cNvSpPr>
          <p:nvPr/>
        </p:nvSpPr>
        <p:spPr>
          <a:xfrm>
            <a:off x="824383" y="943694"/>
            <a:ext cx="6121701" cy="7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1" dirty="0">
                <a:latin typeface="Segoe UI"/>
                <a:cs typeface="Segoe UI"/>
              </a:rPr>
              <a:t>Stub function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183836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BDC3A-6306-50D1-7D26-E14D5326ED8B}"/>
              </a:ext>
            </a:extLst>
          </p:cNvPr>
          <p:cNvGrpSpPr/>
          <p:nvPr/>
        </p:nvGrpSpPr>
        <p:grpSpPr>
          <a:xfrm>
            <a:off x="1109052" y="1165150"/>
            <a:ext cx="10190919" cy="5063359"/>
            <a:chOff x="1587224" y="1215484"/>
            <a:chExt cx="10190919" cy="50633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1C9EA3-3119-E9AB-9483-F7B0D8F8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224" y="1215484"/>
              <a:ext cx="7431654" cy="275029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E1E599-B4CF-FD9E-75EE-48AF75516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224" y="4256039"/>
              <a:ext cx="8951663" cy="20228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284699-35CD-2477-6C4A-B6673888B7E9}"/>
                </a:ext>
              </a:extLst>
            </p:cNvPr>
            <p:cNvSpPr txBox="1"/>
            <p:nvPr/>
          </p:nvSpPr>
          <p:spPr>
            <a:xfrm>
              <a:off x="9533183" y="2074134"/>
              <a:ext cx="201140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Define vector indices a thread takes to process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ED5459-AD27-7A05-1EC4-73A89375CC3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7961152" y="2489633"/>
              <a:ext cx="1572031" cy="7289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5DEBFC-EF6D-1CF1-325F-612B7EDD43C3}"/>
                </a:ext>
              </a:extLst>
            </p:cNvPr>
            <p:cNvSpPr txBox="1"/>
            <p:nvPr/>
          </p:nvSpPr>
          <p:spPr>
            <a:xfrm>
              <a:off x="9533183" y="3134784"/>
              <a:ext cx="2244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Perform calculation based on the index condition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3BB056-2024-F986-2848-88490A33800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771625" y="3550283"/>
              <a:ext cx="3761558" cy="190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C284699-35CD-2477-6C4A-B6673888B7E9}"/>
              </a:ext>
            </a:extLst>
          </p:cNvPr>
          <p:cNvSpPr txBox="1"/>
          <p:nvPr/>
        </p:nvSpPr>
        <p:spPr>
          <a:xfrm>
            <a:off x="8666802" y="1072994"/>
            <a:ext cx="3021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Loop parallelism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77BBF-BCF8-3104-9095-53F985953FEE}"/>
              </a:ext>
            </a:extLst>
          </p:cNvPr>
          <p:cNvSpPr txBox="1"/>
          <p:nvPr/>
        </p:nvSpPr>
        <p:spPr>
          <a:xfrm>
            <a:off x="9055010" y="4205705"/>
            <a:ext cx="25469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Execution configuration parameters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&lt;&lt;&lt;blocks, threads&gt;&gt;&gt;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896477-86FD-13A7-C986-2E6FBECBE18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931017" y="4621204"/>
            <a:ext cx="3123993" cy="9994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9FAA16B-D132-8E9B-DB5A-7DF634F94616}"/>
              </a:ext>
            </a:extLst>
          </p:cNvPr>
          <p:cNvSpPr/>
          <p:nvPr/>
        </p:nvSpPr>
        <p:spPr>
          <a:xfrm>
            <a:off x="3899059" y="5461233"/>
            <a:ext cx="2052506" cy="4496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904BFB-59F5-670C-1E64-95AA7AA2B7D9}"/>
              </a:ext>
            </a:extLst>
          </p:cNvPr>
          <p:cNvSpPr txBox="1"/>
          <p:nvPr/>
        </p:nvSpPr>
        <p:spPr>
          <a:xfrm>
            <a:off x="2733000" y="5934145"/>
            <a:ext cx="46493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Ensure enough threads to cover all elements</a:t>
            </a:r>
          </a:p>
        </p:txBody>
      </p:sp>
    </p:spTree>
    <p:extLst>
      <p:ext uri="{BB962C8B-B14F-4D97-AF65-F5344CB8AC3E}">
        <p14:creationId xmlns:p14="http://schemas.microsoft.com/office/powerpoint/2010/main" val="154210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0D35EE-576C-5345-B9F7-C49364644D93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6121701" cy="7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Segoe UI"/>
                <a:cs typeface="Segoe UI"/>
              </a:rPr>
              <a:t>CUDA API Error handling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3C5A7-1357-FB72-06F8-AF5AB493D980}"/>
              </a:ext>
            </a:extLst>
          </p:cNvPr>
          <p:cNvSpPr txBox="1"/>
          <p:nvPr/>
        </p:nvSpPr>
        <p:spPr>
          <a:xfrm>
            <a:off x="505436" y="1651165"/>
            <a:ext cx="10744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practice, we should </a:t>
            </a:r>
            <a:r>
              <a:rPr lang="en-US" sz="2000" b="1" dirty="0"/>
              <a:t>surround the call with code that test for error condition and print out error messages: </a:t>
            </a:r>
            <a:r>
              <a:rPr lang="en-US" sz="2000" b="1" dirty="0" err="1">
                <a:solidFill>
                  <a:srgbClr val="FF0000"/>
                </a:solidFill>
              </a:rPr>
              <a:t>cudaError_t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or </a:t>
            </a:r>
            <a:r>
              <a:rPr lang="en-US" sz="2000" b="1" dirty="0" err="1">
                <a:solidFill>
                  <a:srgbClr val="FF0000"/>
                </a:solidFill>
              </a:rPr>
              <a:t>cudaGetLastError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38EC39-7B0F-154D-64B7-919856A3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28" y="2521880"/>
            <a:ext cx="7984811" cy="1977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0F639-B26F-BBA8-8D84-EA53F91D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28" y="4627771"/>
            <a:ext cx="8781184" cy="19348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F3C90-CFD1-0431-E643-7449BF6B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912" y="6013650"/>
            <a:ext cx="2540856" cy="548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egoe UI"/>
                <a:cs typeface="Segoe UI"/>
              </a:rPr>
              <a:t>Textbook: Section 13.5 pg.284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FB0D76-CD9A-8674-C18D-F841A02F99B0}"/>
              </a:ext>
            </a:extLst>
          </p:cNvPr>
          <p:cNvSpPr txBox="1">
            <a:spLocks/>
          </p:cNvSpPr>
          <p:nvPr/>
        </p:nvSpPr>
        <p:spPr>
          <a:xfrm>
            <a:off x="9528519" y="4014403"/>
            <a:ext cx="2540856" cy="548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Segoe UI"/>
                <a:cs typeface="Segoe UI"/>
              </a:rPr>
              <a:t>Textbook: Section 2.4 pg.32</a:t>
            </a:r>
          </a:p>
        </p:txBody>
      </p:sp>
    </p:spTree>
    <p:extLst>
      <p:ext uri="{BB962C8B-B14F-4D97-AF65-F5344CB8AC3E}">
        <p14:creationId xmlns:p14="http://schemas.microsoft.com/office/powerpoint/2010/main" val="221553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81040E-3BF6-25AA-723D-DCBB0BBDBCD2}"/>
              </a:ext>
            </a:extLst>
          </p:cNvPr>
          <p:cNvGrpSpPr/>
          <p:nvPr/>
        </p:nvGrpSpPr>
        <p:grpSpPr>
          <a:xfrm>
            <a:off x="505436" y="1365274"/>
            <a:ext cx="10961152" cy="5046571"/>
            <a:chOff x="415719" y="1192420"/>
            <a:chExt cx="10961152" cy="504657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030C55-74F8-4E4C-7938-ACD689298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16"/>
            <a:stretch/>
          </p:blipFill>
          <p:spPr>
            <a:xfrm>
              <a:off x="6266577" y="1192420"/>
              <a:ext cx="5110294" cy="474202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18944C6-4552-0A44-C7F2-24252EA87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855"/>
            <a:stretch/>
          </p:blipFill>
          <p:spPr>
            <a:xfrm>
              <a:off x="415719" y="1496964"/>
              <a:ext cx="3889692" cy="47420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4DA9F-37FA-9870-C06E-9D94A7E9B96F}"/>
                </a:ext>
              </a:extLst>
            </p:cNvPr>
            <p:cNvSpPr txBox="1"/>
            <p:nvPr/>
          </p:nvSpPr>
          <p:spPr>
            <a:xfrm>
              <a:off x="4374385" y="2176256"/>
              <a:ext cx="22193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(automatic variable)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25559A-9239-855F-278F-541EE8F7A16E}"/>
                </a:ext>
              </a:extLst>
            </p:cNvPr>
            <p:cNvSpPr txBox="1"/>
            <p:nvPr/>
          </p:nvSpPr>
          <p:spPr>
            <a:xfrm>
              <a:off x="4374384" y="2586292"/>
              <a:ext cx="22193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(automatic array)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7A09BF-79DB-2E16-9C4B-57AC60FCDF33}"/>
                </a:ext>
              </a:extLst>
            </p:cNvPr>
            <p:cNvSpPr txBox="1"/>
            <p:nvPr/>
          </p:nvSpPr>
          <p:spPr>
            <a:xfrm>
              <a:off x="4374385" y="2996328"/>
              <a:ext cx="18921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(shared)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5BCFBC-C419-4A59-5B4B-EFF1EFF8F1C1}"/>
                </a:ext>
              </a:extLst>
            </p:cNvPr>
            <p:cNvSpPr txBox="1"/>
            <p:nvPr/>
          </p:nvSpPr>
          <p:spPr>
            <a:xfrm>
              <a:off x="4374385" y="3394157"/>
              <a:ext cx="18921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(global)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D422DD-68F9-8D0A-9EF9-D9158CEA635B}"/>
                </a:ext>
              </a:extLst>
            </p:cNvPr>
            <p:cNvSpPr txBox="1"/>
            <p:nvPr/>
          </p:nvSpPr>
          <p:spPr>
            <a:xfrm>
              <a:off x="4374385" y="3791986"/>
              <a:ext cx="18921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(constant)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2F40604-9DB6-B90C-159B-9C9AAEFFA62C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Data allocation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6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BD0B887-8279-9E8D-8D86-C0A56A6D7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98" y="2012624"/>
            <a:ext cx="9176203" cy="399316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B0D61F-CC1F-55C8-454F-B4FD88C3ED44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Data allocation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7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6F1331-11B3-366B-A9F3-9049BDC59168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Multidimensional data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65B04D-19D0-B83E-567C-248FBF1CC767}"/>
              </a:ext>
            </a:extLst>
          </p:cNvPr>
          <p:cNvGrpSpPr/>
          <p:nvPr/>
        </p:nvGrpSpPr>
        <p:grpSpPr>
          <a:xfrm>
            <a:off x="2254928" y="1786855"/>
            <a:ext cx="6587232" cy="4544709"/>
            <a:chOff x="7481089" y="2149054"/>
            <a:chExt cx="3780152" cy="25598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2428D3-C4D2-27D5-432E-BC8834289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1089" y="2149054"/>
              <a:ext cx="3780152" cy="25598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9AF3AC-19CA-5431-4B7D-B7F803A92F87}"/>
                </a:ext>
              </a:extLst>
            </p:cNvPr>
            <p:cNvSpPr/>
            <p:nvPr/>
          </p:nvSpPr>
          <p:spPr>
            <a:xfrm>
              <a:off x="8239957" y="2272689"/>
              <a:ext cx="2768354" cy="2275234"/>
            </a:xfrm>
            <a:prstGeom prst="rect">
              <a:avLst/>
            </a:prstGeom>
            <a:solidFill>
              <a:srgbClr val="FF3300">
                <a:alpha val="36078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16E46E-55D9-4F06-C2DC-2A8475D4D7C9}"/>
              </a:ext>
            </a:extLst>
          </p:cNvPr>
          <p:cNvSpPr txBox="1"/>
          <p:nvPr/>
        </p:nvSpPr>
        <p:spPr>
          <a:xfrm>
            <a:off x="9158846" y="2006352"/>
            <a:ext cx="2011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76 × 62 picture</a:t>
            </a:r>
          </a:p>
          <a:p>
            <a:r>
              <a:rPr lang="en-US" b="1" dirty="0"/>
              <a:t>16 x 16 blocks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D7740-8561-DA0A-E887-384564D4FCAA}"/>
              </a:ext>
            </a:extLst>
          </p:cNvPr>
          <p:cNvSpPr txBox="1"/>
          <p:nvPr/>
        </p:nvSpPr>
        <p:spPr>
          <a:xfrm>
            <a:off x="7395703" y="6193276"/>
            <a:ext cx="2011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gridDim</a:t>
            </a:r>
            <a:r>
              <a:rPr lang="en-US" b="1" dirty="0"/>
              <a:t> 5 x 4</a:t>
            </a:r>
          </a:p>
        </p:txBody>
      </p:sp>
    </p:spTree>
    <p:extLst>
      <p:ext uri="{BB962C8B-B14F-4D97-AF65-F5344CB8AC3E}">
        <p14:creationId xmlns:p14="http://schemas.microsoft.com/office/powerpoint/2010/main" val="186317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6E7DB-B91A-D2FB-D5D4-5FD712C0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86" y="1242072"/>
            <a:ext cx="7481684" cy="561592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DFB373F-804D-0FB7-3B66-E93D86BC9ABA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Multidimensional data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77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945B58-89EB-8AF1-0E6E-1CE51FDEE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07459"/>
              </p:ext>
            </p:extLst>
          </p:nvPr>
        </p:nvGraphicFramePr>
        <p:xfrm>
          <a:off x="4867088" y="1769605"/>
          <a:ext cx="2579212" cy="22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03">
                  <a:extLst>
                    <a:ext uri="{9D8B030D-6E8A-4147-A177-3AD203B41FA5}">
                      <a16:colId xmlns:a16="http://schemas.microsoft.com/office/drawing/2014/main" val="2966738351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4077081703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3230320250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249512973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0,0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0,1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0,2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0,3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32984"/>
                  </a:ext>
                </a:extLst>
              </a:tr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1,0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1,1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1,2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1,3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51927"/>
                  </a:ext>
                </a:extLst>
              </a:tr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2,0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2,1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2,2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2,3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380120"/>
                  </a:ext>
                </a:extLst>
              </a:tr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3,0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3,1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3,2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3,3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9473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6A38AE-CA73-A51C-5EDE-B4ECD28D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58500"/>
              </p:ext>
            </p:extLst>
          </p:nvPr>
        </p:nvGraphicFramePr>
        <p:xfrm>
          <a:off x="4528183" y="2089351"/>
          <a:ext cx="2579212" cy="22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03">
                  <a:extLst>
                    <a:ext uri="{9D8B030D-6E8A-4147-A177-3AD203B41FA5}">
                      <a16:colId xmlns:a16="http://schemas.microsoft.com/office/drawing/2014/main" val="2966738351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4077081703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3230320250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249512973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0,0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0,1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0,2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0,3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32984"/>
                  </a:ext>
                </a:extLst>
              </a:tr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1,2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51927"/>
                  </a:ext>
                </a:extLst>
              </a:tr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2,0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2,1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2,2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2,3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380120"/>
                  </a:ext>
                </a:extLst>
              </a:tr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3,0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3,1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3,2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3,3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94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353498-BCE1-9A95-5937-23B0D3370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735"/>
              </p:ext>
            </p:extLst>
          </p:nvPr>
        </p:nvGraphicFramePr>
        <p:xfrm>
          <a:off x="4189278" y="2409097"/>
          <a:ext cx="2579212" cy="22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03">
                  <a:extLst>
                    <a:ext uri="{9D8B030D-6E8A-4147-A177-3AD203B41FA5}">
                      <a16:colId xmlns:a16="http://schemas.microsoft.com/office/drawing/2014/main" val="2966738351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4077081703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3230320250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249512973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32984"/>
                  </a:ext>
                </a:extLst>
              </a:tr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1,0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1,1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51927"/>
                  </a:ext>
                </a:extLst>
              </a:tr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2,0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2,1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380120"/>
                  </a:ext>
                </a:extLst>
              </a:tr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3,0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3,1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3,2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3,3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947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1CA402-BCA1-29F7-3EE6-36AEADA0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25203"/>
              </p:ext>
            </p:extLst>
          </p:nvPr>
        </p:nvGraphicFramePr>
        <p:xfrm>
          <a:off x="828831" y="5875894"/>
          <a:ext cx="1934409" cy="570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03">
                  <a:extLst>
                    <a:ext uri="{9D8B030D-6E8A-4147-A177-3AD203B41FA5}">
                      <a16:colId xmlns:a16="http://schemas.microsoft.com/office/drawing/2014/main" val="2966738351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4077081703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3230320250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0,0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0,0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329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FFD0AC-1933-8F4C-B7CD-8F2C9C8CF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96365"/>
              </p:ext>
            </p:extLst>
          </p:nvPr>
        </p:nvGraphicFramePr>
        <p:xfrm>
          <a:off x="2798752" y="5875894"/>
          <a:ext cx="1934409" cy="570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03">
                  <a:extLst>
                    <a:ext uri="{9D8B030D-6E8A-4147-A177-3AD203B41FA5}">
                      <a16:colId xmlns:a16="http://schemas.microsoft.com/office/drawing/2014/main" val="2966738351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4077081703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3230320250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0,1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0,1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329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5A16F6-F0AD-64FD-30D0-E54D167C6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32375"/>
              </p:ext>
            </p:extLst>
          </p:nvPr>
        </p:nvGraphicFramePr>
        <p:xfrm>
          <a:off x="4764615" y="5875894"/>
          <a:ext cx="1934409" cy="570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03">
                  <a:extLst>
                    <a:ext uri="{9D8B030D-6E8A-4147-A177-3AD203B41FA5}">
                      <a16:colId xmlns:a16="http://schemas.microsoft.com/office/drawing/2014/main" val="2966738351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4077081703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3230320250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0,2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0,2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329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E1C305-FE72-803A-2244-6904EACB5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79714"/>
              </p:ext>
            </p:extLst>
          </p:nvPr>
        </p:nvGraphicFramePr>
        <p:xfrm>
          <a:off x="6730478" y="5875894"/>
          <a:ext cx="1934409" cy="570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03">
                  <a:extLst>
                    <a:ext uri="{9D8B030D-6E8A-4147-A177-3AD203B41FA5}">
                      <a16:colId xmlns:a16="http://schemas.microsoft.com/office/drawing/2014/main" val="2966738351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4077081703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3230320250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0,3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0,3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3298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D29F85-BDAD-11AE-E972-945ABB47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77297"/>
              </p:ext>
            </p:extLst>
          </p:nvPr>
        </p:nvGraphicFramePr>
        <p:xfrm>
          <a:off x="8696341" y="5875894"/>
          <a:ext cx="1934409" cy="570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03">
                  <a:extLst>
                    <a:ext uri="{9D8B030D-6E8A-4147-A177-3AD203B41FA5}">
                      <a16:colId xmlns:a16="http://schemas.microsoft.com/office/drawing/2014/main" val="2966738351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4077081703"/>
                    </a:ext>
                  </a:extLst>
                </a:gridCol>
                <a:gridCol w="644803">
                  <a:extLst>
                    <a:ext uri="{9D8B030D-6E8A-4147-A177-3AD203B41FA5}">
                      <a16:colId xmlns:a16="http://schemas.microsoft.com/office/drawing/2014/main" val="3230320250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>
                          <a:solidFill>
                            <a:srgbClr val="FF0000"/>
                          </a:solidFill>
                        </a:rPr>
                        <a:t>1,0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baseline="-25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1,0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3298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430476B-9933-880A-5397-B735EA5C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59640"/>
              </p:ext>
            </p:extLst>
          </p:nvPr>
        </p:nvGraphicFramePr>
        <p:xfrm>
          <a:off x="10662204" y="5875894"/>
          <a:ext cx="644803" cy="570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03">
                  <a:extLst>
                    <a:ext uri="{9D8B030D-6E8A-4147-A177-3AD203B41FA5}">
                      <a16:colId xmlns:a16="http://schemas.microsoft.com/office/drawing/2014/main" val="2966738351"/>
                    </a:ext>
                  </a:extLst>
                </a:gridCol>
              </a:tblGrid>
              <a:tr h="57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32984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548510FD-DFC4-B817-306B-74712DF73F84}"/>
              </a:ext>
            </a:extLst>
          </p:cNvPr>
          <p:cNvSpPr/>
          <p:nvPr/>
        </p:nvSpPr>
        <p:spPr>
          <a:xfrm>
            <a:off x="5891816" y="4971504"/>
            <a:ext cx="266330" cy="70133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ACB26FE-DB60-0071-38A3-589C1EF18A86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Multidimensional data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0BB1277-4F8E-9984-A40C-FB48CE2F5B34}"/>
              </a:ext>
            </a:extLst>
          </p:cNvPr>
          <p:cNvSpPr txBox="1">
            <a:spLocks/>
          </p:cNvSpPr>
          <p:nvPr/>
        </p:nvSpPr>
        <p:spPr>
          <a:xfrm>
            <a:off x="6086809" y="4829679"/>
            <a:ext cx="2229974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Segoe UI"/>
                <a:cs typeface="Segoe UI"/>
              </a:rPr>
              <a:t>row-major</a:t>
            </a:r>
            <a:r>
              <a:rPr lang="en-US" sz="1600" dirty="0">
                <a:latin typeface="Segoe UI"/>
                <a:cs typeface="Segoe UI"/>
              </a:rPr>
              <a:t> layout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28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208AB8-1B94-B404-3B7B-82664D89D005}"/>
              </a:ext>
            </a:extLst>
          </p:cNvPr>
          <p:cNvGrpSpPr/>
          <p:nvPr/>
        </p:nvGrpSpPr>
        <p:grpSpPr>
          <a:xfrm>
            <a:off x="504862" y="1762001"/>
            <a:ext cx="10898191" cy="4516291"/>
            <a:chOff x="567005" y="1415772"/>
            <a:chExt cx="10898191" cy="45162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AA4627-D1CB-6876-9981-747934434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05" y="1415772"/>
              <a:ext cx="10898191" cy="451629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FA45F27-AEC3-47BA-5265-EBB6FB07F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1089" y="2149054"/>
              <a:ext cx="3780152" cy="255989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81422F-9A61-7DA9-A6CA-3AC26C00717F}"/>
                </a:ext>
              </a:extLst>
            </p:cNvPr>
            <p:cNvSpPr/>
            <p:nvPr/>
          </p:nvSpPr>
          <p:spPr>
            <a:xfrm>
              <a:off x="1012053" y="3142695"/>
              <a:ext cx="3551068" cy="3994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7D25C4-5572-7374-238B-738BF3FA4F1D}"/>
                </a:ext>
              </a:extLst>
            </p:cNvPr>
            <p:cNvSpPr/>
            <p:nvPr/>
          </p:nvSpPr>
          <p:spPr>
            <a:xfrm>
              <a:off x="8239957" y="2291918"/>
              <a:ext cx="2768354" cy="2226815"/>
            </a:xfrm>
            <a:prstGeom prst="rect">
              <a:avLst/>
            </a:prstGeom>
            <a:solidFill>
              <a:srgbClr val="FF3300">
                <a:alpha val="36078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BFE30F03-345C-FA7C-7E33-BC10B0A77C67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RGB to Greyscale conversion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3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1E66B0-41EB-DA8A-85C0-64419D70F466}"/>
              </a:ext>
            </a:extLst>
          </p:cNvPr>
          <p:cNvGrpSpPr/>
          <p:nvPr/>
        </p:nvGrpSpPr>
        <p:grpSpPr>
          <a:xfrm>
            <a:off x="849322" y="1576546"/>
            <a:ext cx="10488398" cy="5181666"/>
            <a:chOff x="440949" y="759388"/>
            <a:chExt cx="12142438" cy="59988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4D0FE87-8CFB-F430-BB20-87E989443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9175" y="759388"/>
              <a:ext cx="4024212" cy="2836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B5C351-C23B-AE99-B42C-73AA8D618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1226" y="3595456"/>
              <a:ext cx="3520108" cy="30917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E64177-2A91-B07D-03E5-C6FEF3D663A8}"/>
                </a:ext>
              </a:extLst>
            </p:cNvPr>
            <p:cNvGrpSpPr/>
            <p:nvPr/>
          </p:nvGrpSpPr>
          <p:grpSpPr>
            <a:xfrm>
              <a:off x="440949" y="1002863"/>
              <a:ext cx="7867466" cy="5755349"/>
              <a:chOff x="440949" y="1002863"/>
              <a:chExt cx="7867466" cy="575534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1FD4FEE-A57E-F288-9A54-99BD995FF9E1}"/>
                  </a:ext>
                </a:extLst>
              </p:cNvPr>
              <p:cNvGrpSpPr/>
              <p:nvPr/>
            </p:nvGrpSpPr>
            <p:grpSpPr>
              <a:xfrm>
                <a:off x="440949" y="1002863"/>
                <a:ext cx="7867466" cy="5755349"/>
                <a:chOff x="440949" y="1002863"/>
                <a:chExt cx="7867466" cy="57553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3412793-B24A-3652-F72F-519A124976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0949" y="1002863"/>
                  <a:ext cx="7867466" cy="5755349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FACC640-154A-F0A8-163C-0C634397D4C5}"/>
                    </a:ext>
                  </a:extLst>
                </p:cNvPr>
                <p:cNvSpPr/>
                <p:nvPr/>
              </p:nvSpPr>
              <p:spPr>
                <a:xfrm>
                  <a:off x="781237" y="1979722"/>
                  <a:ext cx="2698813" cy="30184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877756-3F62-02ED-D5A7-D2A45781C8CA}"/>
                  </a:ext>
                </a:extLst>
              </p:cNvPr>
              <p:cNvSpPr/>
              <p:nvPr/>
            </p:nvSpPr>
            <p:spPr>
              <a:xfrm>
                <a:off x="2007835" y="3729617"/>
                <a:ext cx="5280732" cy="3018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13A1A262-CACB-BDD5-1528-758478F72542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Image Blurring</a:t>
            </a:r>
            <a:endParaRPr lang="en-US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5" y="3280420"/>
            <a:ext cx="7897530" cy="17354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8800" b="1" dirty="0">
                <a:latin typeface="Segoe UI"/>
                <a:cs typeface="Segoe UI"/>
              </a:rPr>
              <a:t>1. CPU vs GPU</a:t>
            </a:r>
          </a:p>
        </p:txBody>
      </p:sp>
    </p:spTree>
    <p:extLst>
      <p:ext uri="{BB962C8B-B14F-4D97-AF65-F5344CB8AC3E}">
        <p14:creationId xmlns:p14="http://schemas.microsoft.com/office/powerpoint/2010/main" val="80858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D087D-F37A-4B55-2548-3C19D4B4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83" y="1454051"/>
            <a:ext cx="4882241" cy="4549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3A1A262-CACB-BDD5-1528-758478F72542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Matrix Multiplication (naïve)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A1E7F-60B4-7BC6-4653-3835B94D1CA6}"/>
              </a:ext>
            </a:extLst>
          </p:cNvPr>
          <p:cNvSpPr txBox="1"/>
          <p:nvPr/>
        </p:nvSpPr>
        <p:spPr>
          <a:xfrm>
            <a:off x="571180" y="1796351"/>
            <a:ext cx="7655461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Each thread represents for each output pixel</a:t>
            </a:r>
          </a:p>
          <a:p>
            <a:pPr>
              <a:lnSpc>
                <a:spcPct val="150000"/>
              </a:lnSpc>
            </a:pPr>
            <a:r>
              <a:rPr lang="en-US" dirty="0"/>
              <a:t>- Each thread input data is the corresponding </a:t>
            </a:r>
            <a:r>
              <a:rPr lang="en-US" b="1" dirty="0"/>
              <a:t>row of M </a:t>
            </a:r>
            <a:r>
              <a:rPr lang="en-US" dirty="0"/>
              <a:t>and </a:t>
            </a:r>
            <a:r>
              <a:rPr lang="en-US" b="1" dirty="0"/>
              <a:t>column of 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05859D-E42B-8EEE-A974-8FA68C0C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0" y="3307298"/>
            <a:ext cx="6260703" cy="23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1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4" y="3280420"/>
            <a:ext cx="9504390" cy="17354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7200" b="1" dirty="0">
                <a:latin typeface="Segoe UI"/>
                <a:cs typeface="Segoe UI"/>
              </a:rPr>
              <a:t>3. 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3286732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3. Thread scheduling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65B06-6405-C076-1634-65EB8074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95" y="2777599"/>
            <a:ext cx="5809772" cy="3915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9C2E2-E7A7-A993-EA91-F07F8CD8092B}"/>
              </a:ext>
            </a:extLst>
          </p:cNvPr>
          <p:cNvSpPr txBox="1"/>
          <p:nvPr/>
        </p:nvSpPr>
        <p:spPr>
          <a:xfrm>
            <a:off x="438014" y="1134641"/>
            <a:ext cx="11458063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When launch the kernel, a block can begin execution only when the runtime system has </a:t>
            </a:r>
            <a:r>
              <a:rPr lang="en-US" b="1" dirty="0"/>
              <a:t>secured all resources needed</a:t>
            </a:r>
            <a:r>
              <a:rPr lang="en-US" dirty="0"/>
              <a:t>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  </a:t>
            </a:r>
            <a:r>
              <a:rPr lang="en-US" dirty="0"/>
              <a:t>+ In current hardware generations, </a:t>
            </a:r>
            <a:r>
              <a:rPr lang="en-US" b="1" dirty="0"/>
              <a:t>execution resources </a:t>
            </a:r>
            <a:r>
              <a:rPr lang="en-US" dirty="0"/>
              <a:t>are organized into </a:t>
            </a:r>
            <a:r>
              <a:rPr lang="en-US" b="1" dirty="0"/>
              <a:t>Streaming Multiprocessors (SMs)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</a:t>
            </a:r>
            <a:r>
              <a:rPr lang="en-US" dirty="0"/>
              <a:t>+ Each device sets</a:t>
            </a:r>
            <a:r>
              <a:rPr lang="en-US" b="1" dirty="0"/>
              <a:t> limited number of blocks and threads can be assigned to each SM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4582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A68E14-9438-6983-02EE-3A086FA5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368" y="1002863"/>
            <a:ext cx="5143995" cy="4620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452602-09E1-5C9A-F5F8-C6A5C0C1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4" y="4870354"/>
            <a:ext cx="7173326" cy="1505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3. Thread scheduling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DE523-4B62-A896-FEA8-EA3A0BB706E9}"/>
              </a:ext>
            </a:extLst>
          </p:cNvPr>
          <p:cNvSpPr txBox="1"/>
          <p:nvPr/>
        </p:nvSpPr>
        <p:spPr>
          <a:xfrm>
            <a:off x="463414" y="1299122"/>
            <a:ext cx="6317893" cy="37918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b="1" dirty="0"/>
              <a:t>Thread scheduling </a:t>
            </a:r>
            <a:r>
              <a:rPr lang="en-US" dirty="0"/>
              <a:t>is hardware-implementation dependent. </a:t>
            </a:r>
          </a:p>
          <a:p>
            <a:pPr>
              <a:lnSpc>
                <a:spcPct val="150000"/>
              </a:lnSpc>
            </a:pPr>
            <a:r>
              <a:rPr lang="en-US" dirty="0"/>
              <a:t>  + </a:t>
            </a:r>
            <a:r>
              <a:rPr lang="en-US" b="1" dirty="0"/>
              <a:t>Majority</a:t>
            </a:r>
            <a:r>
              <a:rPr lang="en-US" dirty="0"/>
              <a:t> of implementations to date, a block assigned to an SM is further divided into </a:t>
            </a:r>
            <a:r>
              <a:rPr lang="en-US" b="1" dirty="0"/>
              <a:t>32 thread units called warps </a:t>
            </a:r>
            <a:r>
              <a:rPr lang="en-US" dirty="0"/>
              <a:t>(implementation-specific).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</a:t>
            </a:r>
            <a:r>
              <a:rPr lang="en-US" dirty="0"/>
              <a:t>+ Warp is a </a:t>
            </a:r>
            <a:r>
              <a:rPr lang="en-US" b="1" dirty="0"/>
              <a:t>unit of thread scheduling </a:t>
            </a:r>
            <a:r>
              <a:rPr lang="en-US" dirty="0"/>
              <a:t>in SMs.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FF0000"/>
                </a:solidFill>
              </a:rPr>
              <a:t>Why is block divided into warps?</a:t>
            </a:r>
          </a:p>
          <a:p>
            <a:pPr>
              <a:lnSpc>
                <a:spcPct val="150000"/>
              </a:lnSpc>
            </a:pPr>
            <a:r>
              <a:rPr lang="en-US" dirty="0"/>
              <a:t>- Each SM has only enough </a:t>
            </a:r>
            <a:r>
              <a:rPr lang="en-US" b="1" dirty="0"/>
              <a:t>hardware</a:t>
            </a:r>
            <a:r>
              <a:rPr lang="en-US" dirty="0"/>
              <a:t> to execute </a:t>
            </a:r>
            <a:r>
              <a:rPr lang="en-US" b="1" dirty="0"/>
              <a:t>instructions</a:t>
            </a:r>
            <a:r>
              <a:rPr lang="en-US" dirty="0"/>
              <a:t> from a </a:t>
            </a:r>
            <a:r>
              <a:rPr lang="en-US" b="1" dirty="0"/>
              <a:t>small subset of all threads </a:t>
            </a:r>
            <a:r>
              <a:rPr lang="en-US" dirty="0"/>
              <a:t>assigned to the SM at any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776479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441743-EC2A-2037-1AE3-D79E98E4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3. Thread scheduling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C1ABA-F152-B64C-CE55-EFDDF0B7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8" y="1763200"/>
            <a:ext cx="9935974" cy="47661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314284-0211-EBC1-BE78-97FD5FD93963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Branch divergence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9BCE9-DE2C-30E9-F99D-D105C8083F2A}"/>
              </a:ext>
            </a:extLst>
          </p:cNvPr>
          <p:cNvSpPr txBox="1"/>
          <p:nvPr/>
        </p:nvSpPr>
        <p:spPr>
          <a:xfrm>
            <a:off x="9182102" y="1786855"/>
            <a:ext cx="2650340" cy="189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WARP_SIZE = 4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Warp0: (thread 0 </a:t>
            </a:r>
            <a:r>
              <a:rPr lang="en-US" sz="2000" b="1" dirty="0">
                <a:sym typeface="Wingdings" panose="05000000000000000000" pitchFamily="2" charset="2"/>
              </a:rPr>
              <a:t> 3)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ym typeface="Wingdings" panose="05000000000000000000" pitchFamily="2" charset="2"/>
              </a:rPr>
              <a:t>Warp1: (thread 4  7)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ym typeface="Wingdings" panose="05000000000000000000" pitchFamily="2" charset="2"/>
              </a:rPr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7355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441743-EC2A-2037-1AE3-D79E98E4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3. Thread scheduling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3A954-D3E6-8BD8-E0DF-9595AC4F66E5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Branch divergence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C2522-A71D-68FE-BC3C-770333F6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6" y="1651165"/>
            <a:ext cx="8702590" cy="4911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C30604-4199-FC33-0851-48E4A82D5AB6}"/>
              </a:ext>
            </a:extLst>
          </p:cNvPr>
          <p:cNvSpPr txBox="1"/>
          <p:nvPr/>
        </p:nvSpPr>
        <p:spPr>
          <a:xfrm>
            <a:off x="9182102" y="1786855"/>
            <a:ext cx="2650340" cy="189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WARP_SIZE = 4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Warp0: (thread 0 </a:t>
            </a:r>
            <a:r>
              <a:rPr lang="en-US" sz="2000" b="1" dirty="0">
                <a:sym typeface="Wingdings" panose="05000000000000000000" pitchFamily="2" charset="2"/>
              </a:rPr>
              <a:t> 3)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ym typeface="Wingdings" panose="05000000000000000000" pitchFamily="2" charset="2"/>
              </a:rPr>
              <a:t>Warp1: (thread 4  7)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ym typeface="Wingdings" panose="05000000000000000000" pitchFamily="2" charset="2"/>
              </a:rPr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6872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441743-EC2A-2037-1AE3-D79E98E4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3. Thread scheduling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3A954-D3E6-8BD8-E0DF-9595AC4F66E5}"/>
              </a:ext>
            </a:extLst>
          </p:cNvPr>
          <p:cNvSpPr txBox="1">
            <a:spLocks/>
          </p:cNvSpPr>
          <p:nvPr/>
        </p:nvSpPr>
        <p:spPr>
          <a:xfrm>
            <a:off x="505436" y="943694"/>
            <a:ext cx="8596620" cy="84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egoe UI"/>
                <a:cs typeface="Segoe UI"/>
              </a:rPr>
              <a:t>Block Granularity Considerations</a:t>
            </a:r>
            <a:endParaRPr lang="en-US" sz="32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3EEC4E-8461-25E8-84F7-F01D97F8AB1E}"/>
              </a:ext>
            </a:extLst>
          </p:cNvPr>
          <p:cNvSpPr txBox="1">
            <a:spLocks/>
          </p:cNvSpPr>
          <p:nvPr/>
        </p:nvSpPr>
        <p:spPr>
          <a:xfrm>
            <a:off x="505436" y="1651165"/>
            <a:ext cx="11181128" cy="1036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/>
              <a:t>For </a:t>
            </a:r>
            <a:r>
              <a:rPr lang="en-US" sz="2400" b="1" dirty="0" err="1"/>
              <a:t>colorToGreyscaleConversion</a:t>
            </a:r>
            <a:r>
              <a:rPr lang="en-US" sz="2400" dirty="0"/>
              <a:t>, should one use </a:t>
            </a:r>
            <a:r>
              <a:rPr lang="en-US" sz="2400" b="1" dirty="0"/>
              <a:t>8×8</a:t>
            </a:r>
            <a:r>
              <a:rPr lang="en-US" sz="2400" dirty="0"/>
              <a:t>, </a:t>
            </a:r>
            <a:r>
              <a:rPr lang="en-US" sz="2400" b="1" dirty="0"/>
              <a:t>16×16</a:t>
            </a:r>
            <a:r>
              <a:rPr lang="en-US" sz="2400" dirty="0"/>
              <a:t> or </a:t>
            </a:r>
            <a:r>
              <a:rPr lang="en-US" sz="2400" b="1" dirty="0"/>
              <a:t>32×32</a:t>
            </a:r>
            <a:r>
              <a:rPr lang="en-US" sz="2400" dirty="0"/>
              <a:t> blocks? Assume that in the GPU used, each SM can take up to </a:t>
            </a:r>
            <a:r>
              <a:rPr lang="en-US" sz="2400" b="1" dirty="0"/>
              <a:t>1,536 threads </a:t>
            </a:r>
            <a:r>
              <a:rPr lang="en-US" sz="2400" dirty="0"/>
              <a:t>and </a:t>
            </a:r>
            <a:r>
              <a:rPr lang="en-US" sz="2400" b="1" dirty="0"/>
              <a:t>up</a:t>
            </a:r>
            <a:r>
              <a:rPr lang="en-US" sz="2400" dirty="0"/>
              <a:t> to </a:t>
            </a:r>
            <a:r>
              <a:rPr lang="en-US" sz="2400" b="1" dirty="0"/>
              <a:t>8 blocks</a:t>
            </a:r>
            <a:r>
              <a:rPr lang="en-US" sz="2400" dirty="0"/>
              <a:t>.</a:t>
            </a:r>
            <a:endParaRPr lang="en-US" sz="5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EBAE47-9533-A1C7-7F21-C30AF5176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6773"/>
              </p:ext>
            </p:extLst>
          </p:nvPr>
        </p:nvGraphicFramePr>
        <p:xfrm>
          <a:off x="437819" y="2938235"/>
          <a:ext cx="11248745" cy="3427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9749">
                  <a:extLst>
                    <a:ext uri="{9D8B030D-6E8A-4147-A177-3AD203B41FA5}">
                      <a16:colId xmlns:a16="http://schemas.microsoft.com/office/drawing/2014/main" val="1728313160"/>
                    </a:ext>
                  </a:extLst>
                </a:gridCol>
                <a:gridCol w="2249749">
                  <a:extLst>
                    <a:ext uri="{9D8B030D-6E8A-4147-A177-3AD203B41FA5}">
                      <a16:colId xmlns:a16="http://schemas.microsoft.com/office/drawing/2014/main" val="119238464"/>
                    </a:ext>
                  </a:extLst>
                </a:gridCol>
                <a:gridCol w="2249749">
                  <a:extLst>
                    <a:ext uri="{9D8B030D-6E8A-4147-A177-3AD203B41FA5}">
                      <a16:colId xmlns:a16="http://schemas.microsoft.com/office/drawing/2014/main" val="1541069227"/>
                    </a:ext>
                  </a:extLst>
                </a:gridCol>
                <a:gridCol w="2249749">
                  <a:extLst>
                    <a:ext uri="{9D8B030D-6E8A-4147-A177-3AD203B41FA5}">
                      <a16:colId xmlns:a16="http://schemas.microsoft.com/office/drawing/2014/main" val="5159052"/>
                    </a:ext>
                  </a:extLst>
                </a:gridCol>
                <a:gridCol w="2249749">
                  <a:extLst>
                    <a:ext uri="{9D8B030D-6E8A-4147-A177-3AD203B41FA5}">
                      <a16:colId xmlns:a16="http://schemas.microsoft.com/office/drawing/2014/main" val="1922770007"/>
                    </a:ext>
                  </a:extLst>
                </a:gridCol>
              </a:tblGrid>
              <a:tr h="85676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blockDim</a:t>
                      </a:r>
                      <a:endParaRPr 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Calculated </a:t>
                      </a:r>
                      <a:r>
                        <a:rPr lang="en-US" b="1" dirty="0" err="1"/>
                        <a:t>numBlocks</a:t>
                      </a:r>
                      <a:endParaRPr 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Calculated threads used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</a:t>
                      </a:r>
                      <a:r>
                        <a:rPr lang="en-US" b="1" dirty="0" err="1"/>
                        <a:t>numBlocks</a:t>
                      </a:r>
                      <a:endParaRPr 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 threads used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06607"/>
                  </a:ext>
                </a:extLst>
              </a:tr>
              <a:tr h="8567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floor(1536 / 64) = 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* 64 = 1536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* 64 = 512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552559"/>
                  </a:ext>
                </a:extLst>
              </a:tr>
              <a:tr h="85676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16x16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13209"/>
                  </a:ext>
                </a:extLst>
              </a:tr>
              <a:tr h="8567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32x32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84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5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1. CPU vs GPU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DACC5B-C670-1293-CE0F-4561D34E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11" y="3501526"/>
            <a:ext cx="7689377" cy="33564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D2CF23-F42B-A4FE-94E9-C987DC36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26" y="1565068"/>
            <a:ext cx="5071719" cy="18639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Segoe UI"/>
                <a:cs typeface="Segoe UI"/>
              </a:rPr>
              <a:t>CPU </a:t>
            </a:r>
            <a:r>
              <a:rPr lang="en-US" sz="1800" b="1" dirty="0">
                <a:latin typeface="Segoe UI"/>
                <a:cs typeface="Segoe UI"/>
              </a:rPr>
              <a:t>is one-thread </a:t>
            </a:r>
            <a:r>
              <a:rPr lang="en-US" sz="1800" dirty="0">
                <a:latin typeface="Segoe UI"/>
                <a:cs typeface="Segoe UI"/>
              </a:rPr>
              <a:t>execution, run as much fast as possible in </a:t>
            </a:r>
            <a:r>
              <a:rPr lang="en-US" sz="1800" b="1" dirty="0">
                <a:latin typeface="Segoe UI"/>
                <a:cs typeface="Segoe UI"/>
              </a:rPr>
              <a:t>sequential pattern</a:t>
            </a:r>
            <a:r>
              <a:rPr lang="en-US" sz="1800" dirty="0">
                <a:latin typeface="Segoe UI"/>
                <a:cs typeface="Segoe UI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Segoe UI"/>
                <a:cs typeface="Segoe UI"/>
              </a:rPr>
              <a:t>CPUs can be 10+X faster than GPUs for sequential code.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800" dirty="0">
              <a:latin typeface="Segoe UI"/>
              <a:cs typeface="Segoe UI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800" dirty="0">
              <a:latin typeface="Segoe UI"/>
              <a:cs typeface="Segoe U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8F1F08-BEA9-0521-2CC1-003996C1DC4A}"/>
              </a:ext>
            </a:extLst>
          </p:cNvPr>
          <p:cNvSpPr txBox="1">
            <a:spLocks/>
          </p:cNvSpPr>
          <p:nvPr/>
        </p:nvSpPr>
        <p:spPr>
          <a:xfrm>
            <a:off x="2296801" y="1015968"/>
            <a:ext cx="2090150" cy="7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Segoe UI"/>
                <a:cs typeface="Segoe UI"/>
              </a:rPr>
              <a:t>CPU</a:t>
            </a:r>
            <a:endParaRPr lang="en-US" sz="3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5C22E1-3F3B-981A-9B38-BEB59CF2C3EF}"/>
              </a:ext>
            </a:extLst>
          </p:cNvPr>
          <p:cNvSpPr txBox="1">
            <a:spLocks/>
          </p:cNvSpPr>
          <p:nvPr/>
        </p:nvSpPr>
        <p:spPr>
          <a:xfrm>
            <a:off x="6326207" y="1604461"/>
            <a:ext cx="5168691" cy="986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1800" b="1" dirty="0">
                <a:latin typeface="Segoe UI"/>
                <a:cs typeface="Segoe UI"/>
              </a:rPr>
              <a:t>Massive parallelism</a:t>
            </a:r>
            <a:r>
              <a:rPr lang="en-US" sz="1800" dirty="0">
                <a:latin typeface="Segoe UI"/>
                <a:cs typeface="Segoe UI"/>
              </a:rPr>
              <a:t>. Multi-thread, faster for parallel parts where throughput wins.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Segoe UI"/>
                <a:cs typeface="Segoe UI"/>
              </a:rPr>
              <a:t>GPUs can be 10+ X faster than CPUs for parallel code.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5AA8C8-1781-8F61-4A95-876CFE3D179F}"/>
              </a:ext>
            </a:extLst>
          </p:cNvPr>
          <p:cNvSpPr txBox="1">
            <a:spLocks/>
          </p:cNvSpPr>
          <p:nvPr/>
        </p:nvSpPr>
        <p:spPr>
          <a:xfrm>
            <a:off x="8139736" y="1021805"/>
            <a:ext cx="2090150" cy="7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Segoe UI"/>
                <a:cs typeface="Segoe UI"/>
              </a:rPr>
              <a:t>GPU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844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1. CPU vs GPU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9C2DCE-A7BE-7AFB-C6DD-94DB3F6C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2" y="1020651"/>
            <a:ext cx="10216795" cy="535126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ADCD241-10C7-0A7C-7868-73510706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478" y="6309042"/>
            <a:ext cx="1944149" cy="548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egoe UI"/>
                <a:cs typeface="Segoe UI"/>
              </a:rPr>
              <a:t>Textbook: Figure 1.2</a:t>
            </a:r>
          </a:p>
        </p:txBody>
      </p:sp>
    </p:spTree>
    <p:extLst>
      <p:ext uri="{BB962C8B-B14F-4D97-AF65-F5344CB8AC3E}">
        <p14:creationId xmlns:p14="http://schemas.microsoft.com/office/powerpoint/2010/main" val="97200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1. CPU vs GPU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D2CF23-F42B-A4FE-94E9-C987DC36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84" y="1615442"/>
            <a:ext cx="11213984" cy="16536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Segoe UI"/>
                <a:cs typeface="Segoe UI"/>
              </a:rPr>
              <a:t>The total amount of time to complete a parallel job is limited by the thread that takes the longest to finish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Segoe UI"/>
                <a:cs typeface="Segoe UI"/>
              </a:rPr>
              <a:t>→ Depend on the way how we choose to do the parallel.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Segoe UI"/>
                <a:cs typeface="Segoe UI"/>
              </a:rPr>
              <a:t>→ Way to utilize the global memory bandwidth, data accesses can cause serialization and delays.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8F1F08-BEA9-0521-2CC1-003996C1DC4A}"/>
              </a:ext>
            </a:extLst>
          </p:cNvPr>
          <p:cNvSpPr txBox="1">
            <a:spLocks/>
          </p:cNvSpPr>
          <p:nvPr/>
        </p:nvSpPr>
        <p:spPr>
          <a:xfrm>
            <a:off x="618984" y="943186"/>
            <a:ext cx="2602370" cy="7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Segoe UI"/>
                <a:cs typeface="Segoe UI"/>
              </a:rPr>
              <a:t>Load balance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4D4A4-3353-8F2D-3CC3-E6E7CE84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3269093"/>
            <a:ext cx="820217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0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5" y="3280420"/>
            <a:ext cx="7897530" cy="17354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7200" b="1" dirty="0">
                <a:latin typeface="Segoe UI"/>
                <a:cs typeface="Segoe UI"/>
              </a:rPr>
              <a:t>2. Data Parallel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282070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BB42F-21B5-FD91-7E19-F1519042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83" y="3770197"/>
            <a:ext cx="8297433" cy="288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621709-4569-2A60-F9FD-F52785D3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776" y="992377"/>
            <a:ext cx="5892602" cy="2707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DBB70-470D-8B43-017D-2CADECDBE171}"/>
              </a:ext>
            </a:extLst>
          </p:cNvPr>
          <p:cNvSpPr txBox="1"/>
          <p:nvPr/>
        </p:nvSpPr>
        <p:spPr>
          <a:xfrm>
            <a:off x="680420" y="1806152"/>
            <a:ext cx="4748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(Re)Organize </a:t>
            </a:r>
            <a:r>
              <a:rPr lang="en-US" dirty="0"/>
              <a:t>the computation around the data, such that we can </a:t>
            </a:r>
            <a:r>
              <a:rPr lang="en-US" b="1" dirty="0"/>
              <a:t>execute the resulting independent computations in parallel </a:t>
            </a:r>
            <a:r>
              <a:rPr lang="en-US" dirty="0"/>
              <a:t>to complete the overall job.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DAC035-C8E6-93E3-3309-59FF8F5E380D}"/>
              </a:ext>
            </a:extLst>
          </p:cNvPr>
          <p:cNvSpPr txBox="1">
            <a:spLocks/>
          </p:cNvSpPr>
          <p:nvPr/>
        </p:nvSpPr>
        <p:spPr>
          <a:xfrm>
            <a:off x="614659" y="1098681"/>
            <a:ext cx="3365787" cy="7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Segoe UI"/>
                <a:cs typeface="Segoe UI"/>
              </a:rPr>
              <a:t>Data Parallelism</a:t>
            </a:r>
            <a:endParaRPr lang="en-US" sz="3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924E57-8BB4-63A0-C535-E1EFF504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879" y="3770197"/>
            <a:ext cx="1944149" cy="5489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Segoe UI"/>
                <a:cs typeface="Segoe UI"/>
              </a:rPr>
              <a:t>Textbook: Section 2.1</a:t>
            </a:r>
          </a:p>
        </p:txBody>
      </p:sp>
    </p:spTree>
    <p:extLst>
      <p:ext uri="{BB962C8B-B14F-4D97-AF65-F5344CB8AC3E}">
        <p14:creationId xmlns:p14="http://schemas.microsoft.com/office/powerpoint/2010/main" val="367183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600B-C721-1056-8F87-693E290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47" y="295392"/>
            <a:ext cx="10515600" cy="707471"/>
          </a:xfrm>
        </p:spPr>
        <p:txBody>
          <a:bodyPr/>
          <a:lstStyle/>
          <a:p>
            <a:r>
              <a:rPr lang="en-US" b="1" dirty="0">
                <a:latin typeface="Segoe UI"/>
                <a:cs typeface="Segoe UI"/>
              </a:rPr>
              <a:t>2. Data Parallel Execution 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DBB70-470D-8B43-017D-2CADECDBE171}"/>
              </a:ext>
            </a:extLst>
          </p:cNvPr>
          <p:cNvSpPr txBox="1"/>
          <p:nvPr/>
        </p:nvSpPr>
        <p:spPr>
          <a:xfrm>
            <a:off x="688809" y="1745012"/>
            <a:ext cx="1064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thread of execution is the smallest sequence of programmed instructions that can be managed independently by a scheduler. (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DAC035-C8E6-93E3-3309-59FF8F5E380D}"/>
              </a:ext>
            </a:extLst>
          </p:cNvPr>
          <p:cNvSpPr txBox="1">
            <a:spLocks/>
          </p:cNvSpPr>
          <p:nvPr/>
        </p:nvSpPr>
        <p:spPr>
          <a:xfrm>
            <a:off x="614659" y="1098681"/>
            <a:ext cx="6121701" cy="707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Segoe UI"/>
                <a:cs typeface="Segoe UI"/>
              </a:rPr>
              <a:t>Thread – basic unit of computing</a:t>
            </a:r>
            <a:endParaRPr lang="en-US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A238E-540A-67C5-7046-CD86767E5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4" y="2552881"/>
            <a:ext cx="6282442" cy="38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4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1373</Words>
  <Application>Microsoft Office PowerPoint</Application>
  <PresentationFormat>Widescreen</PresentationFormat>
  <Paragraphs>247</Paragraphs>
  <Slides>36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CUDA Programming Data Parallel Execution Model</vt:lpstr>
      <vt:lpstr>Table of Contents</vt:lpstr>
      <vt:lpstr>1. CPU vs GPU</vt:lpstr>
      <vt:lpstr>1. CPU vs GPU</vt:lpstr>
      <vt:lpstr>1. CPU vs GPU</vt:lpstr>
      <vt:lpstr>1. CPU vs GPU</vt:lpstr>
      <vt:lpstr>2. Data Parallel Execution Model</vt:lpstr>
      <vt:lpstr>2. Data Parallel Execution Model</vt:lpstr>
      <vt:lpstr>2. Data Parallel Execution Model</vt:lpstr>
      <vt:lpstr>2. Data Parallel Execution Model</vt:lpstr>
      <vt:lpstr>2. 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2. Data Parallel Execution Model</vt:lpstr>
      <vt:lpstr>3. Thread scheduling</vt:lpstr>
      <vt:lpstr>3. Thread scheduling</vt:lpstr>
      <vt:lpstr>3. Thread scheduling</vt:lpstr>
      <vt:lpstr>3. Thread scheduling</vt:lpstr>
      <vt:lpstr>3. Thread scheduling</vt:lpstr>
      <vt:lpstr>3. Thread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 Thanh Thien</dc:creator>
  <cp:lastModifiedBy>Lu Thanh Thien</cp:lastModifiedBy>
  <cp:revision>5</cp:revision>
  <dcterms:created xsi:type="dcterms:W3CDTF">2024-07-12T02:18:36Z</dcterms:created>
  <dcterms:modified xsi:type="dcterms:W3CDTF">2025-05-09T15:04:13Z</dcterms:modified>
</cp:coreProperties>
</file>