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6623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6757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20276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29208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60924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457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089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9297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240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9419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8809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273ECFC-AADD-4447-A49B-8032DDB6EDE5}" type="datetimeFigureOut">
              <a:rPr lang="zh-CN" altLang="en-US" smtClean="0"/>
              <a:t>2021/11/13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7D8D94E1-2419-42BA-BD94-82043A9F009F}" type="slidenum">
              <a:rPr lang="zh-CN" altLang="en-US" smtClean="0"/>
              <a:t>‹#›</a:t>
            </a:fld>
            <a:endParaRPr lang="zh-CN" alt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32856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2B9D64-0E5B-487B-AA62-4CC6B76287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像素画笔计划书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62BCE9E-23E6-4724-AC80-20333C17F1C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陆天扬</a:t>
            </a:r>
          </a:p>
        </p:txBody>
      </p:sp>
    </p:spTree>
    <p:extLst>
      <p:ext uri="{BB962C8B-B14F-4D97-AF65-F5344CB8AC3E}">
        <p14:creationId xmlns:p14="http://schemas.microsoft.com/office/powerpoint/2010/main" val="25407512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F46FCE-9AC5-4855-AE80-B12432D81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实现的功能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ECE8B5-9BF8-4E71-BDA2-17E9C9E0B2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要能够</a:t>
            </a:r>
            <a:r>
              <a:rPr lang="zh-CN" altLang="en-US" dirty="0"/>
              <a:t>进行类似于画笔笔刷的效果，但是要区别于市面上</a:t>
            </a:r>
            <a:r>
              <a:rPr lang="en-US" altLang="zh-CN" dirty="0" err="1"/>
              <a:t>ps</a:t>
            </a:r>
            <a:r>
              <a:rPr lang="en-US" altLang="zh-CN" dirty="0"/>
              <a:t> procreate</a:t>
            </a:r>
            <a:r>
              <a:rPr lang="zh-CN" altLang="en-US" dirty="0"/>
              <a:t>的一类常见画笔，采用像素风格，并且有发光的视觉效果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 descr="夜晚亮着的交通信号灯&#10;&#10;描述已自动生成">
            <a:extLst>
              <a:ext uri="{FF2B5EF4-FFF2-40B4-BE49-F238E27FC236}">
                <a16:creationId xmlns:a16="http://schemas.microsoft.com/office/drawing/2014/main" id="{7947BFC6-8A52-4A95-A77E-5AADB8F155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655503"/>
            <a:ext cx="6123734" cy="344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58283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2648F21-75D4-4C4A-BF59-2FDC3CC28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人机交互方式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1F77104-30B5-4DB0-B11C-35AFBB134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鼠标可以控制画笔的位置，停留时间越久，光芒就越强烈</a:t>
            </a:r>
            <a:endParaRPr lang="en-US" altLang="zh-CN" dirty="0"/>
          </a:p>
          <a:p>
            <a:r>
              <a:rPr lang="zh-CN" altLang="en-US" dirty="0"/>
              <a:t>鼠标的左键右键单击后可以实现清屏。</a:t>
            </a:r>
          </a:p>
        </p:txBody>
      </p:sp>
    </p:spTree>
    <p:extLst>
      <p:ext uri="{BB962C8B-B14F-4D97-AF65-F5344CB8AC3E}">
        <p14:creationId xmlns:p14="http://schemas.microsoft.com/office/powerpoint/2010/main" val="8781799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78505D-85D0-4864-9300-C9424C69E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输入与输出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217AC4-6474-40E1-A182-645891445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画笔画完后由于是全屏，直接按</a:t>
            </a:r>
            <a:r>
              <a:rPr lang="en-US" altLang="zh-CN" dirty="0" err="1"/>
              <a:t>prt</a:t>
            </a:r>
            <a:r>
              <a:rPr lang="en-US" altLang="zh-CN" dirty="0"/>
              <a:t> </a:t>
            </a:r>
            <a:r>
              <a:rPr lang="en-US" altLang="zh-CN" dirty="0" err="1"/>
              <a:t>sc</a:t>
            </a:r>
            <a:r>
              <a:rPr lang="zh-CN" altLang="en-US" dirty="0"/>
              <a:t>进行截图即可</a:t>
            </a:r>
          </a:p>
        </p:txBody>
      </p:sp>
    </p:spTree>
    <p:extLst>
      <p:ext uri="{BB962C8B-B14F-4D97-AF65-F5344CB8AC3E}">
        <p14:creationId xmlns:p14="http://schemas.microsoft.com/office/powerpoint/2010/main" val="2914354298"/>
      </p:ext>
    </p:extLst>
  </p:cSld>
  <p:clrMapOvr>
    <a:masterClrMapping/>
  </p:clrMapOvr>
</p:sld>
</file>

<file path=ppt/theme/theme1.xml><?xml version="1.0" encoding="utf-8"?>
<a:theme xmlns:a="http://schemas.openxmlformats.org/drawingml/2006/main" name="回顾">
  <a:themeElements>
    <a:clrScheme name="回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回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回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6</TotalTime>
  <Words>91</Words>
  <Application>Microsoft Office PowerPoint</Application>
  <PresentationFormat>宽屏</PresentationFormat>
  <Paragraphs>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Calibri</vt:lpstr>
      <vt:lpstr>Calibri Light</vt:lpstr>
      <vt:lpstr>回顾</vt:lpstr>
      <vt:lpstr>像素画笔计划书</vt:lpstr>
      <vt:lpstr>实现的功能</vt:lpstr>
      <vt:lpstr>人机交互方式</vt:lpstr>
      <vt:lpstr>输入与输出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像素画笔计划书</dc:title>
  <dc:creator>tianyang lu</dc:creator>
  <cp:lastModifiedBy>tianyang lu</cp:lastModifiedBy>
  <cp:revision>1</cp:revision>
  <dcterms:created xsi:type="dcterms:W3CDTF">2021-11-13T13:03:41Z</dcterms:created>
  <dcterms:modified xsi:type="dcterms:W3CDTF">2021-11-13T13:10:07Z</dcterms:modified>
</cp:coreProperties>
</file>