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7" autoAdjust="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54d57a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54d57a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Requirements: contains information needs (e.g. “ each door must have a width property in mm”), requirements from regulations (e.g. “each door must have a width larger than 850 mm for accessibility”) and client-specific requirements (e.g. “all doors in the project must be made of a recycled wood material”).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Example: certain rooms need to contain certain objects (or vice-versa): topological relations vs spatial analysis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Reflection on digital formalisation of “knowledge”: formal/explicit vs uncertainty/interpretation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SoLDAC-2023/Challenge-Knowledge_Validation_in_Actio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book.validatingrdf.com/" TargetMode="External"/><Relationship Id="rId4" Type="http://schemas.openxmlformats.org/officeDocument/2006/relationships/hyperlink" Target="https://www.w3.org/TR/shacl/" TargetMode="External"/><Relationship Id="rId9" Type="http://schemas.openxmlformats.org/officeDocument/2006/relationships/hyperlink" Target="https://www.linkedin.com/in/mathias-bonduel-1060191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07375" y="3493975"/>
            <a:ext cx="2599200" cy="136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Github link</a:t>
            </a:r>
            <a:r>
              <a:rPr lang="en" sz="1100"/>
              <a:t> of the hackathon challenge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W3C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SHACL</a:t>
            </a:r>
            <a:r>
              <a:rPr lang="en" sz="1100"/>
              <a:t> Recommendation (standard)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Book “Validating RDF data” (available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online</a:t>
            </a:r>
            <a:r>
              <a:rPr lang="en" sz="1100"/>
              <a:t>)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6691025" y="2491300"/>
            <a:ext cx="2289900" cy="656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Requirements </a:t>
            </a:r>
            <a:r>
              <a:rPr lang="en" b="1"/>
              <a:t>Data </a:t>
            </a:r>
            <a:r>
              <a:rPr lang="en"/>
              <a:t>(rules/constraints/shapes)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4850" y="2491300"/>
            <a:ext cx="2286000" cy="65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Project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</a:t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3701988" y="4053400"/>
            <a:ext cx="2031900" cy="656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Report </a:t>
            </a:r>
            <a:r>
              <a:rPr lang="en" b="1"/>
              <a:t>Data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3418400" y="2443675"/>
            <a:ext cx="2599100" cy="751325"/>
          </a:xfrm>
          <a:prstGeom prst="flowChartPrepa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process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(SHACL engine)</a:t>
            </a:r>
            <a:endParaRPr/>
          </a:p>
        </p:txBody>
      </p:sp>
      <p:cxnSp>
        <p:nvCxnSpPr>
          <p:cNvPr id="59" name="Google Shape;59;p13"/>
          <p:cNvCxnSpPr>
            <a:stCxn id="55" idx="1"/>
            <a:endCxn id="58" idx="3"/>
          </p:cNvCxnSpPr>
          <p:nvPr/>
        </p:nvCxnSpPr>
        <p:spPr>
          <a:xfrm rot="10800000">
            <a:off x="6017525" y="2819350"/>
            <a:ext cx="673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3"/>
            <a:endCxn id="58" idx="1"/>
          </p:cNvCxnSpPr>
          <p:nvPr/>
        </p:nvCxnSpPr>
        <p:spPr>
          <a:xfrm>
            <a:off x="2860850" y="2819350"/>
            <a:ext cx="55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8" idx="2"/>
            <a:endCxn id="57" idx="0"/>
          </p:cNvCxnSpPr>
          <p:nvPr/>
        </p:nvCxnSpPr>
        <p:spPr>
          <a:xfrm>
            <a:off x="4717950" y="3195000"/>
            <a:ext cx="0" cy="85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9925" y="1986925"/>
            <a:ext cx="505875" cy="5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1925" y="1986925"/>
            <a:ext cx="505875" cy="5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525" y="3625225"/>
            <a:ext cx="505875" cy="5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l="20510" t="10892" r="21353" b="11413"/>
          <a:stretch/>
        </p:blipFill>
        <p:spPr>
          <a:xfrm>
            <a:off x="1523224" y="901726"/>
            <a:ext cx="505874" cy="67600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14100" y="824075"/>
            <a:ext cx="129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Existing/new requirements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(text, idea)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9063" y="435988"/>
            <a:ext cx="505875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688650" y="0"/>
            <a:ext cx="17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RASE markup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223225" y="1239325"/>
            <a:ext cx="146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/ manual 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80000"/>
                </a:solidFill>
              </a:rPr>
              <a:t>tool assisted</a:t>
            </a:r>
            <a:endParaRPr b="1" u="sng">
              <a:solidFill>
                <a:srgbClr val="980000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6600" y="3832375"/>
            <a:ext cx="2599200" cy="103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Hackathon champions: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Mathias Bonduel 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(Neanex Technologies)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Nick Nisbet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(AEC3 UK Ltd)</a:t>
            </a:r>
            <a:endParaRPr sz="1100"/>
          </a:p>
        </p:txBody>
      </p:sp>
      <p:cxnSp>
        <p:nvCxnSpPr>
          <p:cNvPr id="71" name="Google Shape;71;p13"/>
          <p:cNvCxnSpPr>
            <a:stCxn id="67" idx="3"/>
            <a:endCxn id="55" idx="0"/>
          </p:cNvCxnSpPr>
          <p:nvPr/>
        </p:nvCxnSpPr>
        <p:spPr>
          <a:xfrm>
            <a:off x="4824938" y="688925"/>
            <a:ext cx="3011100" cy="1802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stCxn id="65" idx="3"/>
            <a:endCxn id="67" idx="1"/>
          </p:cNvCxnSpPr>
          <p:nvPr/>
        </p:nvCxnSpPr>
        <p:spPr>
          <a:xfrm rot="10800000" flipH="1">
            <a:off x="2029098" y="688929"/>
            <a:ext cx="2289900" cy="5508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65" idx="3"/>
            <a:endCxn id="55" idx="0"/>
          </p:cNvCxnSpPr>
          <p:nvPr/>
        </p:nvCxnSpPr>
        <p:spPr>
          <a:xfrm>
            <a:off x="2029098" y="1239729"/>
            <a:ext cx="5806800" cy="1251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6119025" y="0"/>
            <a:ext cx="146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80000"/>
                </a:solidFill>
              </a:rPr>
              <a:t>tool assisted</a:t>
            </a:r>
            <a:endParaRPr b="1" u="sng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Diavoorstelling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Donkers, Alex</cp:lastModifiedBy>
  <cp:revision>1</cp:revision>
  <dcterms:modified xsi:type="dcterms:W3CDTF">2023-05-22T15:58:58Z</dcterms:modified>
</cp:coreProperties>
</file>