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CA2108-E39C-4E79-9FDA-66F41D1AB5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484EDC-7EC4-4878-A8E3-3B67E71D9117}">
      <dgm:prSet phldrT="[文本]"/>
      <dgm:spPr/>
      <dgm:t>
        <a:bodyPr/>
        <a:lstStyle/>
        <a:p>
          <a:r>
            <a:rPr lang="zh-CN" altLang="en-US" dirty="0" smtClean="0"/>
            <a:t>前期</a:t>
          </a:r>
          <a:endParaRPr lang="zh-CN" altLang="en-US" dirty="0"/>
        </a:p>
      </dgm:t>
    </dgm:pt>
    <dgm:pt modelId="{E3B67430-39C6-49F3-BB9B-0BD1BA79808B}" type="parTrans" cxnId="{38935C62-AB7A-4C65-8F2E-8502EEC83E35}">
      <dgm:prSet/>
      <dgm:spPr/>
      <dgm:t>
        <a:bodyPr/>
        <a:lstStyle/>
        <a:p>
          <a:endParaRPr lang="zh-CN" altLang="en-US"/>
        </a:p>
      </dgm:t>
    </dgm:pt>
    <dgm:pt modelId="{66C487F9-159A-4B0B-A7CB-E88C19A3B800}" type="sibTrans" cxnId="{38935C62-AB7A-4C65-8F2E-8502EEC83E35}">
      <dgm:prSet/>
      <dgm:spPr/>
      <dgm:t>
        <a:bodyPr/>
        <a:lstStyle/>
        <a:p>
          <a:endParaRPr lang="zh-CN" altLang="en-US"/>
        </a:p>
      </dgm:t>
    </dgm:pt>
    <dgm:pt modelId="{1F704DBE-2E7B-4195-A7BF-5EE4A062B8E2}">
      <dgm:prSet phldrT="[文本]"/>
      <dgm:spPr/>
      <dgm:t>
        <a:bodyPr/>
        <a:lstStyle/>
        <a:p>
          <a:r>
            <a:rPr lang="zh-CN" altLang="en-US" dirty="0" smtClean="0"/>
            <a:t>中期</a:t>
          </a:r>
          <a:endParaRPr lang="zh-CN" altLang="en-US" dirty="0"/>
        </a:p>
      </dgm:t>
    </dgm:pt>
    <dgm:pt modelId="{670B3DDB-0281-42F5-89F4-D0476DD14EC0}" type="parTrans" cxnId="{B88E64FA-2DEA-4411-AC0B-0005731E64CD}">
      <dgm:prSet/>
      <dgm:spPr/>
      <dgm:t>
        <a:bodyPr/>
        <a:lstStyle/>
        <a:p>
          <a:endParaRPr lang="zh-CN" altLang="en-US"/>
        </a:p>
      </dgm:t>
    </dgm:pt>
    <dgm:pt modelId="{2E11C89B-7134-4D37-87CE-6D73D1C9A1BD}" type="sibTrans" cxnId="{B88E64FA-2DEA-4411-AC0B-0005731E64CD}">
      <dgm:prSet/>
      <dgm:spPr/>
      <dgm:t>
        <a:bodyPr/>
        <a:lstStyle/>
        <a:p>
          <a:endParaRPr lang="zh-CN" altLang="en-US"/>
        </a:p>
      </dgm:t>
    </dgm:pt>
    <dgm:pt modelId="{33B3F566-6AC2-4412-A5D7-6CB15B6B7EB0}">
      <dgm:prSet phldrT="[文本]"/>
      <dgm:spPr/>
      <dgm:t>
        <a:bodyPr/>
        <a:lstStyle/>
        <a:p>
          <a:r>
            <a:rPr lang="zh-CN" altLang="en-US" dirty="0" smtClean="0"/>
            <a:t>后期</a:t>
          </a:r>
          <a:endParaRPr lang="zh-CN" altLang="en-US" dirty="0"/>
        </a:p>
      </dgm:t>
    </dgm:pt>
    <dgm:pt modelId="{FFA230C6-F0D9-407F-AF99-B335AFF4814F}" type="parTrans" cxnId="{18B69CFC-4BB4-4F37-A29A-22B18845042B}">
      <dgm:prSet/>
      <dgm:spPr/>
      <dgm:t>
        <a:bodyPr/>
        <a:lstStyle/>
        <a:p>
          <a:endParaRPr lang="zh-CN" altLang="en-US"/>
        </a:p>
      </dgm:t>
    </dgm:pt>
    <dgm:pt modelId="{61670391-AB79-44FE-9A63-A5C1E351C21F}" type="sibTrans" cxnId="{18B69CFC-4BB4-4F37-A29A-22B18845042B}">
      <dgm:prSet/>
      <dgm:spPr/>
      <dgm:t>
        <a:bodyPr/>
        <a:lstStyle/>
        <a:p>
          <a:endParaRPr lang="zh-CN" altLang="en-US"/>
        </a:p>
      </dgm:t>
    </dgm:pt>
    <dgm:pt modelId="{0D11AE50-5314-4D2A-901B-D86D9FE660DB}" type="pres">
      <dgm:prSet presAssocID="{AFCA2108-E39C-4E79-9FDA-66F41D1AB55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2529A3-DDF3-4568-B247-7FF183ED36E9}" type="pres">
      <dgm:prSet presAssocID="{6E484EDC-7EC4-4878-A8E3-3B67E71D9117}" presName="parentLin" presStyleCnt="0"/>
      <dgm:spPr/>
    </dgm:pt>
    <dgm:pt modelId="{7CAC0139-F4AF-41EC-B304-3B3441E50C92}" type="pres">
      <dgm:prSet presAssocID="{6E484EDC-7EC4-4878-A8E3-3B67E71D911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60B3EFF-8C1A-4744-93A0-B050CF415A11}" type="pres">
      <dgm:prSet presAssocID="{6E484EDC-7EC4-4878-A8E3-3B67E71D911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172D3E-0E2B-44B0-B9B6-7CDC64C33BB2}" type="pres">
      <dgm:prSet presAssocID="{6E484EDC-7EC4-4878-A8E3-3B67E71D9117}" presName="negativeSpace" presStyleCnt="0"/>
      <dgm:spPr/>
    </dgm:pt>
    <dgm:pt modelId="{DA172156-E354-4150-997A-FA7D63988E5D}" type="pres">
      <dgm:prSet presAssocID="{6E484EDC-7EC4-4878-A8E3-3B67E71D9117}" presName="childText" presStyleLbl="conFgAcc1" presStyleIdx="0" presStyleCnt="3" custLinFactY="-9346" custLinFactNeighborX="599" custLinFactNeighborY="-100000">
        <dgm:presLayoutVars>
          <dgm:bulletEnabled val="1"/>
        </dgm:presLayoutVars>
      </dgm:prSet>
      <dgm:spPr/>
    </dgm:pt>
    <dgm:pt modelId="{A657DB62-1B4D-4DEF-9A68-35A872113E6B}" type="pres">
      <dgm:prSet presAssocID="{66C487F9-159A-4B0B-A7CB-E88C19A3B800}" presName="spaceBetweenRectangles" presStyleCnt="0"/>
      <dgm:spPr/>
    </dgm:pt>
    <dgm:pt modelId="{9E179C5E-85B3-4B30-BB66-06CEC05757DA}" type="pres">
      <dgm:prSet presAssocID="{1F704DBE-2E7B-4195-A7BF-5EE4A062B8E2}" presName="parentLin" presStyleCnt="0"/>
      <dgm:spPr/>
    </dgm:pt>
    <dgm:pt modelId="{331160B4-7F54-4373-A72D-7A9BFC8BB6B9}" type="pres">
      <dgm:prSet presAssocID="{1F704DBE-2E7B-4195-A7BF-5EE4A062B8E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5F07232-0DBD-4C18-A647-36E9F32489F0}" type="pres">
      <dgm:prSet presAssocID="{1F704DBE-2E7B-4195-A7BF-5EE4A062B8E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117E7-0099-45D2-913C-0BA31EAE5D52}" type="pres">
      <dgm:prSet presAssocID="{1F704DBE-2E7B-4195-A7BF-5EE4A062B8E2}" presName="negativeSpace" presStyleCnt="0"/>
      <dgm:spPr/>
    </dgm:pt>
    <dgm:pt modelId="{4D86BAE4-2CF5-4DAD-BAEC-7BF96678B0FB}" type="pres">
      <dgm:prSet presAssocID="{1F704DBE-2E7B-4195-A7BF-5EE4A062B8E2}" presName="childText" presStyleLbl="conFgAcc1" presStyleIdx="1" presStyleCnt="3">
        <dgm:presLayoutVars>
          <dgm:bulletEnabled val="1"/>
        </dgm:presLayoutVars>
      </dgm:prSet>
      <dgm:spPr/>
    </dgm:pt>
    <dgm:pt modelId="{8B8FB550-5DC8-45DC-9FE2-B097D83300AD}" type="pres">
      <dgm:prSet presAssocID="{2E11C89B-7134-4D37-87CE-6D73D1C9A1BD}" presName="spaceBetweenRectangles" presStyleCnt="0"/>
      <dgm:spPr/>
    </dgm:pt>
    <dgm:pt modelId="{75D6DE6E-6F23-4157-997D-7CF267D5ABCA}" type="pres">
      <dgm:prSet presAssocID="{33B3F566-6AC2-4412-A5D7-6CB15B6B7EB0}" presName="parentLin" presStyleCnt="0"/>
      <dgm:spPr/>
    </dgm:pt>
    <dgm:pt modelId="{0B81D6B0-7467-4B3C-9AD1-DDFF023C985C}" type="pres">
      <dgm:prSet presAssocID="{33B3F566-6AC2-4412-A5D7-6CB15B6B7EB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F947775-F1E1-4C2C-8B4B-0B4851D13A6E}" type="pres">
      <dgm:prSet presAssocID="{33B3F566-6AC2-4412-A5D7-6CB15B6B7EB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B1945C-D287-4378-9A17-6B0ED4EA58DA}" type="pres">
      <dgm:prSet presAssocID="{33B3F566-6AC2-4412-A5D7-6CB15B6B7EB0}" presName="negativeSpace" presStyleCnt="0"/>
      <dgm:spPr/>
    </dgm:pt>
    <dgm:pt modelId="{793E4EA7-5549-4D5A-9FD7-0FB4B43F3A4B}" type="pres">
      <dgm:prSet presAssocID="{33B3F566-6AC2-4412-A5D7-6CB15B6B7E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890DC2B-5E35-4F67-867F-D16C2CC00E6C}" type="presOf" srcId="{1F704DBE-2E7B-4195-A7BF-5EE4A062B8E2}" destId="{35F07232-0DBD-4C18-A647-36E9F32489F0}" srcOrd="1" destOrd="0" presId="urn:microsoft.com/office/officeart/2005/8/layout/list1"/>
    <dgm:cxn modelId="{18B69CFC-4BB4-4F37-A29A-22B18845042B}" srcId="{AFCA2108-E39C-4E79-9FDA-66F41D1AB553}" destId="{33B3F566-6AC2-4412-A5D7-6CB15B6B7EB0}" srcOrd="2" destOrd="0" parTransId="{FFA230C6-F0D9-407F-AF99-B335AFF4814F}" sibTransId="{61670391-AB79-44FE-9A63-A5C1E351C21F}"/>
    <dgm:cxn modelId="{B88E64FA-2DEA-4411-AC0B-0005731E64CD}" srcId="{AFCA2108-E39C-4E79-9FDA-66F41D1AB553}" destId="{1F704DBE-2E7B-4195-A7BF-5EE4A062B8E2}" srcOrd="1" destOrd="0" parTransId="{670B3DDB-0281-42F5-89F4-D0476DD14EC0}" sibTransId="{2E11C89B-7134-4D37-87CE-6D73D1C9A1BD}"/>
    <dgm:cxn modelId="{0A20FB76-8069-4220-819E-D66F48459C75}" type="presOf" srcId="{6E484EDC-7EC4-4878-A8E3-3B67E71D9117}" destId="{7CAC0139-F4AF-41EC-B304-3B3441E50C92}" srcOrd="0" destOrd="0" presId="urn:microsoft.com/office/officeart/2005/8/layout/list1"/>
    <dgm:cxn modelId="{6077621A-3A01-4BE3-A403-BD8E5A2CC4F5}" type="presOf" srcId="{1F704DBE-2E7B-4195-A7BF-5EE4A062B8E2}" destId="{331160B4-7F54-4373-A72D-7A9BFC8BB6B9}" srcOrd="0" destOrd="0" presId="urn:microsoft.com/office/officeart/2005/8/layout/list1"/>
    <dgm:cxn modelId="{38935C62-AB7A-4C65-8F2E-8502EEC83E35}" srcId="{AFCA2108-E39C-4E79-9FDA-66F41D1AB553}" destId="{6E484EDC-7EC4-4878-A8E3-3B67E71D9117}" srcOrd="0" destOrd="0" parTransId="{E3B67430-39C6-49F3-BB9B-0BD1BA79808B}" sibTransId="{66C487F9-159A-4B0B-A7CB-E88C19A3B800}"/>
    <dgm:cxn modelId="{9E09E442-1DF4-45EE-99DC-522E82AFBDA9}" type="presOf" srcId="{6E484EDC-7EC4-4878-A8E3-3B67E71D9117}" destId="{760B3EFF-8C1A-4744-93A0-B050CF415A11}" srcOrd="1" destOrd="0" presId="urn:microsoft.com/office/officeart/2005/8/layout/list1"/>
    <dgm:cxn modelId="{05BC8D13-2438-40F9-B3BB-FFB6006A6B6B}" type="presOf" srcId="{33B3F566-6AC2-4412-A5D7-6CB15B6B7EB0}" destId="{4F947775-F1E1-4C2C-8B4B-0B4851D13A6E}" srcOrd="1" destOrd="0" presId="urn:microsoft.com/office/officeart/2005/8/layout/list1"/>
    <dgm:cxn modelId="{18DFFBAE-F826-44D8-A5F7-C233F0ABF875}" type="presOf" srcId="{AFCA2108-E39C-4E79-9FDA-66F41D1AB553}" destId="{0D11AE50-5314-4D2A-901B-D86D9FE660DB}" srcOrd="0" destOrd="0" presId="urn:microsoft.com/office/officeart/2005/8/layout/list1"/>
    <dgm:cxn modelId="{C607595F-0329-436E-8305-073E1A96A292}" type="presOf" srcId="{33B3F566-6AC2-4412-A5D7-6CB15B6B7EB0}" destId="{0B81D6B0-7467-4B3C-9AD1-DDFF023C985C}" srcOrd="0" destOrd="0" presId="urn:microsoft.com/office/officeart/2005/8/layout/list1"/>
    <dgm:cxn modelId="{F824572B-6643-4938-BD01-9FEF607B2A17}" type="presParOf" srcId="{0D11AE50-5314-4D2A-901B-D86D9FE660DB}" destId="{A82529A3-DDF3-4568-B247-7FF183ED36E9}" srcOrd="0" destOrd="0" presId="urn:microsoft.com/office/officeart/2005/8/layout/list1"/>
    <dgm:cxn modelId="{A6DF5288-4703-40E2-B8A3-DCD13C5DB042}" type="presParOf" srcId="{A82529A3-DDF3-4568-B247-7FF183ED36E9}" destId="{7CAC0139-F4AF-41EC-B304-3B3441E50C92}" srcOrd="0" destOrd="0" presId="urn:microsoft.com/office/officeart/2005/8/layout/list1"/>
    <dgm:cxn modelId="{AD1E1D0A-7BF1-40FE-BD88-AAAA4D8361D8}" type="presParOf" srcId="{A82529A3-DDF3-4568-B247-7FF183ED36E9}" destId="{760B3EFF-8C1A-4744-93A0-B050CF415A11}" srcOrd="1" destOrd="0" presId="urn:microsoft.com/office/officeart/2005/8/layout/list1"/>
    <dgm:cxn modelId="{876CD257-B0A8-43EB-961A-D5ED904D8E75}" type="presParOf" srcId="{0D11AE50-5314-4D2A-901B-D86D9FE660DB}" destId="{8A172D3E-0E2B-44B0-B9B6-7CDC64C33BB2}" srcOrd="1" destOrd="0" presId="urn:microsoft.com/office/officeart/2005/8/layout/list1"/>
    <dgm:cxn modelId="{EF325969-C0B1-4DA0-87C0-78CD59974098}" type="presParOf" srcId="{0D11AE50-5314-4D2A-901B-D86D9FE660DB}" destId="{DA172156-E354-4150-997A-FA7D63988E5D}" srcOrd="2" destOrd="0" presId="urn:microsoft.com/office/officeart/2005/8/layout/list1"/>
    <dgm:cxn modelId="{31FF4356-B05A-4C01-9A0E-0F370CCC7E96}" type="presParOf" srcId="{0D11AE50-5314-4D2A-901B-D86D9FE660DB}" destId="{A657DB62-1B4D-4DEF-9A68-35A872113E6B}" srcOrd="3" destOrd="0" presId="urn:microsoft.com/office/officeart/2005/8/layout/list1"/>
    <dgm:cxn modelId="{29CE247F-E8F7-4C08-9394-2E9549E88863}" type="presParOf" srcId="{0D11AE50-5314-4D2A-901B-D86D9FE660DB}" destId="{9E179C5E-85B3-4B30-BB66-06CEC05757DA}" srcOrd="4" destOrd="0" presId="urn:microsoft.com/office/officeart/2005/8/layout/list1"/>
    <dgm:cxn modelId="{A845676E-D81F-4625-8514-32F93DBD55C4}" type="presParOf" srcId="{9E179C5E-85B3-4B30-BB66-06CEC05757DA}" destId="{331160B4-7F54-4373-A72D-7A9BFC8BB6B9}" srcOrd="0" destOrd="0" presId="urn:microsoft.com/office/officeart/2005/8/layout/list1"/>
    <dgm:cxn modelId="{F5BD82B9-1723-42DA-8CAD-C12C322644E8}" type="presParOf" srcId="{9E179C5E-85B3-4B30-BB66-06CEC05757DA}" destId="{35F07232-0DBD-4C18-A647-36E9F32489F0}" srcOrd="1" destOrd="0" presId="urn:microsoft.com/office/officeart/2005/8/layout/list1"/>
    <dgm:cxn modelId="{9BFF50DE-263B-40EE-B7A9-1672538D48FB}" type="presParOf" srcId="{0D11AE50-5314-4D2A-901B-D86D9FE660DB}" destId="{8B1117E7-0099-45D2-913C-0BA31EAE5D52}" srcOrd="5" destOrd="0" presId="urn:microsoft.com/office/officeart/2005/8/layout/list1"/>
    <dgm:cxn modelId="{C2B22502-B36B-443A-B46A-E6656BA1352A}" type="presParOf" srcId="{0D11AE50-5314-4D2A-901B-D86D9FE660DB}" destId="{4D86BAE4-2CF5-4DAD-BAEC-7BF96678B0FB}" srcOrd="6" destOrd="0" presId="urn:microsoft.com/office/officeart/2005/8/layout/list1"/>
    <dgm:cxn modelId="{E9DF2FD0-BD2E-48A0-8B0E-5AAD29DF0E5E}" type="presParOf" srcId="{0D11AE50-5314-4D2A-901B-D86D9FE660DB}" destId="{8B8FB550-5DC8-45DC-9FE2-B097D83300AD}" srcOrd="7" destOrd="0" presId="urn:microsoft.com/office/officeart/2005/8/layout/list1"/>
    <dgm:cxn modelId="{5CF45A3A-17B4-4814-9CC5-737574B22AF1}" type="presParOf" srcId="{0D11AE50-5314-4D2A-901B-D86D9FE660DB}" destId="{75D6DE6E-6F23-4157-997D-7CF267D5ABCA}" srcOrd="8" destOrd="0" presId="urn:microsoft.com/office/officeart/2005/8/layout/list1"/>
    <dgm:cxn modelId="{32898CA4-253E-4243-817E-791A08DD6085}" type="presParOf" srcId="{75D6DE6E-6F23-4157-997D-7CF267D5ABCA}" destId="{0B81D6B0-7467-4B3C-9AD1-DDFF023C985C}" srcOrd="0" destOrd="0" presId="urn:microsoft.com/office/officeart/2005/8/layout/list1"/>
    <dgm:cxn modelId="{FA35997A-2A39-4E41-BB3B-D05E1A1500CD}" type="presParOf" srcId="{75D6DE6E-6F23-4157-997D-7CF267D5ABCA}" destId="{4F947775-F1E1-4C2C-8B4B-0B4851D13A6E}" srcOrd="1" destOrd="0" presId="urn:microsoft.com/office/officeart/2005/8/layout/list1"/>
    <dgm:cxn modelId="{78B358E5-E758-4043-9D37-EF8657C57E38}" type="presParOf" srcId="{0D11AE50-5314-4D2A-901B-D86D9FE660DB}" destId="{64B1945C-D287-4378-9A17-6B0ED4EA58DA}" srcOrd="9" destOrd="0" presId="urn:microsoft.com/office/officeart/2005/8/layout/list1"/>
    <dgm:cxn modelId="{DD8C4288-E626-48A3-88E3-EDE2129E5738}" type="presParOf" srcId="{0D11AE50-5314-4D2A-901B-D86D9FE660DB}" destId="{793E4EA7-5549-4D5A-9FD7-0FB4B43F3A4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72156-E354-4150-997A-FA7D63988E5D}">
      <dsp:nvSpPr>
        <dsp:cNvPr id="0" name=""/>
        <dsp:cNvSpPr/>
      </dsp:nvSpPr>
      <dsp:spPr>
        <a:xfrm>
          <a:off x="0" y="22360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B3EFF-8C1A-4744-93A0-B050CF415A11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前期</a:t>
          </a:r>
          <a:endParaRPr lang="zh-CN" altLang="en-US" sz="3100" kern="1200" dirty="0"/>
        </a:p>
      </dsp:txBody>
      <dsp:txXfrm>
        <a:off x="349472" y="51131"/>
        <a:ext cx="4177856" cy="825776"/>
      </dsp:txXfrm>
    </dsp:sp>
    <dsp:sp modelId="{4D86BAE4-2CF5-4DAD-BAEC-7BF96678B0FB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07232-0DBD-4C18-A647-36E9F32489F0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中期</a:t>
          </a:r>
          <a:endParaRPr lang="zh-CN" altLang="en-US" sz="3100" kern="1200" dirty="0"/>
        </a:p>
      </dsp:txBody>
      <dsp:txXfrm>
        <a:off x="349472" y="1457291"/>
        <a:ext cx="4177856" cy="825776"/>
      </dsp:txXfrm>
    </dsp:sp>
    <dsp:sp modelId="{793E4EA7-5549-4D5A-9FD7-0FB4B43F3A4B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47775-F1E1-4C2C-8B4B-0B4851D13A6E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后期</a:t>
          </a:r>
          <a:endParaRPr lang="zh-CN" altLang="en-US" sz="3100" kern="1200" dirty="0"/>
        </a:p>
      </dsp:txBody>
      <dsp:txXfrm>
        <a:off x="349472" y="2863452"/>
        <a:ext cx="417785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2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0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86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8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21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74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43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7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33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7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9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0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7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5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3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2014-5-14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5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7281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简单</a:t>
            </a:r>
            <a:r>
              <a:rPr lang="zh-CN" altLang="zh-CN" dirty="0"/>
              <a:t>算术表达式处理及</a:t>
            </a:r>
            <a:r>
              <a:rPr lang="zh-CN" altLang="zh-CN" dirty="0" smtClean="0"/>
              <a:t>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100" dirty="0" smtClean="0"/>
              <a:t>上机报告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1584176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11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小组成员：卢晓航</a:t>
            </a:r>
            <a:endParaRPr lang="en-US" altLang="zh-CN" sz="11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1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黄</a:t>
            </a:r>
            <a:r>
              <a:rPr lang="zh-CN" altLang="en-US" sz="11100" dirty="0">
                <a:latin typeface="楷体" panose="02010609060101010101" pitchFamily="49" charset="-122"/>
                <a:ea typeface="楷体" panose="02010609060101010101" pitchFamily="49" charset="-122"/>
              </a:rPr>
              <a:t>唯</a:t>
            </a:r>
            <a:endParaRPr lang="en-US" altLang="zh-CN" sz="11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11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1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sz="11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于永浩</a:t>
            </a:r>
            <a:endParaRPr lang="en-US" altLang="zh-CN" sz="11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1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朱婧</a:t>
            </a:r>
            <a:endParaRPr lang="en-US" altLang="zh-CN" sz="11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5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160</a:t>
            </a:r>
            <a:r>
              <a:rPr lang="zh-CN" altLang="en-US" sz="2800" dirty="0" smtClean="0"/>
              <a:t>个错误向</a:t>
            </a:r>
            <a:r>
              <a:rPr lang="en-US" altLang="zh-CN" sz="2800" dirty="0" smtClean="0"/>
              <a:t>130</a:t>
            </a:r>
            <a:r>
              <a:rPr lang="zh-CN" altLang="en-US" sz="2800" dirty="0" smtClean="0"/>
              <a:t>个错误的华丽转身</a:t>
            </a:r>
            <a:r>
              <a:rPr lang="en-US" altLang="zh-CN" sz="2800" dirty="0" smtClean="0"/>
              <a:t>==</a:t>
            </a:r>
          </a:p>
          <a:p>
            <a:r>
              <a:rPr lang="zh-CN" altLang="zh-CN" sz="2800" dirty="0"/>
              <a:t>一个多引用的</a:t>
            </a:r>
            <a:r>
              <a:rPr lang="zh-CN" altLang="zh-CN" sz="2800" dirty="0" smtClean="0"/>
              <a:t>头文件</a:t>
            </a:r>
            <a:r>
              <a:rPr lang="zh-CN" altLang="en-US" sz="2800" dirty="0" smtClean="0"/>
              <a:t>引发的无数错误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把那个多余的头文件去掉后，我们的程序得以运行，黑框弹出。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2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输入 </a:t>
            </a:r>
            <a:r>
              <a:rPr lang="en-US" altLang="zh-CN" sz="2800" b="1" dirty="0"/>
              <a:t>$3+5$ </a:t>
            </a:r>
            <a:r>
              <a:rPr lang="zh-CN" altLang="zh-CN" sz="2800" dirty="0"/>
              <a:t>，它连这个式子合不合理都不能给出，更不用说结果</a:t>
            </a:r>
            <a:r>
              <a:rPr lang="zh-CN" altLang="zh-CN" sz="2800" dirty="0" smtClean="0"/>
              <a:t>了</a:t>
            </a:r>
            <a:endParaRPr lang="en-US" altLang="zh-CN" sz="2800" dirty="0" smtClean="0"/>
          </a:p>
          <a:p>
            <a:r>
              <a:rPr lang="zh-CN" altLang="en-US" sz="2800" dirty="0" smtClean="0"/>
              <a:t>回头修改 判断表达式的有效性</a:t>
            </a:r>
            <a:endParaRPr lang="en-US" altLang="zh-CN" sz="2800" dirty="0" smtClean="0"/>
          </a:p>
          <a:p>
            <a:r>
              <a:rPr lang="zh-CN" altLang="en-US" sz="2800" dirty="0" smtClean="0"/>
              <a:t>合理性可出 答案不可出</a:t>
            </a:r>
            <a:endParaRPr lang="en-US" altLang="zh-CN" sz="2800" dirty="0" smtClean="0"/>
          </a:p>
          <a:p>
            <a:r>
              <a:rPr lang="zh-CN" altLang="en-US" sz="2800" dirty="0" smtClean="0"/>
              <a:t>修改 计算与主函数</a:t>
            </a:r>
            <a:endParaRPr lang="en-US" altLang="zh-CN" sz="2800" dirty="0" smtClean="0"/>
          </a:p>
          <a:p>
            <a:r>
              <a:rPr lang="zh-CN" altLang="en-US" sz="2800" dirty="0" smtClean="0"/>
              <a:t>答案可出 但是错的</a:t>
            </a:r>
            <a:endParaRPr lang="en-US" altLang="zh-CN" sz="2800" dirty="0" smtClean="0"/>
          </a:p>
          <a:p>
            <a:r>
              <a:rPr lang="zh-CN" altLang="en-US" sz="2800" smtClean="0"/>
              <a:t>小数负数加上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66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不断修改与调试</a:t>
            </a:r>
            <a:endParaRPr lang="en-US" altLang="zh-CN" sz="2800" dirty="0" smtClean="0"/>
          </a:p>
          <a:p>
            <a:r>
              <a:rPr lang="zh-CN" altLang="en-US" sz="2800" dirty="0"/>
              <a:t>补</a:t>
            </a:r>
            <a:r>
              <a:rPr lang="zh-CN" altLang="en-US" sz="2800" dirty="0" smtClean="0"/>
              <a:t>上前缀表达式与后缀表达式</a:t>
            </a:r>
            <a:endParaRPr lang="en-US" altLang="zh-CN" sz="2800" dirty="0" smtClean="0"/>
          </a:p>
          <a:p>
            <a:r>
              <a:rPr lang="zh-CN" altLang="en-US" sz="2800" dirty="0" smtClean="0"/>
              <a:t>计算机界面诞生！！！！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24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问题反思与总结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一开始：大规划与统一性</a:t>
            </a:r>
            <a:endParaRPr lang="en-US" altLang="zh-CN" sz="2800" dirty="0" smtClean="0"/>
          </a:p>
          <a:p>
            <a:r>
              <a:rPr lang="zh-CN" altLang="en-US" sz="2800" dirty="0" smtClean="0"/>
              <a:t>编写过程：海底捞针的谨慎与细心</a:t>
            </a:r>
            <a:endParaRPr lang="en-US" altLang="zh-CN" sz="2800" dirty="0" smtClean="0"/>
          </a:p>
          <a:p>
            <a:r>
              <a:rPr lang="zh-CN" altLang="en-US" sz="2800" dirty="0" smtClean="0"/>
              <a:t>永远不要笑到最后</a:t>
            </a:r>
            <a:endParaRPr lang="en-US" altLang="zh-CN" sz="2800" dirty="0" smtClean="0"/>
          </a:p>
          <a:p>
            <a:r>
              <a:rPr lang="zh-CN" altLang="en-US" sz="2800" dirty="0"/>
              <a:t>抱</a:t>
            </a:r>
            <a:r>
              <a:rPr lang="zh-CN" altLang="en-US" sz="2800" dirty="0" smtClean="0"/>
              <a:t>大腿乃人生一必要事也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85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感谢冯梅萍老师和各位可爱的助教！！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计算器的设计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700808"/>
            <a:ext cx="6347714" cy="3880773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界面</a:t>
            </a:r>
            <a:endParaRPr lang="en-US" altLang="zh-CN" sz="3200" dirty="0" smtClean="0"/>
          </a:p>
          <a:p>
            <a:r>
              <a:rPr lang="zh-CN" altLang="en-US" sz="3200" dirty="0" smtClean="0"/>
              <a:t>判断表达式的有效性</a:t>
            </a:r>
            <a:endParaRPr lang="en-US" altLang="zh-CN" sz="3200" dirty="0" smtClean="0"/>
          </a:p>
          <a:p>
            <a:r>
              <a:rPr lang="zh-CN" altLang="en-US" sz="3200" dirty="0" smtClean="0"/>
              <a:t>判断优先级</a:t>
            </a:r>
            <a:endParaRPr lang="en-US" altLang="zh-CN" sz="3200" dirty="0" smtClean="0"/>
          </a:p>
          <a:p>
            <a:r>
              <a:rPr lang="zh-CN" altLang="en-US" sz="3200" dirty="0" smtClean="0"/>
              <a:t>计算</a:t>
            </a:r>
            <a:endParaRPr lang="en-US" altLang="zh-CN" sz="3200" dirty="0" smtClean="0"/>
          </a:p>
          <a:p>
            <a:r>
              <a:rPr lang="zh-CN" altLang="en-US" sz="3200" dirty="0" smtClean="0"/>
              <a:t>扩展技能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阶乘、乘方、</a:t>
            </a:r>
            <a:r>
              <a:rPr lang="zh-CN" altLang="en-US" sz="3200" smtClean="0"/>
              <a:t>小数运算、负数</a:t>
            </a:r>
            <a:endParaRPr lang="en-US" altLang="zh-CN" sz="3200" dirty="0" smtClean="0"/>
          </a:p>
          <a:p>
            <a:r>
              <a:rPr lang="zh-CN" altLang="en-US" sz="3200" dirty="0" smtClean="0"/>
              <a:t>主程序的连接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38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起初：人性化</a:t>
            </a:r>
            <a:endParaRPr lang="en-US" altLang="zh-CN" sz="3600" dirty="0" smtClean="0"/>
          </a:p>
          <a:p>
            <a:r>
              <a:rPr lang="zh-CN" altLang="en-US" sz="3600" dirty="0" smtClean="0"/>
              <a:t>最后：计算机界面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99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判断表达式的有效性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401" y="1412776"/>
            <a:ext cx="6347714" cy="3880773"/>
          </a:xfrm>
        </p:spPr>
        <p:txBody>
          <a:bodyPr>
            <a:noAutofit/>
          </a:bodyPr>
          <a:lstStyle/>
          <a:p>
            <a:pPr latinLnBrk="1"/>
            <a:r>
              <a:rPr lang="zh-CN" altLang="zh-CN" sz="2000" dirty="0" smtClean="0"/>
              <a:t>式子</a:t>
            </a:r>
            <a:r>
              <a:rPr lang="zh-CN" altLang="zh-CN" sz="2000" dirty="0"/>
              <a:t>的开头与结尾不能是“</a:t>
            </a:r>
            <a:r>
              <a:rPr lang="en-US" altLang="zh-CN" sz="2000" dirty="0"/>
              <a:t>+</a:t>
            </a:r>
            <a:r>
              <a:rPr lang="zh-CN" altLang="zh-CN" sz="2000" dirty="0"/>
              <a:t>”，“</a:t>
            </a:r>
            <a:r>
              <a:rPr lang="en-US" altLang="zh-CN" sz="2000" dirty="0"/>
              <a:t>-</a:t>
            </a:r>
            <a:r>
              <a:rPr lang="zh-CN" altLang="zh-CN" sz="2000" dirty="0"/>
              <a:t>”，“</a:t>
            </a:r>
            <a:r>
              <a:rPr lang="en-US" altLang="zh-CN" sz="2000" dirty="0"/>
              <a:t>*</a:t>
            </a:r>
            <a:r>
              <a:rPr lang="zh-CN" altLang="zh-CN" sz="2000" dirty="0"/>
              <a:t>”，“</a:t>
            </a:r>
            <a:r>
              <a:rPr lang="en-US" altLang="zh-CN" sz="2000" dirty="0"/>
              <a:t>/</a:t>
            </a:r>
            <a:r>
              <a:rPr lang="zh-CN" altLang="zh-CN" sz="2000" dirty="0"/>
              <a:t>”，“</a:t>
            </a:r>
            <a:r>
              <a:rPr lang="en-US" altLang="zh-CN" sz="2000" dirty="0"/>
              <a:t>!</a:t>
            </a:r>
            <a:r>
              <a:rPr lang="zh-CN" altLang="zh-CN" sz="2000" dirty="0"/>
              <a:t>”，“</a:t>
            </a:r>
            <a:r>
              <a:rPr lang="en-US" altLang="zh-CN" sz="2000" dirty="0"/>
              <a:t>^</a:t>
            </a:r>
            <a:r>
              <a:rPr lang="zh-CN" altLang="zh-CN" sz="2000" dirty="0"/>
              <a:t>”，尤其是结尾还不能是左括号“（”；</a:t>
            </a:r>
          </a:p>
          <a:p>
            <a:pPr latinLnBrk="1"/>
            <a:r>
              <a:rPr lang="zh-CN" altLang="zh-CN" sz="2000" dirty="0" smtClean="0"/>
              <a:t>在</a:t>
            </a:r>
            <a:r>
              <a:rPr lang="zh-CN" altLang="zh-CN" sz="2000" dirty="0"/>
              <a:t>整个式子中不能有等于号“</a:t>
            </a:r>
            <a:r>
              <a:rPr lang="en-US" altLang="zh-CN" sz="2000" dirty="0"/>
              <a:t>=</a:t>
            </a:r>
            <a:r>
              <a:rPr lang="zh-CN" altLang="zh-CN" sz="2000" dirty="0"/>
              <a:t>”；</a:t>
            </a:r>
          </a:p>
          <a:p>
            <a:pPr latinLnBrk="1"/>
            <a:r>
              <a:rPr lang="zh-CN" altLang="zh-CN" sz="2000" dirty="0" smtClean="0"/>
              <a:t>运算符</a:t>
            </a:r>
            <a:r>
              <a:rPr lang="zh-CN" altLang="zh-CN" sz="2000" dirty="0"/>
              <a:t>的后面不能再跟着运算符，如“</a:t>
            </a:r>
            <a:r>
              <a:rPr lang="en-US" altLang="zh-CN" sz="2000" dirty="0"/>
              <a:t>+</a:t>
            </a:r>
            <a:r>
              <a:rPr lang="zh-CN" altLang="zh-CN" sz="2000" dirty="0"/>
              <a:t>”后面是“</a:t>
            </a:r>
            <a:r>
              <a:rPr lang="en-US" altLang="zh-CN" sz="2000" dirty="0"/>
              <a:t>*</a:t>
            </a:r>
            <a:r>
              <a:rPr lang="zh-CN" altLang="zh-CN" sz="2000" dirty="0"/>
              <a:t>”是不对的，但“（”是可以的；</a:t>
            </a:r>
          </a:p>
          <a:p>
            <a:pPr latinLnBrk="1"/>
            <a:r>
              <a:rPr lang="zh-CN" altLang="zh-CN" sz="2000" dirty="0" smtClean="0"/>
              <a:t>在</a:t>
            </a:r>
            <a:r>
              <a:rPr lang="zh-CN" altLang="zh-CN" sz="2000" dirty="0"/>
              <a:t>阶乘与乘方方面：符号前面必须是数字或者“）”；乘方符号后面必须是整数或者“（”。</a:t>
            </a:r>
          </a:p>
          <a:p>
            <a:pPr latinLnBrk="1"/>
            <a:r>
              <a:rPr lang="zh-CN" altLang="zh-CN" sz="2000" dirty="0" smtClean="0"/>
              <a:t>在</a:t>
            </a:r>
            <a:r>
              <a:rPr lang="zh-CN" altLang="zh-CN" sz="2000" dirty="0"/>
              <a:t>括号方面有如下注意点：</a:t>
            </a:r>
          </a:p>
          <a:p>
            <a:pPr marL="0" indent="0" latinLnBrk="1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i</a:t>
            </a:r>
            <a:r>
              <a:rPr lang="zh-CN" altLang="zh-CN" sz="2000" dirty="0"/>
              <a:t>左括号后不跟运算符。</a:t>
            </a:r>
          </a:p>
          <a:p>
            <a:pPr marL="0" indent="0" latinLnBrk="1">
              <a:buNone/>
            </a:pPr>
            <a:r>
              <a:rPr lang="en-US" altLang="zh-CN" sz="2000" dirty="0" smtClean="0"/>
              <a:t>     ii</a:t>
            </a:r>
            <a:r>
              <a:rPr lang="zh-CN" altLang="zh-CN" sz="2000" dirty="0"/>
              <a:t>右括号后不跟数字。</a:t>
            </a:r>
          </a:p>
          <a:p>
            <a:pPr marL="0" indent="0" latinLnBrk="1">
              <a:buNone/>
            </a:pPr>
            <a:r>
              <a:rPr lang="en-US" altLang="zh-CN" sz="2000" dirty="0" smtClean="0"/>
              <a:t>     iii</a:t>
            </a:r>
            <a:r>
              <a:rPr lang="zh-CN" altLang="zh-CN" sz="2000" dirty="0"/>
              <a:t>括号之间不能紧邻且括号间不能只有数字。</a:t>
            </a:r>
          </a:p>
          <a:p>
            <a:pPr marL="0" indent="0" latinLnBrk="1">
              <a:buNone/>
            </a:pPr>
            <a:r>
              <a:rPr lang="en-US" altLang="zh-CN" sz="2000" dirty="0" smtClean="0"/>
              <a:t>     iv</a:t>
            </a:r>
            <a:r>
              <a:rPr lang="zh-CN" altLang="zh-CN" sz="2000" dirty="0"/>
              <a:t>括号的数量与方向必须相匹配。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00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无话可说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9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把输入的字符串由字符类型变为</a:t>
            </a:r>
            <a:r>
              <a:rPr lang="en-US" altLang="zh-CN" sz="2800" dirty="0"/>
              <a:t>double</a:t>
            </a:r>
            <a:r>
              <a:rPr lang="zh-CN" altLang="zh-CN" sz="2800" dirty="0"/>
              <a:t>类型，运算符保持不变。</a:t>
            </a:r>
          </a:p>
          <a:p>
            <a:r>
              <a:rPr lang="zh-CN" altLang="zh-CN" sz="2800" dirty="0" smtClean="0"/>
              <a:t>所有</a:t>
            </a:r>
            <a:r>
              <a:rPr lang="zh-CN" altLang="zh-CN" sz="2800" dirty="0"/>
              <a:t>东西出栈入栈进行运算。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6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扩展技能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略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842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先算乘方与阶乘，变成四则运算。</a:t>
            </a:r>
          </a:p>
          <a:p>
            <a:r>
              <a:rPr lang="zh-CN" altLang="zh-CN" sz="2800" dirty="0" smtClean="0"/>
              <a:t>把</a:t>
            </a:r>
            <a:r>
              <a:rPr lang="zh-CN" altLang="zh-CN" sz="2800" dirty="0"/>
              <a:t>括号里的值全部算出。</a:t>
            </a:r>
          </a:p>
          <a:p>
            <a:r>
              <a:rPr lang="zh-CN" altLang="zh-CN" sz="2800" dirty="0" smtClean="0"/>
              <a:t>最后</a:t>
            </a:r>
            <a:r>
              <a:rPr lang="zh-CN" altLang="zh-CN" sz="2800" dirty="0"/>
              <a:t>将所剩值进行四则运算。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82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772400" cy="1362075"/>
          </a:xfrm>
        </p:spPr>
        <p:txBody>
          <a:bodyPr/>
          <a:lstStyle/>
          <a:p>
            <a:r>
              <a:rPr lang="zh-CN" altLang="en-US" dirty="0" smtClean="0"/>
              <a:t>调试状况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53014489"/>
              </p:ext>
            </p:extLst>
          </p:nvPr>
        </p:nvGraphicFramePr>
        <p:xfrm>
          <a:off x="899592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2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416</Words>
  <Application>Microsoft Office PowerPoint</Application>
  <PresentationFormat>全屏显示(4:3)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平面</vt:lpstr>
      <vt:lpstr> 简单算术表达式处理及求 上机报告 </vt:lpstr>
      <vt:lpstr>计算器的设计</vt:lpstr>
      <vt:lpstr>界面</vt:lpstr>
      <vt:lpstr>判断表达式的有效性</vt:lpstr>
      <vt:lpstr>判断优先级</vt:lpstr>
      <vt:lpstr>计算部分</vt:lpstr>
      <vt:lpstr>扩展技能</vt:lpstr>
      <vt:lpstr>主函数</vt:lpstr>
      <vt:lpstr>调试状况</vt:lpstr>
      <vt:lpstr>前期</vt:lpstr>
      <vt:lpstr>中期</vt:lpstr>
      <vt:lpstr>后期</vt:lpstr>
      <vt:lpstr>问题反思与总结</vt:lpstr>
      <vt:lpstr>感谢冯梅萍老师和各位可爱的助教！！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简单算术表达式处理及求值 上机报告 </dc:title>
  <dc:creator>Drew</dc:creator>
  <cp:lastModifiedBy>xl3-34</cp:lastModifiedBy>
  <cp:revision>10</cp:revision>
  <dcterms:created xsi:type="dcterms:W3CDTF">2014-05-13T12:32:15Z</dcterms:created>
  <dcterms:modified xsi:type="dcterms:W3CDTF">2014-05-14T02:11:18Z</dcterms:modified>
</cp:coreProperties>
</file>