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7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950061" y="1905783"/>
            <a:ext cx="158417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图书馆藏信息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9872" y="1903773"/>
            <a:ext cx="126014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图书信息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6056" y="3185795"/>
            <a:ext cx="126014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借阅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51720" y="3015658"/>
            <a:ext cx="126014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38922" y="4304456"/>
            <a:ext cx="126014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86146" y="332656"/>
            <a:ext cx="163657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管理人员权限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74364" y="4304456"/>
            <a:ext cx="126014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用户权限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19872" y="332656"/>
            <a:ext cx="126014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</a:p>
        </p:txBody>
      </p:sp>
    </p:spTree>
    <p:extLst>
      <p:ext uri="{BB962C8B-B14F-4D97-AF65-F5344CB8AC3E}">
        <p14:creationId xmlns:p14="http://schemas.microsoft.com/office/powerpoint/2010/main" val="363025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ok</cp:lastModifiedBy>
  <cp:revision>4</cp:revision>
  <dcterms:created xsi:type="dcterms:W3CDTF">2015-05-31T12:11:08Z</dcterms:created>
  <dcterms:modified xsi:type="dcterms:W3CDTF">2015-06-01T09:13:27Z</dcterms:modified>
</cp:coreProperties>
</file>