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7" r:id="rId3"/>
    <p:sldId id="265" r:id="rId4"/>
    <p:sldId id="256" r:id="rId5"/>
    <p:sldId id="257" r:id="rId6"/>
    <p:sldId id="258" r:id="rId7"/>
    <p:sldId id="260" r:id="rId8"/>
    <p:sldId id="259" r:id="rId9"/>
    <p:sldId id="261" r:id="rId10"/>
    <p:sldId id="262" r:id="rId11"/>
    <p:sldId id="269" r:id="rId12"/>
    <p:sldId id="268" r:id="rId13"/>
    <p:sldId id="270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4660"/>
  </p:normalViewPr>
  <p:slideViewPr>
    <p:cSldViewPr>
      <p:cViewPr varScale="1">
        <p:scale>
          <a:sx n="71" d="100"/>
          <a:sy n="71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1445F-E5A3-48F2-88B0-B561EB6342D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A7E42AE-562C-4CCC-A3B7-D401BE24145D}">
      <dgm:prSet phldrT="[文本]"/>
      <dgm:spPr/>
      <dgm:t>
        <a:bodyPr/>
        <a:lstStyle/>
        <a:p>
          <a:r>
            <a:rPr lang="zh-CN" altLang="en-US" dirty="0" smtClean="0"/>
            <a:t>类</a:t>
          </a:r>
          <a:endParaRPr lang="zh-CN" altLang="en-US" dirty="0"/>
        </a:p>
      </dgm:t>
    </dgm:pt>
    <dgm:pt modelId="{2BF01A31-BB96-4AB5-976E-318A17783645}" type="parTrans" cxnId="{DB4551F1-4D02-4487-B251-268A257F7671}">
      <dgm:prSet/>
      <dgm:spPr/>
      <dgm:t>
        <a:bodyPr/>
        <a:lstStyle/>
        <a:p>
          <a:endParaRPr lang="zh-CN" altLang="en-US"/>
        </a:p>
      </dgm:t>
    </dgm:pt>
    <dgm:pt modelId="{854B2710-7743-4DDE-AA42-12FE6A4745D8}" type="sibTrans" cxnId="{DB4551F1-4D02-4487-B251-268A257F7671}">
      <dgm:prSet/>
      <dgm:spPr/>
      <dgm:t>
        <a:bodyPr/>
        <a:lstStyle/>
        <a:p>
          <a:endParaRPr lang="zh-CN" altLang="en-US"/>
        </a:p>
      </dgm:t>
    </dgm:pt>
    <dgm:pt modelId="{36EA9E2D-6D49-47A1-AA04-0CF75BBE9323}">
      <dgm:prSet phldrT="[文本]"/>
      <dgm:spPr/>
      <dgm:t>
        <a:bodyPr/>
        <a:lstStyle/>
        <a:p>
          <a:r>
            <a:rPr lang="en-US" altLang="zh-CN" dirty="0" smtClean="0"/>
            <a:t>Start</a:t>
          </a:r>
          <a:endParaRPr lang="zh-CN" altLang="en-US" dirty="0"/>
        </a:p>
      </dgm:t>
    </dgm:pt>
    <dgm:pt modelId="{76031178-B981-47A7-B828-C81484C02378}" type="parTrans" cxnId="{4E4BF965-6092-4AB6-92A2-A3F7363B82B1}">
      <dgm:prSet/>
      <dgm:spPr/>
      <dgm:t>
        <a:bodyPr/>
        <a:lstStyle/>
        <a:p>
          <a:endParaRPr lang="zh-CN" altLang="en-US"/>
        </a:p>
      </dgm:t>
    </dgm:pt>
    <dgm:pt modelId="{47F08A2F-F8A9-47CE-B17F-738FBB2462C2}" type="sibTrans" cxnId="{4E4BF965-6092-4AB6-92A2-A3F7363B82B1}">
      <dgm:prSet/>
      <dgm:spPr/>
      <dgm:t>
        <a:bodyPr/>
        <a:lstStyle/>
        <a:p>
          <a:endParaRPr lang="zh-CN" altLang="en-US"/>
        </a:p>
      </dgm:t>
    </dgm:pt>
    <dgm:pt modelId="{9C0B162F-4F7B-4FD6-9411-0024B5EC5884}">
      <dgm:prSet phldrT="[文本]"/>
      <dgm:spPr/>
      <dgm:t>
        <a:bodyPr/>
        <a:lstStyle/>
        <a:p>
          <a:r>
            <a:rPr lang="en-US" altLang="zh-CN" dirty="0" smtClean="0"/>
            <a:t>Hilo</a:t>
          </a:r>
          <a:endParaRPr lang="zh-CN" altLang="en-US" dirty="0"/>
        </a:p>
      </dgm:t>
    </dgm:pt>
    <dgm:pt modelId="{62299A2C-9AA2-4C6E-BD03-A947B4D5281F}" type="parTrans" cxnId="{BC491B5A-FA1D-4C62-B264-A201C50C904F}">
      <dgm:prSet/>
      <dgm:spPr/>
      <dgm:t>
        <a:bodyPr/>
        <a:lstStyle/>
        <a:p>
          <a:endParaRPr lang="zh-CN" altLang="en-US"/>
        </a:p>
      </dgm:t>
    </dgm:pt>
    <dgm:pt modelId="{3B6FE93A-265D-40D7-8D00-75F811EB4224}" type="sibTrans" cxnId="{BC491B5A-FA1D-4C62-B264-A201C50C904F}">
      <dgm:prSet/>
      <dgm:spPr/>
      <dgm:t>
        <a:bodyPr/>
        <a:lstStyle/>
        <a:p>
          <a:endParaRPr lang="zh-CN" altLang="en-US"/>
        </a:p>
      </dgm:t>
    </dgm:pt>
    <dgm:pt modelId="{2B863FA9-D473-4DD9-8B25-37F19024F779}">
      <dgm:prSet phldrT="[文本]"/>
      <dgm:spPr/>
      <dgm:t>
        <a:bodyPr/>
        <a:lstStyle/>
        <a:p>
          <a:r>
            <a:rPr lang="en-US" altLang="zh-CN" dirty="0" smtClean="0"/>
            <a:t>Database</a:t>
          </a:r>
          <a:endParaRPr lang="zh-CN" altLang="en-US" dirty="0"/>
        </a:p>
      </dgm:t>
    </dgm:pt>
    <dgm:pt modelId="{F5C3492B-0F1B-47A1-A290-12405FF3E9F5}" type="parTrans" cxnId="{79742121-A47E-40DD-A9C0-A7C7440FB759}">
      <dgm:prSet/>
      <dgm:spPr/>
      <dgm:t>
        <a:bodyPr/>
        <a:lstStyle/>
        <a:p>
          <a:endParaRPr lang="zh-CN" altLang="en-US"/>
        </a:p>
      </dgm:t>
    </dgm:pt>
    <dgm:pt modelId="{21770BB5-78FE-448C-BA08-ACD18CBB0B8E}" type="sibTrans" cxnId="{79742121-A47E-40DD-A9C0-A7C7440FB759}">
      <dgm:prSet/>
      <dgm:spPr/>
      <dgm:t>
        <a:bodyPr/>
        <a:lstStyle/>
        <a:p>
          <a:endParaRPr lang="zh-CN" altLang="en-US"/>
        </a:p>
      </dgm:t>
    </dgm:pt>
    <dgm:pt modelId="{63A6CBDE-24B1-49F6-958F-252538094077}">
      <dgm:prSet phldrT="[文本]"/>
      <dgm:spPr/>
      <dgm:t>
        <a:bodyPr/>
        <a:lstStyle/>
        <a:p>
          <a:r>
            <a:rPr lang="en-US" altLang="zh-CN" dirty="0" smtClean="0"/>
            <a:t>User</a:t>
          </a:r>
          <a:endParaRPr lang="zh-CN" altLang="en-US" dirty="0"/>
        </a:p>
      </dgm:t>
    </dgm:pt>
    <dgm:pt modelId="{07330FC2-C8EC-4E04-8452-6549AAAABAB9}" type="parTrans" cxnId="{724C5625-57B3-4C82-8A5B-2C5BAC914536}">
      <dgm:prSet/>
      <dgm:spPr/>
      <dgm:t>
        <a:bodyPr/>
        <a:lstStyle/>
        <a:p>
          <a:endParaRPr lang="zh-CN" altLang="en-US"/>
        </a:p>
      </dgm:t>
    </dgm:pt>
    <dgm:pt modelId="{CA2161A6-188F-4F1F-83F9-BDA9A6CDDB0D}" type="sibTrans" cxnId="{724C5625-57B3-4C82-8A5B-2C5BAC914536}">
      <dgm:prSet/>
      <dgm:spPr/>
      <dgm:t>
        <a:bodyPr/>
        <a:lstStyle/>
        <a:p>
          <a:endParaRPr lang="zh-CN" altLang="en-US"/>
        </a:p>
      </dgm:t>
    </dgm:pt>
    <dgm:pt modelId="{2953F2F0-70C2-455A-B309-4CD492E59613}" type="pres">
      <dgm:prSet presAssocID="{C501445F-E5A3-48F2-88B0-B561EB6342D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0029B6-8CE8-4668-9A46-45CCEA3F9A1B}" type="pres">
      <dgm:prSet presAssocID="{3A7E42AE-562C-4CCC-A3B7-D401BE24145D}" presName="root1" presStyleCnt="0"/>
      <dgm:spPr/>
    </dgm:pt>
    <dgm:pt modelId="{C3F85232-8A6C-48A7-A5A5-43A1CB70E53A}" type="pres">
      <dgm:prSet presAssocID="{3A7E42AE-562C-4CCC-A3B7-D401BE24145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39806F-165E-48F0-BD0E-6BCF195D0A8B}" type="pres">
      <dgm:prSet presAssocID="{3A7E42AE-562C-4CCC-A3B7-D401BE24145D}" presName="level2hierChild" presStyleCnt="0"/>
      <dgm:spPr/>
    </dgm:pt>
    <dgm:pt modelId="{FD394F53-CDFD-4098-BB54-9162190A7198}" type="pres">
      <dgm:prSet presAssocID="{76031178-B981-47A7-B828-C81484C02378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9CAC59EA-14F6-4547-A8E9-0AC64E88116C}" type="pres">
      <dgm:prSet presAssocID="{76031178-B981-47A7-B828-C81484C02378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40210AB5-3DFD-4083-B690-9278E1A6A9EF}" type="pres">
      <dgm:prSet presAssocID="{36EA9E2D-6D49-47A1-AA04-0CF75BBE9323}" presName="root2" presStyleCnt="0"/>
      <dgm:spPr/>
    </dgm:pt>
    <dgm:pt modelId="{BD12DB19-07EC-43F2-B06A-3AFB2BE02704}" type="pres">
      <dgm:prSet presAssocID="{36EA9E2D-6D49-47A1-AA04-0CF75BBE932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DBCAF1-6D45-4281-B5E3-35CF2B4BA2B1}" type="pres">
      <dgm:prSet presAssocID="{36EA9E2D-6D49-47A1-AA04-0CF75BBE9323}" presName="level3hierChild" presStyleCnt="0"/>
      <dgm:spPr/>
    </dgm:pt>
    <dgm:pt modelId="{C28297C6-D4D6-475D-8ECE-4843AF81A716}" type="pres">
      <dgm:prSet presAssocID="{62299A2C-9AA2-4C6E-BD03-A947B4D5281F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DE00A0E0-26F7-4406-8443-55E93EC0B6D3}" type="pres">
      <dgm:prSet presAssocID="{62299A2C-9AA2-4C6E-BD03-A947B4D5281F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36ED3239-B833-4E20-83D6-474ABFE280CB}" type="pres">
      <dgm:prSet presAssocID="{9C0B162F-4F7B-4FD6-9411-0024B5EC5884}" presName="root2" presStyleCnt="0"/>
      <dgm:spPr/>
    </dgm:pt>
    <dgm:pt modelId="{D2122CC6-2B1B-48C6-ADE0-C948D5D678D8}" type="pres">
      <dgm:prSet presAssocID="{9C0B162F-4F7B-4FD6-9411-0024B5EC588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1BFDCF-22FF-40AF-9682-C264C1964A54}" type="pres">
      <dgm:prSet presAssocID="{9C0B162F-4F7B-4FD6-9411-0024B5EC5884}" presName="level3hierChild" presStyleCnt="0"/>
      <dgm:spPr/>
    </dgm:pt>
    <dgm:pt modelId="{C658B1B6-90F8-483D-AC27-92BFDBBD5609}" type="pres">
      <dgm:prSet presAssocID="{F5C3492B-0F1B-47A1-A290-12405FF3E9F5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4BED17BA-3824-4633-B7AD-F70868445521}" type="pres">
      <dgm:prSet presAssocID="{F5C3492B-0F1B-47A1-A290-12405FF3E9F5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CA7D2EA7-B062-45DF-90B9-2B416DECD1AC}" type="pres">
      <dgm:prSet presAssocID="{2B863FA9-D473-4DD9-8B25-37F19024F779}" presName="root2" presStyleCnt="0"/>
      <dgm:spPr/>
    </dgm:pt>
    <dgm:pt modelId="{7F9BFF1A-1B9C-43A4-B5B4-37D7465FA394}" type="pres">
      <dgm:prSet presAssocID="{2B863FA9-D473-4DD9-8B25-37F19024F779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117F43-208C-444D-9D20-FE4BFB6F3AA6}" type="pres">
      <dgm:prSet presAssocID="{2B863FA9-D473-4DD9-8B25-37F19024F779}" presName="level3hierChild" presStyleCnt="0"/>
      <dgm:spPr/>
    </dgm:pt>
    <dgm:pt modelId="{0A833BDF-855F-4343-8E2E-CEA70E5B93A8}" type="pres">
      <dgm:prSet presAssocID="{07330FC2-C8EC-4E04-8452-6549AAAABAB9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BC8F7EA5-AC07-46F8-82E6-5DEA736E77C7}" type="pres">
      <dgm:prSet presAssocID="{07330FC2-C8EC-4E04-8452-6549AAAABAB9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EC18FE25-7FCB-4C24-A97F-90918E60CD49}" type="pres">
      <dgm:prSet presAssocID="{63A6CBDE-24B1-49F6-958F-252538094077}" presName="root2" presStyleCnt="0"/>
      <dgm:spPr/>
    </dgm:pt>
    <dgm:pt modelId="{BC9FE28C-CBA9-436C-93AC-2CC526959D31}" type="pres">
      <dgm:prSet presAssocID="{63A6CBDE-24B1-49F6-958F-25253809407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5E2DF9-DF67-4EA1-9FA6-C6C861791682}" type="pres">
      <dgm:prSet presAssocID="{63A6CBDE-24B1-49F6-958F-252538094077}" presName="level3hierChild" presStyleCnt="0"/>
      <dgm:spPr/>
    </dgm:pt>
  </dgm:ptLst>
  <dgm:cxnLst>
    <dgm:cxn modelId="{86F22D9C-D7AB-4E6A-AA26-B659EABABCD2}" type="presOf" srcId="{F5C3492B-0F1B-47A1-A290-12405FF3E9F5}" destId="{C658B1B6-90F8-483D-AC27-92BFDBBD5609}" srcOrd="0" destOrd="0" presId="urn:microsoft.com/office/officeart/2008/layout/HorizontalMultiLevelHierarchy"/>
    <dgm:cxn modelId="{A3FF8F68-A548-41BE-959E-27501036781C}" type="presOf" srcId="{9C0B162F-4F7B-4FD6-9411-0024B5EC5884}" destId="{D2122CC6-2B1B-48C6-ADE0-C948D5D678D8}" srcOrd="0" destOrd="0" presId="urn:microsoft.com/office/officeart/2008/layout/HorizontalMultiLevelHierarchy"/>
    <dgm:cxn modelId="{4E4BF965-6092-4AB6-92A2-A3F7363B82B1}" srcId="{3A7E42AE-562C-4CCC-A3B7-D401BE24145D}" destId="{36EA9E2D-6D49-47A1-AA04-0CF75BBE9323}" srcOrd="0" destOrd="0" parTransId="{76031178-B981-47A7-B828-C81484C02378}" sibTransId="{47F08A2F-F8A9-47CE-B17F-738FBB2462C2}"/>
    <dgm:cxn modelId="{42BAC9F2-4300-4CF8-ADC5-EAE9F296F791}" type="presOf" srcId="{36EA9E2D-6D49-47A1-AA04-0CF75BBE9323}" destId="{BD12DB19-07EC-43F2-B06A-3AFB2BE02704}" srcOrd="0" destOrd="0" presId="urn:microsoft.com/office/officeart/2008/layout/HorizontalMultiLevelHierarchy"/>
    <dgm:cxn modelId="{19A9033E-3DEE-4C43-9B6D-F824047A7AF1}" type="presOf" srcId="{63A6CBDE-24B1-49F6-958F-252538094077}" destId="{BC9FE28C-CBA9-436C-93AC-2CC526959D31}" srcOrd="0" destOrd="0" presId="urn:microsoft.com/office/officeart/2008/layout/HorizontalMultiLevelHierarchy"/>
    <dgm:cxn modelId="{423FC907-B537-42D8-846A-746915EEFB3B}" type="presOf" srcId="{C501445F-E5A3-48F2-88B0-B561EB6342DE}" destId="{2953F2F0-70C2-455A-B309-4CD492E59613}" srcOrd="0" destOrd="0" presId="urn:microsoft.com/office/officeart/2008/layout/HorizontalMultiLevelHierarchy"/>
    <dgm:cxn modelId="{869E9C7F-60B3-4A5E-ABF1-3CEBD57EB07A}" type="presOf" srcId="{2B863FA9-D473-4DD9-8B25-37F19024F779}" destId="{7F9BFF1A-1B9C-43A4-B5B4-37D7465FA394}" srcOrd="0" destOrd="0" presId="urn:microsoft.com/office/officeart/2008/layout/HorizontalMultiLevelHierarchy"/>
    <dgm:cxn modelId="{E34244F8-3109-4C98-BDCB-5E39ACF27105}" type="presOf" srcId="{76031178-B981-47A7-B828-C81484C02378}" destId="{9CAC59EA-14F6-4547-A8E9-0AC64E88116C}" srcOrd="1" destOrd="0" presId="urn:microsoft.com/office/officeart/2008/layout/HorizontalMultiLevelHierarchy"/>
    <dgm:cxn modelId="{79742121-A47E-40DD-A9C0-A7C7440FB759}" srcId="{3A7E42AE-562C-4CCC-A3B7-D401BE24145D}" destId="{2B863FA9-D473-4DD9-8B25-37F19024F779}" srcOrd="2" destOrd="0" parTransId="{F5C3492B-0F1B-47A1-A290-12405FF3E9F5}" sibTransId="{21770BB5-78FE-448C-BA08-ACD18CBB0B8E}"/>
    <dgm:cxn modelId="{DB4551F1-4D02-4487-B251-268A257F7671}" srcId="{C501445F-E5A3-48F2-88B0-B561EB6342DE}" destId="{3A7E42AE-562C-4CCC-A3B7-D401BE24145D}" srcOrd="0" destOrd="0" parTransId="{2BF01A31-BB96-4AB5-976E-318A17783645}" sibTransId="{854B2710-7743-4DDE-AA42-12FE6A4745D8}"/>
    <dgm:cxn modelId="{BC491B5A-FA1D-4C62-B264-A201C50C904F}" srcId="{3A7E42AE-562C-4CCC-A3B7-D401BE24145D}" destId="{9C0B162F-4F7B-4FD6-9411-0024B5EC5884}" srcOrd="1" destOrd="0" parTransId="{62299A2C-9AA2-4C6E-BD03-A947B4D5281F}" sibTransId="{3B6FE93A-265D-40D7-8D00-75F811EB4224}"/>
    <dgm:cxn modelId="{DB75CB81-D3D8-44FE-A895-1FEEA121E952}" type="presOf" srcId="{07330FC2-C8EC-4E04-8452-6549AAAABAB9}" destId="{0A833BDF-855F-4343-8E2E-CEA70E5B93A8}" srcOrd="0" destOrd="0" presId="urn:microsoft.com/office/officeart/2008/layout/HorizontalMultiLevelHierarchy"/>
    <dgm:cxn modelId="{4096C753-39DD-4CE3-8D8A-E2B47674895F}" type="presOf" srcId="{3A7E42AE-562C-4CCC-A3B7-D401BE24145D}" destId="{C3F85232-8A6C-48A7-A5A5-43A1CB70E53A}" srcOrd="0" destOrd="0" presId="urn:microsoft.com/office/officeart/2008/layout/HorizontalMultiLevelHierarchy"/>
    <dgm:cxn modelId="{465A550E-58E8-41AA-BE41-79C7BC232A11}" type="presOf" srcId="{F5C3492B-0F1B-47A1-A290-12405FF3E9F5}" destId="{4BED17BA-3824-4633-B7AD-F70868445521}" srcOrd="1" destOrd="0" presId="urn:microsoft.com/office/officeart/2008/layout/HorizontalMultiLevelHierarchy"/>
    <dgm:cxn modelId="{724C5625-57B3-4C82-8A5B-2C5BAC914536}" srcId="{3A7E42AE-562C-4CCC-A3B7-D401BE24145D}" destId="{63A6CBDE-24B1-49F6-958F-252538094077}" srcOrd="3" destOrd="0" parTransId="{07330FC2-C8EC-4E04-8452-6549AAAABAB9}" sibTransId="{CA2161A6-188F-4F1F-83F9-BDA9A6CDDB0D}"/>
    <dgm:cxn modelId="{E96E730C-5C28-4AF3-9658-342D9258904E}" type="presOf" srcId="{62299A2C-9AA2-4C6E-BD03-A947B4D5281F}" destId="{DE00A0E0-26F7-4406-8443-55E93EC0B6D3}" srcOrd="1" destOrd="0" presId="urn:microsoft.com/office/officeart/2008/layout/HorizontalMultiLevelHierarchy"/>
    <dgm:cxn modelId="{966E5975-EC5D-426A-A807-6CCD32D4BBF1}" type="presOf" srcId="{07330FC2-C8EC-4E04-8452-6549AAAABAB9}" destId="{BC8F7EA5-AC07-46F8-82E6-5DEA736E77C7}" srcOrd="1" destOrd="0" presId="urn:microsoft.com/office/officeart/2008/layout/HorizontalMultiLevelHierarchy"/>
    <dgm:cxn modelId="{25506F6D-6F17-47D3-8452-27E49229B54F}" type="presOf" srcId="{76031178-B981-47A7-B828-C81484C02378}" destId="{FD394F53-CDFD-4098-BB54-9162190A7198}" srcOrd="0" destOrd="0" presId="urn:microsoft.com/office/officeart/2008/layout/HorizontalMultiLevelHierarchy"/>
    <dgm:cxn modelId="{92BA3EF6-9611-4862-BCB3-9157BFA4D591}" type="presOf" srcId="{62299A2C-9AA2-4C6E-BD03-A947B4D5281F}" destId="{C28297C6-D4D6-475D-8ECE-4843AF81A716}" srcOrd="0" destOrd="0" presId="urn:microsoft.com/office/officeart/2008/layout/HorizontalMultiLevelHierarchy"/>
    <dgm:cxn modelId="{F5D93BAC-6016-4341-A8A4-E00398791AB7}" type="presParOf" srcId="{2953F2F0-70C2-455A-B309-4CD492E59613}" destId="{A70029B6-8CE8-4668-9A46-45CCEA3F9A1B}" srcOrd="0" destOrd="0" presId="urn:microsoft.com/office/officeart/2008/layout/HorizontalMultiLevelHierarchy"/>
    <dgm:cxn modelId="{E6E6FA6E-C8BB-4EE2-A7BF-27C38296043A}" type="presParOf" srcId="{A70029B6-8CE8-4668-9A46-45CCEA3F9A1B}" destId="{C3F85232-8A6C-48A7-A5A5-43A1CB70E53A}" srcOrd="0" destOrd="0" presId="urn:microsoft.com/office/officeart/2008/layout/HorizontalMultiLevelHierarchy"/>
    <dgm:cxn modelId="{56476038-66D0-4857-A1CB-F7D2451A35FD}" type="presParOf" srcId="{A70029B6-8CE8-4668-9A46-45CCEA3F9A1B}" destId="{5C39806F-165E-48F0-BD0E-6BCF195D0A8B}" srcOrd="1" destOrd="0" presId="urn:microsoft.com/office/officeart/2008/layout/HorizontalMultiLevelHierarchy"/>
    <dgm:cxn modelId="{087D1EF4-3FDF-4A1A-BDD0-53B03B7AB9CB}" type="presParOf" srcId="{5C39806F-165E-48F0-BD0E-6BCF195D0A8B}" destId="{FD394F53-CDFD-4098-BB54-9162190A7198}" srcOrd="0" destOrd="0" presId="urn:microsoft.com/office/officeart/2008/layout/HorizontalMultiLevelHierarchy"/>
    <dgm:cxn modelId="{44C3C91F-DBA9-4BBF-A5E3-901573978372}" type="presParOf" srcId="{FD394F53-CDFD-4098-BB54-9162190A7198}" destId="{9CAC59EA-14F6-4547-A8E9-0AC64E88116C}" srcOrd="0" destOrd="0" presId="urn:microsoft.com/office/officeart/2008/layout/HorizontalMultiLevelHierarchy"/>
    <dgm:cxn modelId="{E6286230-B5A3-4970-A74C-8BD9C0E79F2E}" type="presParOf" srcId="{5C39806F-165E-48F0-BD0E-6BCF195D0A8B}" destId="{40210AB5-3DFD-4083-B690-9278E1A6A9EF}" srcOrd="1" destOrd="0" presId="urn:microsoft.com/office/officeart/2008/layout/HorizontalMultiLevelHierarchy"/>
    <dgm:cxn modelId="{B651013F-4854-4EF5-A9F6-00E88A9B9AC0}" type="presParOf" srcId="{40210AB5-3DFD-4083-B690-9278E1A6A9EF}" destId="{BD12DB19-07EC-43F2-B06A-3AFB2BE02704}" srcOrd="0" destOrd="0" presId="urn:microsoft.com/office/officeart/2008/layout/HorizontalMultiLevelHierarchy"/>
    <dgm:cxn modelId="{A1608A46-CB6F-4D2D-8D86-E1BAE478A967}" type="presParOf" srcId="{40210AB5-3DFD-4083-B690-9278E1A6A9EF}" destId="{1CDBCAF1-6D45-4281-B5E3-35CF2B4BA2B1}" srcOrd="1" destOrd="0" presId="urn:microsoft.com/office/officeart/2008/layout/HorizontalMultiLevelHierarchy"/>
    <dgm:cxn modelId="{B36947CF-428B-4751-ACC4-BEC5D53DDB58}" type="presParOf" srcId="{5C39806F-165E-48F0-BD0E-6BCF195D0A8B}" destId="{C28297C6-D4D6-475D-8ECE-4843AF81A716}" srcOrd="2" destOrd="0" presId="urn:microsoft.com/office/officeart/2008/layout/HorizontalMultiLevelHierarchy"/>
    <dgm:cxn modelId="{A6853366-F008-4130-8A6E-CFE17AEF269E}" type="presParOf" srcId="{C28297C6-D4D6-475D-8ECE-4843AF81A716}" destId="{DE00A0E0-26F7-4406-8443-55E93EC0B6D3}" srcOrd="0" destOrd="0" presId="urn:microsoft.com/office/officeart/2008/layout/HorizontalMultiLevelHierarchy"/>
    <dgm:cxn modelId="{03936778-7D32-4EB3-ADF9-A3AB0A7CFE9F}" type="presParOf" srcId="{5C39806F-165E-48F0-BD0E-6BCF195D0A8B}" destId="{36ED3239-B833-4E20-83D6-474ABFE280CB}" srcOrd="3" destOrd="0" presId="urn:microsoft.com/office/officeart/2008/layout/HorizontalMultiLevelHierarchy"/>
    <dgm:cxn modelId="{A75A0738-490B-4D44-8E62-AC2DFFBD6E4F}" type="presParOf" srcId="{36ED3239-B833-4E20-83D6-474ABFE280CB}" destId="{D2122CC6-2B1B-48C6-ADE0-C948D5D678D8}" srcOrd="0" destOrd="0" presId="urn:microsoft.com/office/officeart/2008/layout/HorizontalMultiLevelHierarchy"/>
    <dgm:cxn modelId="{5F0EE54B-E025-4B18-945C-A49940019958}" type="presParOf" srcId="{36ED3239-B833-4E20-83D6-474ABFE280CB}" destId="{CC1BFDCF-22FF-40AF-9682-C264C1964A54}" srcOrd="1" destOrd="0" presId="urn:microsoft.com/office/officeart/2008/layout/HorizontalMultiLevelHierarchy"/>
    <dgm:cxn modelId="{D85F26B1-B9E3-4EA6-AC03-D612AAC41663}" type="presParOf" srcId="{5C39806F-165E-48F0-BD0E-6BCF195D0A8B}" destId="{C658B1B6-90F8-483D-AC27-92BFDBBD5609}" srcOrd="4" destOrd="0" presId="urn:microsoft.com/office/officeart/2008/layout/HorizontalMultiLevelHierarchy"/>
    <dgm:cxn modelId="{781C34D7-592A-4A96-BCE7-B2267639DF93}" type="presParOf" srcId="{C658B1B6-90F8-483D-AC27-92BFDBBD5609}" destId="{4BED17BA-3824-4633-B7AD-F70868445521}" srcOrd="0" destOrd="0" presId="urn:microsoft.com/office/officeart/2008/layout/HorizontalMultiLevelHierarchy"/>
    <dgm:cxn modelId="{B8104137-9D15-417C-B0A1-0C740D7989FC}" type="presParOf" srcId="{5C39806F-165E-48F0-BD0E-6BCF195D0A8B}" destId="{CA7D2EA7-B062-45DF-90B9-2B416DECD1AC}" srcOrd="5" destOrd="0" presId="urn:microsoft.com/office/officeart/2008/layout/HorizontalMultiLevelHierarchy"/>
    <dgm:cxn modelId="{F93BC87A-EF24-4CA7-9746-730BE8586E97}" type="presParOf" srcId="{CA7D2EA7-B062-45DF-90B9-2B416DECD1AC}" destId="{7F9BFF1A-1B9C-43A4-B5B4-37D7465FA394}" srcOrd="0" destOrd="0" presId="urn:microsoft.com/office/officeart/2008/layout/HorizontalMultiLevelHierarchy"/>
    <dgm:cxn modelId="{1CD1CFCA-4E7D-4FC5-BBBA-995E66650DB6}" type="presParOf" srcId="{CA7D2EA7-B062-45DF-90B9-2B416DECD1AC}" destId="{24117F43-208C-444D-9D20-FE4BFB6F3AA6}" srcOrd="1" destOrd="0" presId="urn:microsoft.com/office/officeart/2008/layout/HorizontalMultiLevelHierarchy"/>
    <dgm:cxn modelId="{B39B7B73-F39A-4BF5-9995-E8CC34BFF832}" type="presParOf" srcId="{5C39806F-165E-48F0-BD0E-6BCF195D0A8B}" destId="{0A833BDF-855F-4343-8E2E-CEA70E5B93A8}" srcOrd="6" destOrd="0" presId="urn:microsoft.com/office/officeart/2008/layout/HorizontalMultiLevelHierarchy"/>
    <dgm:cxn modelId="{8D59EDF7-F172-4C0C-AF17-2E83592BD09E}" type="presParOf" srcId="{0A833BDF-855F-4343-8E2E-CEA70E5B93A8}" destId="{BC8F7EA5-AC07-46F8-82E6-5DEA736E77C7}" srcOrd="0" destOrd="0" presId="urn:microsoft.com/office/officeart/2008/layout/HorizontalMultiLevelHierarchy"/>
    <dgm:cxn modelId="{6C2D0029-1C22-499A-B2E2-76D88CEF4937}" type="presParOf" srcId="{5C39806F-165E-48F0-BD0E-6BCF195D0A8B}" destId="{EC18FE25-7FCB-4C24-A97F-90918E60CD49}" srcOrd="7" destOrd="0" presId="urn:microsoft.com/office/officeart/2008/layout/HorizontalMultiLevelHierarchy"/>
    <dgm:cxn modelId="{ADEDDA36-C4C1-45DC-93A1-640CB33788B8}" type="presParOf" srcId="{EC18FE25-7FCB-4C24-A97F-90918E60CD49}" destId="{BC9FE28C-CBA9-436C-93AC-2CC526959D31}" srcOrd="0" destOrd="0" presId="urn:microsoft.com/office/officeart/2008/layout/HorizontalMultiLevelHierarchy"/>
    <dgm:cxn modelId="{4BEB2824-62EE-4510-B13D-1753920549DE}" type="presParOf" srcId="{EC18FE25-7FCB-4C24-A97F-90918E60CD49}" destId="{1E5E2DF9-DF67-4EA1-9FA6-C6C86179168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33BDF-855F-4343-8E2E-CEA70E5B93A8}">
      <dsp:nvSpPr>
        <dsp:cNvPr id="0" name=""/>
        <dsp:cNvSpPr/>
      </dsp:nvSpPr>
      <dsp:spPr>
        <a:xfrm>
          <a:off x="2807697" y="2343150"/>
          <a:ext cx="584100" cy="1669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050" y="0"/>
              </a:lnTo>
              <a:lnTo>
                <a:pt x="292050" y="1669494"/>
              </a:lnTo>
              <a:lnTo>
                <a:pt x="584100" y="16694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055529" y="3133679"/>
        <a:ext cx="88436" cy="88436"/>
      </dsp:txXfrm>
    </dsp:sp>
    <dsp:sp modelId="{C658B1B6-90F8-483D-AC27-92BFDBBD5609}">
      <dsp:nvSpPr>
        <dsp:cNvPr id="0" name=""/>
        <dsp:cNvSpPr/>
      </dsp:nvSpPr>
      <dsp:spPr>
        <a:xfrm>
          <a:off x="2807697" y="2343150"/>
          <a:ext cx="584100" cy="55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050" y="0"/>
              </a:lnTo>
              <a:lnTo>
                <a:pt x="292050" y="556498"/>
              </a:lnTo>
              <a:lnTo>
                <a:pt x="584100" y="5564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79578" y="2601230"/>
        <a:ext cx="40338" cy="40338"/>
      </dsp:txXfrm>
    </dsp:sp>
    <dsp:sp modelId="{C28297C6-D4D6-475D-8ECE-4843AF81A716}">
      <dsp:nvSpPr>
        <dsp:cNvPr id="0" name=""/>
        <dsp:cNvSpPr/>
      </dsp:nvSpPr>
      <dsp:spPr>
        <a:xfrm>
          <a:off x="2807697" y="1786651"/>
          <a:ext cx="584100" cy="556498"/>
        </a:xfrm>
        <a:custGeom>
          <a:avLst/>
          <a:gdLst/>
          <a:ahLst/>
          <a:cxnLst/>
          <a:rect l="0" t="0" r="0" b="0"/>
          <a:pathLst>
            <a:path>
              <a:moveTo>
                <a:pt x="0" y="556498"/>
              </a:moveTo>
              <a:lnTo>
                <a:pt x="292050" y="556498"/>
              </a:lnTo>
              <a:lnTo>
                <a:pt x="292050" y="0"/>
              </a:lnTo>
              <a:lnTo>
                <a:pt x="584100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79578" y="2044731"/>
        <a:ext cx="40338" cy="40338"/>
      </dsp:txXfrm>
    </dsp:sp>
    <dsp:sp modelId="{FD394F53-CDFD-4098-BB54-9162190A7198}">
      <dsp:nvSpPr>
        <dsp:cNvPr id="0" name=""/>
        <dsp:cNvSpPr/>
      </dsp:nvSpPr>
      <dsp:spPr>
        <a:xfrm>
          <a:off x="2807697" y="673655"/>
          <a:ext cx="584100" cy="1669494"/>
        </a:xfrm>
        <a:custGeom>
          <a:avLst/>
          <a:gdLst/>
          <a:ahLst/>
          <a:cxnLst/>
          <a:rect l="0" t="0" r="0" b="0"/>
          <a:pathLst>
            <a:path>
              <a:moveTo>
                <a:pt x="0" y="1669494"/>
              </a:moveTo>
              <a:lnTo>
                <a:pt x="292050" y="1669494"/>
              </a:lnTo>
              <a:lnTo>
                <a:pt x="292050" y="0"/>
              </a:lnTo>
              <a:lnTo>
                <a:pt x="584100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055529" y="1464184"/>
        <a:ext cx="88436" cy="88436"/>
      </dsp:txXfrm>
    </dsp:sp>
    <dsp:sp modelId="{C3F85232-8A6C-48A7-A5A5-43A1CB70E53A}">
      <dsp:nvSpPr>
        <dsp:cNvPr id="0" name=""/>
        <dsp:cNvSpPr/>
      </dsp:nvSpPr>
      <dsp:spPr>
        <a:xfrm rot="16200000">
          <a:off x="19348" y="1897951"/>
          <a:ext cx="4686300" cy="8903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500" kern="1200" dirty="0" smtClean="0"/>
            <a:t>类</a:t>
          </a:r>
          <a:endParaRPr lang="zh-CN" altLang="en-US" sz="5500" kern="1200" dirty="0"/>
        </a:p>
      </dsp:txBody>
      <dsp:txXfrm>
        <a:off x="19348" y="1897951"/>
        <a:ext cx="4686300" cy="890397"/>
      </dsp:txXfrm>
    </dsp:sp>
    <dsp:sp modelId="{BD12DB19-07EC-43F2-B06A-3AFB2BE02704}">
      <dsp:nvSpPr>
        <dsp:cNvPr id="0" name=""/>
        <dsp:cNvSpPr/>
      </dsp:nvSpPr>
      <dsp:spPr>
        <a:xfrm>
          <a:off x="3391797" y="228457"/>
          <a:ext cx="2920502" cy="8903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Start</a:t>
          </a:r>
          <a:endParaRPr lang="zh-CN" altLang="en-US" sz="5500" kern="1200" dirty="0"/>
        </a:p>
      </dsp:txBody>
      <dsp:txXfrm>
        <a:off x="3391797" y="228457"/>
        <a:ext cx="2920502" cy="890397"/>
      </dsp:txXfrm>
    </dsp:sp>
    <dsp:sp modelId="{D2122CC6-2B1B-48C6-ADE0-C948D5D678D8}">
      <dsp:nvSpPr>
        <dsp:cNvPr id="0" name=""/>
        <dsp:cNvSpPr/>
      </dsp:nvSpPr>
      <dsp:spPr>
        <a:xfrm>
          <a:off x="3391797" y="1341453"/>
          <a:ext cx="2920502" cy="8903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Hilo</a:t>
          </a:r>
          <a:endParaRPr lang="zh-CN" altLang="en-US" sz="5500" kern="1200" dirty="0"/>
        </a:p>
      </dsp:txBody>
      <dsp:txXfrm>
        <a:off x="3391797" y="1341453"/>
        <a:ext cx="2920502" cy="890397"/>
      </dsp:txXfrm>
    </dsp:sp>
    <dsp:sp modelId="{7F9BFF1A-1B9C-43A4-B5B4-37D7465FA394}">
      <dsp:nvSpPr>
        <dsp:cNvPr id="0" name=""/>
        <dsp:cNvSpPr/>
      </dsp:nvSpPr>
      <dsp:spPr>
        <a:xfrm>
          <a:off x="3391797" y="2454449"/>
          <a:ext cx="2920502" cy="8903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Database</a:t>
          </a:r>
          <a:endParaRPr lang="zh-CN" altLang="en-US" sz="5500" kern="1200" dirty="0"/>
        </a:p>
      </dsp:txBody>
      <dsp:txXfrm>
        <a:off x="3391797" y="2454449"/>
        <a:ext cx="2920502" cy="890397"/>
      </dsp:txXfrm>
    </dsp:sp>
    <dsp:sp modelId="{BC9FE28C-CBA9-436C-93AC-2CC526959D31}">
      <dsp:nvSpPr>
        <dsp:cNvPr id="0" name=""/>
        <dsp:cNvSpPr/>
      </dsp:nvSpPr>
      <dsp:spPr>
        <a:xfrm>
          <a:off x="3391797" y="3567445"/>
          <a:ext cx="2920502" cy="8903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User</a:t>
          </a:r>
          <a:endParaRPr lang="zh-CN" altLang="en-US" sz="5500" kern="1200" dirty="0"/>
        </a:p>
      </dsp:txBody>
      <dsp:txXfrm>
        <a:off x="3391797" y="3567445"/>
        <a:ext cx="2920502" cy="890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Hilo game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卢晓航</a:t>
            </a:r>
            <a:endParaRPr lang="en-US" altLang="zh-CN" dirty="0" smtClean="0"/>
          </a:p>
          <a:p>
            <a:r>
              <a:rPr lang="en-US" altLang="zh-CN" dirty="0" smtClean="0"/>
              <a:t>1300016603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9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4762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3284984"/>
            <a:ext cx="856895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存储后，会弹出排行榜，因为不知道</a:t>
            </a:r>
            <a:r>
              <a:rPr lang="en-US" altLang="zh-CN" sz="3600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sql</a:t>
            </a:r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语句有排序，所以是自己写得简单的选择排序，输出前三名。用户不重复。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点击</a:t>
            </a:r>
            <a:r>
              <a:rPr lang="en-US" altLang="zh-CN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History</a:t>
            </a:r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可以看到这个用户的前三名历史。因为排行榜对于这个简单的游戏没有什么很大意义，所以排行榜做的很简单。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24" y="470912"/>
            <a:ext cx="2664296" cy="223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7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27" y="238125"/>
            <a:ext cx="56578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3429000"/>
            <a:ext cx="8568952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突显</a:t>
            </a:r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一下我的程序变量名也是自己起的，因为刚开始没有用</a:t>
            </a:r>
            <a:r>
              <a:rPr lang="en-US" altLang="zh-CN" sz="3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jigloo</a:t>
            </a:r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写，中间试了一下</a:t>
            </a:r>
            <a:r>
              <a:rPr lang="en-US" altLang="zh-CN" sz="3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jigloo</a:t>
            </a:r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觉得那样自己还要改自动生成的代码，所以后来也没怎么用</a:t>
            </a:r>
            <a:r>
              <a:rPr lang="en-US" altLang="zh-CN" sz="3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jigloo</a:t>
            </a:r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，所以整体结构与变量我自己比较清晰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84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60648"/>
            <a:ext cx="8568952" cy="61247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体会</a:t>
            </a:r>
            <a:endParaRPr lang="en-US" altLang="zh-CN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28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</a:t>
            </a:r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其实我有很大的体会。上课的时候是没有反应过来，也就是这次游戏编程让我觉得我不是很适合编程。</a:t>
            </a:r>
            <a:endParaRPr lang="en-US" altLang="zh-CN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在刚开始的时候先想了一下整体流程，以及风格。但其实细节真的不好，譬如面板之间的切换，我没有用那么多面板，而是很多部件一起</a:t>
            </a:r>
            <a:r>
              <a:rPr lang="en-US" altLang="zh-CN" sz="2800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setvisible</a:t>
            </a:r>
            <a:r>
              <a:rPr lang="zh-CN" altLang="en-US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），这样就不如面板之间的切换。譬如刚开始我也没有用四个类，而是都放在一个类里，但是</a:t>
            </a:r>
            <a:r>
              <a:rPr lang="en-US" altLang="zh-CN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的本质是类，后来才做成了四个类。我觉得自己整体把握能力不好，刚开始对</a:t>
            </a:r>
            <a:r>
              <a:rPr lang="en-US" altLang="zh-CN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本质的理解也不好。</a:t>
            </a:r>
            <a:endParaRPr lang="en-US" altLang="zh-CN" sz="28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但是我的优点就是这个游戏的简洁。这确实是我编这个游戏时的整个想法，即不要让用户思考，不要让他做多余的操作。在该引起他注意是引起他注意。这个游戏用户上手非常容易，这样才能让用户玩下去。</a:t>
            </a:r>
            <a:endParaRPr lang="en-US" altLang="zh-CN" sz="28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8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60648"/>
            <a:ext cx="8568952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关于改进</a:t>
            </a:r>
            <a:endParaRPr lang="en-US" altLang="zh-CN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我并不</a:t>
            </a:r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觉得这个游戏需要做一些关于时间的记录，因为这个游戏的思考类似于加减法，而不是什么运筹博弈的思考，时间不能体现什么意义。</a:t>
            </a:r>
            <a:endParaRPr lang="en-US" altLang="zh-CN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我觉得主要改进就是数据库数据的删除与清空。我有两张表</a:t>
            </a:r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，一张记录每个人的最好成绩，一个记录所有人的所有成绩。应该定期清理数据库。</a:t>
            </a:r>
            <a:endParaRPr lang="en-US" altLang="zh-CN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加上按钮的操作。以及面板间的切换、布局。</a:t>
            </a:r>
            <a:endParaRPr lang="en-US" altLang="zh-CN" sz="28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这个游戏的背景图片以及图标都是自己挑选的，这个应该多调查一下用户偏好。</a:t>
            </a:r>
            <a:endParaRPr lang="en-US" altLang="zh-CN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每次编程前真的要想好整体架构，否则细节上就会很麻烦。</a:t>
            </a:r>
            <a:endParaRPr lang="en-US" altLang="zh-CN" sz="28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.lanrentuku.com/img/allimg/1103/8_110324154536_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66750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23528" y="260648"/>
            <a:ext cx="85689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最后推销一下我这个游戏：</a:t>
            </a:r>
            <a:endParaRPr lang="en-US" altLang="zh-CN" sz="28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十分简洁，容易上手</a:t>
            </a:r>
            <a:endParaRPr lang="en-US" altLang="zh-CN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28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随时能玩，操作简单</a:t>
            </a:r>
            <a:endParaRPr lang="en-US" altLang="zh-CN" sz="28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/>
          <a:lstStyle/>
          <a:p>
            <a:r>
              <a:rPr lang="zh-CN" altLang="en-US" dirty="0" smtClean="0"/>
              <a:t>首先我觉得这是一个简单的、随处可玩的手机游戏。而且我一直的风格也是简洁。</a:t>
            </a:r>
            <a:endParaRPr lang="en-US" altLang="zh-CN" dirty="0" smtClean="0"/>
          </a:p>
          <a:p>
            <a:r>
              <a:rPr lang="zh-CN" altLang="en-US" dirty="0" smtClean="0"/>
              <a:t>第二我所认为的游戏与用户的交互就是能让用户快速上手，即“</a:t>
            </a:r>
            <a:r>
              <a:rPr lang="en-US" altLang="zh-CN" b="1" dirty="0" smtClean="0"/>
              <a:t>Don’t make me think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”因此，我希望做的界面属于</a:t>
            </a:r>
            <a:r>
              <a:rPr lang="zh-CN" altLang="en-US" b="1" dirty="0" smtClean="0"/>
              <a:t>用户可以一看就明白如何玩游戏</a:t>
            </a:r>
            <a:r>
              <a:rPr lang="zh-CN" altLang="en-US" dirty="0" smtClean="0"/>
              <a:t>，而不是有很多框框选项使得用户不知如何操作。</a:t>
            </a:r>
            <a:endParaRPr lang="en-US" altLang="zh-CN" dirty="0" smtClean="0"/>
          </a:p>
          <a:p>
            <a:r>
              <a:rPr lang="zh-CN" altLang="en-US" dirty="0" smtClean="0"/>
              <a:t>最后这个游戏在与用户的交互中能够尽量减少用户的操作，但在该强调的地方强调，因此会有弹出框。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967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252016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5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90" y="548680"/>
            <a:ext cx="5233019" cy="25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54740" y="3573016"/>
            <a:ext cx="713368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用户输入用户名，输入随机数种子</a:t>
            </a:r>
            <a:endParaRPr lang="en-US" altLang="zh-CN" sz="36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回车即可完成上述操作。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用户名和种子数做了限长。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种子</a:t>
            </a:r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数做了限制只能输入</a:t>
            </a:r>
            <a:r>
              <a:rPr lang="en-US" altLang="zh-CN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0-9</a:t>
            </a:r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lang="zh-CN" altLang="en-US" sz="3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8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32" y="318254"/>
            <a:ext cx="5904656" cy="354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545507" y="4156466"/>
            <a:ext cx="60773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开始游戏                                   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退出</a:t>
            </a:r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游戏</a:t>
            </a:r>
            <a:endParaRPr lang="en-US" altLang="zh-CN" sz="36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帮助</a:t>
            </a:r>
          </a:p>
        </p:txBody>
      </p:sp>
    </p:spTree>
    <p:extLst>
      <p:ext uri="{BB962C8B-B14F-4D97-AF65-F5344CB8AC3E}">
        <p14:creationId xmlns:p14="http://schemas.microsoft.com/office/powerpoint/2010/main" val="3224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92" y="166610"/>
            <a:ext cx="5317304" cy="319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51520" y="3356992"/>
            <a:ext cx="889248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这是我实现的真正的游戏界面，想法是</a:t>
            </a:r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用户一看就会玩</a:t>
            </a:r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，没有多余的按钮与文本框干扰用户。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第一</a:t>
            </a:r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个文本框：输入数字 （做了限制只能输入</a:t>
            </a:r>
            <a:r>
              <a:rPr lang="en-US" altLang="zh-CN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</a:t>
            </a:r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以下的数字）</a:t>
            </a:r>
            <a:r>
              <a:rPr lang="en-US" altLang="zh-CN" sz="3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第二个文本框：剩余次数    第三行：要猜的数字边界。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28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854"/>
            <a:ext cx="4762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3356992"/>
            <a:ext cx="871296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用户猜数字后，如果所猜数字不在边界内，会提醒你注意边界，这次猜数不算。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如果所猜数字在边界内，会弹出窗口来提醒你是大了还是小了。之所以做弹出框，是为了引起用户的思考，觉得这样比较醒目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56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72" y="404664"/>
            <a:ext cx="4762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83686" y="3645024"/>
            <a:ext cx="66047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猜数字后，剩余次数会减一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所猜数字边界改变成相应边界。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74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2656"/>
            <a:ext cx="5002527" cy="300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3645024"/>
            <a:ext cx="856895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如果失败了，会告诉你失败了，鼓励你再来一局，并显示正确答案。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如果成功了，会祝贺你，表扬你，告诉你次数，可以选择存储或者下一局。</a:t>
            </a:r>
            <a:endParaRPr lang="en-US" altLang="zh-CN" sz="36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9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82</TotalTime>
  <Words>811</Words>
  <Application>Microsoft Office PowerPoint</Application>
  <PresentationFormat>全屏显示(4:3)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暗香扑面</vt:lpstr>
      <vt:lpstr>Hilo game 简介</vt:lpstr>
      <vt:lpstr>游戏定位</vt:lpstr>
      <vt:lpstr>基本结构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ok</cp:lastModifiedBy>
  <cp:revision>11</cp:revision>
  <dcterms:created xsi:type="dcterms:W3CDTF">2014-12-20T14:29:33Z</dcterms:created>
  <dcterms:modified xsi:type="dcterms:W3CDTF">2014-12-24T15:21:47Z</dcterms:modified>
</cp:coreProperties>
</file>