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60" r:id="rId5"/>
    <p:sldId id="262" r:id="rId6"/>
    <p:sldId id="258" r:id="rId7"/>
    <p:sldId id="259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96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AC077-F8A7-4D22-833D-0F213D0C366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3B9FD-9C51-4A51-954B-9C673DE0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43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EE123 Final Project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Hao</a:t>
            </a:r>
            <a:r>
              <a:rPr lang="en-US" altLang="zh-CN" dirty="0" smtClean="0"/>
              <a:t> He, </a:t>
            </a:r>
            <a:r>
              <a:rPr lang="en-US" altLang="zh-CN" dirty="0" err="1" smtClean="0"/>
              <a:t>Xiuneng</a:t>
            </a:r>
            <a:r>
              <a:rPr lang="en-US" altLang="zh-CN" dirty="0" smtClean="0"/>
              <a:t> Lu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518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Compression: JPEG-like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3041" y="2119257"/>
            <a:ext cx="3396992" cy="325395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Downsampling</a:t>
            </a:r>
            <a:r>
              <a:rPr lang="en-US" altLang="zh-CN" dirty="0" smtClean="0"/>
              <a:t> by 2</a:t>
            </a:r>
          </a:p>
          <a:p>
            <a:r>
              <a:rPr lang="en-US" altLang="zh-CN" dirty="0" smtClean="0"/>
              <a:t>8*8 window</a:t>
            </a:r>
          </a:p>
          <a:p>
            <a:r>
              <a:rPr lang="en-US" altLang="zh-CN" dirty="0" err="1" smtClean="0"/>
              <a:t>DCT+zigzag</a:t>
            </a:r>
            <a:r>
              <a:rPr lang="en-US" altLang="zh-CN" dirty="0" smtClean="0"/>
              <a:t>(discarding 0s after the first 0)</a:t>
            </a:r>
          </a:p>
          <a:p>
            <a:r>
              <a:rPr lang="en-US" altLang="zh-CN" dirty="0" smtClean="0"/>
              <a:t>Quantization: Uniform length level, but different number of levels for positive and negative coefficients(26 for positive and 6 of 15 for negative)</a:t>
            </a:r>
            <a:endParaRPr lang="zh-CN" altLang="en-US" dirty="0"/>
          </a:p>
        </p:txBody>
      </p:sp>
      <p:pic>
        <p:nvPicPr>
          <p:cNvPr id="1026" name="Picture 2" descr="“JPEG algorithm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88840"/>
            <a:ext cx="311467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7664" y="5373216"/>
            <a:ext cx="6448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Post processing: Median filter to get rid of salt-pepper noise and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wiener filter to sharpen the blurred image.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10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2581" y="30270"/>
            <a:ext cx="5723468" cy="1828090"/>
          </a:xfrm>
        </p:spPr>
        <p:txBody>
          <a:bodyPr/>
          <a:lstStyle/>
          <a:p>
            <a:r>
              <a:rPr lang="en-US" altLang="zh-CN"/>
              <a:t>Communication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3375" y="1858927"/>
            <a:ext cx="5712179" cy="15240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ASFK1200, baud = 1200bits/s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make packet using modulatPacket()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80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32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send packet using GPIO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receive packet using sd.Stream()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/>
              <a:t>demodulate with decodeAX25()</a:t>
            </a:r>
          </a:p>
        </p:txBody>
      </p:sp>
      <p:pic>
        <p:nvPicPr>
          <p:cNvPr id="4" name="Picture 3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580" y="2753995"/>
            <a:ext cx="590613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8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403648" y="908720"/>
            <a:ext cx="2939521" cy="820208"/>
          </a:xfrm>
        </p:spPr>
        <p:txBody>
          <a:bodyPr>
            <a:normAutofit/>
          </a:bodyPr>
          <a:lstStyle/>
          <a:p>
            <a:r>
              <a:rPr lang="en-US" altLang="zh-CN" sz="4400" dirty="0" smtClean="0"/>
              <a:t>Work</a:t>
            </a:r>
            <a:endParaRPr lang="zh-CN" altLang="en-US" sz="44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>
          <a:xfrm>
            <a:off x="4788024" y="908720"/>
            <a:ext cx="2944368" cy="822960"/>
          </a:xfrm>
        </p:spPr>
        <p:txBody>
          <a:bodyPr>
            <a:normAutofit/>
          </a:bodyPr>
          <a:lstStyle/>
          <a:p>
            <a:r>
              <a:rPr lang="en-US" altLang="zh-CN" sz="4400" dirty="0" smtClean="0"/>
              <a:t>Not Work</a:t>
            </a:r>
            <a:endParaRPr lang="zh-CN" altLang="en-US" sz="4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98448" y="1844824"/>
            <a:ext cx="3227832" cy="3879320"/>
          </a:xfrm>
        </p:spPr>
        <p:txBody>
          <a:bodyPr>
            <a:normAutofit fontScale="92500"/>
          </a:bodyPr>
          <a:lstStyle/>
          <a:p>
            <a:r>
              <a:rPr lang="en-US" altLang="zh-CN" dirty="0" err="1" smtClean="0"/>
              <a:t>opencv</a:t>
            </a:r>
            <a:endParaRPr lang="en-US" altLang="zh-CN" dirty="0" smtClean="0"/>
          </a:p>
          <a:p>
            <a:r>
              <a:rPr lang="en-US" altLang="zh-CN" dirty="0" err="1" smtClean="0"/>
              <a:t>Upsampling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downsampling</a:t>
            </a:r>
            <a:r>
              <a:rPr lang="en-US" altLang="zh-CN" dirty="0" smtClean="0"/>
              <a:t> of the image</a:t>
            </a:r>
          </a:p>
          <a:p>
            <a:r>
              <a:rPr lang="en-US" altLang="zh-CN" dirty="0" smtClean="0"/>
              <a:t>DCT(threshold significant coefficients)</a:t>
            </a:r>
          </a:p>
          <a:p>
            <a:r>
              <a:rPr lang="en-US" altLang="zh-CN" dirty="0" smtClean="0"/>
              <a:t>“DIY” Quantization</a:t>
            </a:r>
          </a:p>
          <a:p>
            <a:r>
              <a:rPr lang="en-US" altLang="zh-CN" dirty="0" smtClean="0"/>
              <a:t>AFSK1200 transmitting</a:t>
            </a:r>
          </a:p>
          <a:p>
            <a:r>
              <a:rPr lang="en-US" altLang="zh-CN" dirty="0" err="1" smtClean="0"/>
              <a:t>Gzip</a:t>
            </a:r>
            <a:endParaRPr lang="en-US" altLang="zh-CN" dirty="0" smtClean="0"/>
          </a:p>
          <a:p>
            <a:r>
              <a:rPr lang="en-US" altLang="zh-CN" dirty="0" smtClean="0"/>
              <a:t>Median filter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4"/>
          </p:nvPr>
        </p:nvSpPr>
        <p:spPr>
          <a:xfrm>
            <a:off x="4645151" y="1844824"/>
            <a:ext cx="3227832" cy="387976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AFSK2400 </a:t>
            </a:r>
            <a:r>
              <a:rPr lang="en-US" altLang="zh-CN" dirty="0" smtClean="0"/>
              <a:t>transmitting     </a:t>
            </a:r>
            <a:r>
              <a:rPr lang="en-US" altLang="zh-CN" sz="1800" dirty="0" smtClean="0"/>
              <a:t>(</a:t>
            </a:r>
            <a:r>
              <a:rPr lang="en-US" altLang="zh-CN" sz="1800" dirty="0"/>
              <a:t>transmit rate increase by 2, and the packet sound reasonable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/>
              <a:t>cannot be received &amp; </a:t>
            </a:r>
            <a:r>
              <a:rPr lang="en-US" altLang="zh-CN" sz="1800" dirty="0" smtClean="0"/>
              <a:t>decode</a:t>
            </a:r>
            <a:r>
              <a:rPr lang="en-US" altLang="zh-CN" sz="1800" dirty="0" smtClean="0"/>
              <a:t>)</a:t>
            </a:r>
            <a:endParaRPr lang="en-US" altLang="zh-CN" sz="1800" dirty="0" smtClean="0"/>
          </a:p>
          <a:p>
            <a:r>
              <a:rPr lang="en-US" altLang="zh-CN" dirty="0" smtClean="0"/>
              <a:t>Wavelet transform (JPEG 2000</a:t>
            </a:r>
            <a:r>
              <a:rPr lang="en-US" altLang="zh-CN" dirty="0" smtClean="0"/>
              <a:t>)          </a:t>
            </a:r>
            <a:r>
              <a:rPr lang="en-US" altLang="zh-CN" sz="1800" dirty="0" smtClean="0"/>
              <a:t>(hard to code)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6203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836712"/>
            <a:ext cx="7312739" cy="1377649"/>
          </a:xfrm>
          <a:prstGeom prst="rect">
            <a:avLst/>
          </a:prstGeom>
        </p:spPr>
      </p:pic>
      <p:pic>
        <p:nvPicPr>
          <p:cNvPr id="8" name="Picture 4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76872"/>
            <a:ext cx="724179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8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5" y="688793"/>
            <a:ext cx="2016223" cy="252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:\Users\Administrator\Desktop\learning\berkeley courses\2nd semester\digital signal processing\project\Marconi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2016224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08104" y="1625766"/>
            <a:ext cx="1461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Marconi.bmp</a:t>
            </a:r>
          </a:p>
          <a:p>
            <a:r>
              <a:rPr lang="en-US" altLang="zh-CN" dirty="0"/>
              <a:t>SNR=25.209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3282500"/>
            <a:ext cx="3888432" cy="1399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C:\Users\Administrator\Desktop\learning\berkeley courses\2nd semester\digital signal processing\project\createrLake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1" y="4869160"/>
            <a:ext cx="3852427" cy="138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08104" y="4184213"/>
            <a:ext cx="1827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createrLake.bmp</a:t>
            </a:r>
          </a:p>
          <a:p>
            <a:r>
              <a:rPr lang="en-US" altLang="zh-CN" dirty="0" smtClean="0"/>
              <a:t>SNR=22.26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38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829787"/>
            <a:ext cx="2016224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:\Users\Administrator\Desktop\learning\berkeley courses\2nd semester\digital signal processing\project\pauly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29787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84168" y="1700808"/>
            <a:ext cx="1334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Pauly.bmp</a:t>
            </a:r>
          </a:p>
          <a:p>
            <a:r>
              <a:rPr lang="en-US" altLang="zh-CN" dirty="0" smtClean="0"/>
              <a:t>SNR=11.08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384" y="3068960"/>
            <a:ext cx="1779199" cy="1400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C:\Users\Administrator\Desktop\learning\berkeley courses\2nd semester\digital signal processing\project\Ise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3087829"/>
            <a:ext cx="1800200" cy="141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9691" y="3473403"/>
            <a:ext cx="1299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Isee.bmp</a:t>
            </a:r>
          </a:p>
          <a:p>
            <a:r>
              <a:rPr lang="en-US" altLang="zh-CN" dirty="0" smtClean="0"/>
              <a:t>SNR=17.23</a:t>
            </a:r>
            <a:endParaRPr lang="zh-CN" altLang="en-US" dirty="0"/>
          </a:p>
        </p:txBody>
      </p:sp>
      <p:pic>
        <p:nvPicPr>
          <p:cNvPr id="3078" name="Picture 6" descr="C:\Users\Administrator\Desktop\learning\berkeley courses\2nd semester\digital signal processing\project\calBlu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917" y="5085184"/>
            <a:ext cx="660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:\Users\Administrator\Desktop\learning\berkeley courses\2nd semester\digital signal processing\project\calBlu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085184"/>
            <a:ext cx="660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40152" y="4972253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calBlue.bmp</a:t>
            </a:r>
          </a:p>
          <a:p>
            <a:r>
              <a:rPr lang="en-US" altLang="zh-CN" dirty="0" smtClean="0"/>
              <a:t>SNR=infinity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513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图钉">
  <a:themeElements>
    <a:clrScheme name="图钉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图钉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图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187</TotalTime>
  <Words>157</Words>
  <Application>Microsoft Office PowerPoint</Application>
  <PresentationFormat>全屏显示(4:3)</PresentationFormat>
  <Paragraphs>39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图钉</vt:lpstr>
      <vt:lpstr>EE123 Final Project</vt:lpstr>
      <vt:lpstr>Compression: JPEG-like</vt:lpstr>
      <vt:lpstr>Communication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Sky123.Org</cp:lastModifiedBy>
  <cp:revision>9</cp:revision>
  <dcterms:created xsi:type="dcterms:W3CDTF">2018-05-04T11:43:43Z</dcterms:created>
  <dcterms:modified xsi:type="dcterms:W3CDTF">2018-05-04T15:08:19Z</dcterms:modified>
</cp:coreProperties>
</file>