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387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6620"/>
              </p:ext>
            </p:extLst>
          </p:nvPr>
        </p:nvGraphicFramePr>
        <p:xfrm>
          <a:off x="1864614" y="3245088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74235"/>
              </p:ext>
            </p:extLst>
          </p:nvPr>
        </p:nvGraphicFramePr>
        <p:xfrm>
          <a:off x="5039833" y="3243580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858567" y="2513300"/>
            <a:ext cx="3278346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390542" y="2519000"/>
            <a:ext cx="285873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077"/>
              </p:ext>
            </p:extLst>
          </p:nvPr>
        </p:nvGraphicFramePr>
        <p:xfrm>
          <a:off x="4954772" y="1393515"/>
          <a:ext cx="1262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0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0520"/>
              </p:ext>
            </p:extLst>
          </p:nvPr>
        </p:nvGraphicFramePr>
        <p:xfrm>
          <a:off x="3817088" y="235399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7974"/>
              </p:ext>
            </p:extLst>
          </p:nvPr>
        </p:nvGraphicFramePr>
        <p:xfrm>
          <a:off x="6216878" y="2353990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817088" y="1764355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2725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753033" y="2513300"/>
            <a:ext cx="3383880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17BE1E9-B82E-1A40-AF0C-9B3ADBF1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20247"/>
              </p:ext>
            </p:extLst>
          </p:nvPr>
        </p:nvGraphicFramePr>
        <p:xfrm>
          <a:off x="1759080" y="3242073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DB00775-8F7B-2541-98D3-F21216CE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69031"/>
              </p:ext>
            </p:extLst>
          </p:nvPr>
        </p:nvGraphicFramePr>
        <p:xfrm>
          <a:off x="4934299" y="3240565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56EC032-EB48-E94A-9333-5E3F174D075E}"/>
              </a:ext>
            </a:extLst>
          </p:cNvPr>
          <p:cNvSpPr txBox="1"/>
          <p:nvPr/>
        </p:nvSpPr>
        <p:spPr>
          <a:xfrm>
            <a:off x="4333662" y="32420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892DE5-8764-9A40-A192-E96CE3AA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58891"/>
              </p:ext>
            </p:extLst>
          </p:nvPr>
        </p:nvGraphicFramePr>
        <p:xfrm>
          <a:off x="1962444" y="41828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66C8174-76B8-4C4E-9264-5EA1A4A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98823"/>
              </p:ext>
            </p:extLst>
          </p:nvPr>
        </p:nvGraphicFramePr>
        <p:xfrm>
          <a:off x="4362234" y="4182895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E3B926-6F60-C443-AAD8-2FC44C4696C3}"/>
              </a:ext>
            </a:extLst>
          </p:cNvPr>
          <p:cNvSpPr txBox="1"/>
          <p:nvPr/>
        </p:nvSpPr>
        <p:spPr>
          <a:xfrm>
            <a:off x="3791244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393D2EE-25B1-1B4B-81DC-ECA8D02FA750}"/>
              </a:ext>
            </a:extLst>
          </p:cNvPr>
          <p:cNvCxnSpPr>
            <a:cxnSpLocks/>
          </p:cNvCxnSpPr>
          <p:nvPr/>
        </p:nvCxnSpPr>
        <p:spPr>
          <a:xfrm flipH="1">
            <a:off x="1962444" y="3593260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15792E5-211B-F74F-BFA4-C580CEF98C34}"/>
              </a:ext>
            </a:extLst>
          </p:cNvPr>
          <p:cNvCxnSpPr>
            <a:cxnSpLocks/>
          </p:cNvCxnSpPr>
          <p:nvPr/>
        </p:nvCxnSpPr>
        <p:spPr>
          <a:xfrm>
            <a:off x="4305151" y="3592506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34023"/>
              </p:ext>
            </p:extLst>
          </p:nvPr>
        </p:nvGraphicFramePr>
        <p:xfrm>
          <a:off x="871869" y="2716616"/>
          <a:ext cx="1024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0235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66822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445115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393534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01186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7763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5691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827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4519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481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7E5C79-F43F-0D48-BDF7-498700ADB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06679"/>
              </p:ext>
            </p:extLst>
          </p:nvPr>
        </p:nvGraphicFramePr>
        <p:xfrm>
          <a:off x="882501" y="1451342"/>
          <a:ext cx="1024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0235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66822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445115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393534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01186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91633" y="322675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546342" y="1822182"/>
            <a:ext cx="3456622" cy="81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 flipH="1">
            <a:off x="6960065" y="1836361"/>
            <a:ext cx="301972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71568"/>
              </p:ext>
            </p:extLst>
          </p:nvPr>
        </p:nvGraphicFramePr>
        <p:xfrm>
          <a:off x="7398038" y="2635100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95391"/>
              </p:ext>
            </p:extLst>
          </p:nvPr>
        </p:nvGraphicFramePr>
        <p:xfrm>
          <a:off x="10469870" y="2635100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98880" y="263660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98039" y="1836361"/>
            <a:ext cx="1331291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10122195" y="1836361"/>
            <a:ext cx="1689567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41686"/>
              </p:ext>
            </p:extLst>
          </p:nvPr>
        </p:nvGraphicFramePr>
        <p:xfrm>
          <a:off x="7044768" y="3673549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7044768" y="3020119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98880" y="3020119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51B6925-5526-BC44-B905-0A07DDDE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78738"/>
              </p:ext>
            </p:extLst>
          </p:nvPr>
        </p:nvGraphicFramePr>
        <p:xfrm>
          <a:off x="2546342" y="2647505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4485AC-4D36-5240-A2AD-BF736A9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39699"/>
              </p:ext>
            </p:extLst>
          </p:nvPr>
        </p:nvGraphicFramePr>
        <p:xfrm>
          <a:off x="5618174" y="2647505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A5C33C6-4E6F-7D40-AB53-E887CF8E3742}"/>
              </a:ext>
            </a:extLst>
          </p:cNvPr>
          <p:cNvSpPr txBox="1"/>
          <p:nvPr/>
        </p:nvSpPr>
        <p:spPr>
          <a:xfrm>
            <a:off x="5047184" y="264901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0E7CDC2-A295-1648-8223-76295206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89141"/>
              </p:ext>
            </p:extLst>
          </p:nvPr>
        </p:nvGraphicFramePr>
        <p:xfrm>
          <a:off x="2193072" y="3685954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22052E-DA29-E440-9F79-AD581102983C}"/>
              </a:ext>
            </a:extLst>
          </p:cNvPr>
          <p:cNvCxnSpPr>
            <a:cxnSpLocks/>
          </p:cNvCxnSpPr>
          <p:nvPr/>
        </p:nvCxnSpPr>
        <p:spPr>
          <a:xfrm flipH="1">
            <a:off x="2193072" y="3032524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19FCEA4-99E5-E24A-A2B6-A8F85FD5EAB1}"/>
              </a:ext>
            </a:extLst>
          </p:cNvPr>
          <p:cNvCxnSpPr>
            <a:cxnSpLocks/>
          </p:cNvCxnSpPr>
          <p:nvPr/>
        </p:nvCxnSpPr>
        <p:spPr>
          <a:xfrm>
            <a:off x="5047184" y="3032524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203</Words>
  <Application>Microsoft Macintosh PowerPoint</Application>
  <PresentationFormat>宽屏</PresentationFormat>
  <Paragraphs>169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76</cp:revision>
  <dcterms:created xsi:type="dcterms:W3CDTF">2019-04-28T09:57:45Z</dcterms:created>
  <dcterms:modified xsi:type="dcterms:W3CDTF">2020-10-16T12:06:41Z</dcterms:modified>
</cp:coreProperties>
</file>