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5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6"/>
    <p:restoredTop sz="94710"/>
  </p:normalViewPr>
  <p:slideViewPr>
    <p:cSldViewPr snapToGrid="0" snapToObjects="1">
      <p:cViewPr>
        <p:scale>
          <a:sx n="180" d="100"/>
          <a:sy n="180" d="100"/>
        </p:scale>
        <p:origin x="-1688" y="-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9287449573791E-2"/>
          <c:y val="2.6202375817683799E-2"/>
          <c:w val="0.93340197734011399"/>
          <c:h val="0.8891734545775009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Sheet1!$A$2:$A$10</c:f>
              <c:numCache>
                <c:formatCode>General</c:formatCode>
                <c:ptCount val="9"/>
                <c:pt idx="0">
                  <c:v>2</c:v>
                </c:pt>
                <c:pt idx="1">
                  <c:v>7</c:v>
                </c:pt>
                <c:pt idx="2">
                  <c:v>8</c:v>
                </c:pt>
                <c:pt idx="3">
                  <c:v>6</c:v>
                </c:pt>
                <c:pt idx="4">
                  <c:v>5</c:v>
                </c:pt>
                <c:pt idx="5">
                  <c:v>3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3</c:v>
                </c:pt>
                <c:pt idx="1">
                  <c:v>6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E1B-F14A-9ED4-FE3C7C0299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646656"/>
        <c:axId val="122638240"/>
      </c:scatterChart>
      <c:valAx>
        <c:axId val="12264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638240"/>
        <c:crosses val="autoZero"/>
        <c:crossBetween val="midCat"/>
      </c:valAx>
      <c:valAx>
        <c:axId val="1226382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646656"/>
        <c:crosses val="autoZero"/>
        <c:crossBetween val="midCat"/>
      </c:valAx>
      <c:spPr>
        <a:noFill/>
        <a:ln>
          <a:solidFill>
            <a:schemeClr val="accent1"/>
          </a:solidFill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9287449573791E-2"/>
          <c:y val="2.6202375817683799E-2"/>
          <c:w val="0.93340197734011399"/>
          <c:h val="0.8891734545775009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Sheet1!$A$2:$A$10</c:f>
              <c:numCache>
                <c:formatCode>General</c:formatCode>
                <c:ptCount val="9"/>
                <c:pt idx="0">
                  <c:v>2</c:v>
                </c:pt>
                <c:pt idx="1">
                  <c:v>7</c:v>
                </c:pt>
                <c:pt idx="2">
                  <c:v>8</c:v>
                </c:pt>
                <c:pt idx="3">
                  <c:v>6</c:v>
                </c:pt>
                <c:pt idx="4">
                  <c:v>5</c:v>
                </c:pt>
                <c:pt idx="5">
                  <c:v>3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3</c:v>
                </c:pt>
                <c:pt idx="1">
                  <c:v>6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E1B-F14A-9ED4-FE3C7C0299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646656"/>
        <c:axId val="122638240"/>
      </c:scatterChart>
      <c:valAx>
        <c:axId val="12264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638240"/>
        <c:crosses val="autoZero"/>
        <c:crossBetween val="midCat"/>
      </c:valAx>
      <c:valAx>
        <c:axId val="1226382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646656"/>
        <c:crosses val="autoZero"/>
        <c:crossBetween val="midCat"/>
      </c:valAx>
      <c:spPr>
        <a:noFill/>
        <a:ln>
          <a:solidFill>
            <a:schemeClr val="accent1"/>
          </a:solidFill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9287449573791E-2"/>
          <c:y val="2.6202375817683799E-2"/>
          <c:w val="0.93340197734011399"/>
          <c:h val="0.8891734545775009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Sheet1!$A$2:$A$10</c:f>
              <c:numCache>
                <c:formatCode>General</c:formatCode>
                <c:ptCount val="9"/>
                <c:pt idx="0">
                  <c:v>2</c:v>
                </c:pt>
                <c:pt idx="1">
                  <c:v>7</c:v>
                </c:pt>
                <c:pt idx="2">
                  <c:v>8</c:v>
                </c:pt>
                <c:pt idx="3">
                  <c:v>6</c:v>
                </c:pt>
                <c:pt idx="4">
                  <c:v>5</c:v>
                </c:pt>
                <c:pt idx="5">
                  <c:v>3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3</c:v>
                </c:pt>
                <c:pt idx="1">
                  <c:v>6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E1B-F14A-9ED4-FE3C7C0299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646656"/>
        <c:axId val="122638240"/>
      </c:scatterChart>
      <c:valAx>
        <c:axId val="12264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638240"/>
        <c:crosses val="autoZero"/>
        <c:crossBetween val="midCat"/>
      </c:valAx>
      <c:valAx>
        <c:axId val="1226382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646656"/>
        <c:crosses val="autoZero"/>
        <c:crossBetween val="midCat"/>
      </c:valAx>
      <c:spPr>
        <a:noFill/>
        <a:ln>
          <a:solidFill>
            <a:schemeClr val="accent1"/>
          </a:solidFill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9287449573791E-2"/>
          <c:y val="2.6202375817683799E-2"/>
          <c:w val="0.93340197734011399"/>
          <c:h val="0.8891734545775009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Sheet1!$A$2:$A$10</c:f>
              <c:numCache>
                <c:formatCode>General</c:formatCode>
                <c:ptCount val="9"/>
                <c:pt idx="0">
                  <c:v>2</c:v>
                </c:pt>
                <c:pt idx="1">
                  <c:v>7</c:v>
                </c:pt>
                <c:pt idx="2">
                  <c:v>8</c:v>
                </c:pt>
                <c:pt idx="3">
                  <c:v>6</c:v>
                </c:pt>
                <c:pt idx="4">
                  <c:v>5</c:v>
                </c:pt>
                <c:pt idx="5">
                  <c:v>3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3</c:v>
                </c:pt>
                <c:pt idx="1">
                  <c:v>6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E1B-F14A-9ED4-FE3C7C0299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646656"/>
        <c:axId val="122638240"/>
      </c:scatterChart>
      <c:valAx>
        <c:axId val="12264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638240"/>
        <c:crosses val="autoZero"/>
        <c:crossBetween val="midCat"/>
      </c:valAx>
      <c:valAx>
        <c:axId val="1226382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646656"/>
        <c:crosses val="autoZero"/>
        <c:crossBetween val="midCat"/>
      </c:valAx>
      <c:spPr>
        <a:noFill/>
        <a:ln>
          <a:solidFill>
            <a:schemeClr val="accent1"/>
          </a:solidFill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9287449573791E-2"/>
          <c:y val="2.6202375817683799E-2"/>
          <c:w val="0.93340197734011399"/>
          <c:h val="0.8891734545775009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Sheet1!$A$2:$A$10</c:f>
              <c:numCache>
                <c:formatCode>General</c:formatCode>
                <c:ptCount val="9"/>
                <c:pt idx="0">
                  <c:v>2</c:v>
                </c:pt>
                <c:pt idx="1">
                  <c:v>7</c:v>
                </c:pt>
                <c:pt idx="2">
                  <c:v>8</c:v>
                </c:pt>
                <c:pt idx="3">
                  <c:v>6</c:v>
                </c:pt>
                <c:pt idx="4">
                  <c:v>5</c:v>
                </c:pt>
                <c:pt idx="5">
                  <c:v>3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3</c:v>
                </c:pt>
                <c:pt idx="1">
                  <c:v>6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E1B-F14A-9ED4-FE3C7C0299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646656"/>
        <c:axId val="122638240"/>
      </c:scatterChart>
      <c:valAx>
        <c:axId val="12264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638240"/>
        <c:crosses val="autoZero"/>
        <c:crossBetween val="midCat"/>
      </c:valAx>
      <c:valAx>
        <c:axId val="1226382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646656"/>
        <c:crosses val="autoZero"/>
        <c:crossBetween val="midCat"/>
      </c:valAx>
      <c:spPr>
        <a:noFill/>
        <a:ln>
          <a:solidFill>
            <a:schemeClr val="accent1"/>
          </a:solidFill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5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5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5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5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5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5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5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5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5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5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5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5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5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5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5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5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5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5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5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5" kern="1200"/>
    <cs:bodyPr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0.25333</cdr:x>
      <cdr:y>0.15224</cdr:y>
    </cdr:from>
    <cdr:to>
      <cdr:x>0.87583</cdr:x>
      <cdr:y>0.66185</cdr:y>
    </cdr:to>
    <cdr:sp macro="" textlink="">
      <cdr:nvSpPr>
        <cdr:cNvPr id="3" name="矩形 2">
          <a:extLst xmlns:a="http://schemas.openxmlformats.org/drawingml/2006/main">
            <a:ext uri="{FF2B5EF4-FFF2-40B4-BE49-F238E27FC236}">
              <a16:creationId xmlns:a16="http://schemas.microsoft.com/office/drawing/2014/main" id="{9ED79EF0-B64C-3B40-BC72-F48E335242D1}"/>
            </a:ext>
          </a:extLst>
        </cdr:cNvPr>
        <cdr:cNvSpPr/>
      </cdr:nvSpPr>
      <cdr:spPr>
        <a:xfrm xmlns:a="http://schemas.openxmlformats.org/drawingml/2006/main">
          <a:off x="2316480" y="836567"/>
          <a:ext cx="5692140" cy="280039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0.62937</cdr:x>
      <cdr:y>0.03218</cdr:y>
    </cdr:from>
    <cdr:to>
      <cdr:x>0.82031</cdr:x>
      <cdr:y>0.09939</cdr:y>
    </cdr:to>
    <cdr:sp macro="" textlink="">
      <cdr:nvSpPr>
        <cdr:cNvPr id="4" name="文本框 3">
          <a:extLst xmlns:a="http://schemas.openxmlformats.org/drawingml/2006/main">
            <a:ext uri="{FF2B5EF4-FFF2-40B4-BE49-F238E27FC236}">
              <a16:creationId xmlns:a16="http://schemas.microsoft.com/office/drawing/2014/main" id="{02DA00C4-99EA-AF44-92B7-EBDA7370C97C}"/>
            </a:ext>
          </a:extLst>
        </cdr:cNvPr>
        <cdr:cNvSpPr txBox="1"/>
      </cdr:nvSpPr>
      <cdr:spPr>
        <a:xfrm xmlns:a="http://schemas.openxmlformats.org/drawingml/2006/main">
          <a:off x="5754915" y="176848"/>
          <a:ext cx="1745991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dirty="0">
              <a:solidFill>
                <a:srgbClr val="FF0000"/>
              </a:solidFill>
            </a:rPr>
            <a:t>MaxPckedValue</a:t>
          </a:r>
          <a:endParaRPr kumimoji="1" lang="zh-CN" altLang="en-US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0.8019</cdr:x>
      <cdr:y>0.08756</cdr:y>
    </cdr:from>
    <cdr:to>
      <cdr:x>0.87524</cdr:x>
      <cdr:y>0.15372</cdr:y>
    </cdr:to>
    <cdr:cxnSp macro="">
      <cdr:nvCxnSpPr>
        <cdr:cNvPr id="7" name="直线箭头连接符 6">
          <a:extLst xmlns:a="http://schemas.openxmlformats.org/drawingml/2006/main">
            <a:ext uri="{FF2B5EF4-FFF2-40B4-BE49-F238E27FC236}">
              <a16:creationId xmlns:a16="http://schemas.microsoft.com/office/drawing/2014/main" id="{2B0BFD39-A557-574B-A3D4-8ABCEB0B2801}"/>
            </a:ext>
          </a:extLst>
        </cdr:cNvPr>
        <cdr:cNvCxnSpPr/>
      </cdr:nvCxnSpPr>
      <cdr:spPr>
        <a:xfrm xmlns:a="http://schemas.openxmlformats.org/drawingml/2006/main" flipH="1" flipV="1">
          <a:off x="7332617" y="481149"/>
          <a:ext cx="670560" cy="363582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0.25335</cdr:x>
      <cdr:y>0.66571</cdr:y>
    </cdr:from>
    <cdr:to>
      <cdr:x>0.28126</cdr:x>
      <cdr:y>0.7238</cdr:y>
    </cdr:to>
    <cdr:cxnSp macro="">
      <cdr:nvCxnSpPr>
        <cdr:cNvPr id="12" name="直线箭头连接符 11">
          <a:extLst xmlns:a="http://schemas.openxmlformats.org/drawingml/2006/main">
            <a:ext uri="{FF2B5EF4-FFF2-40B4-BE49-F238E27FC236}">
              <a16:creationId xmlns:a16="http://schemas.microsoft.com/office/drawing/2014/main" id="{DBD5F222-2666-ED44-B438-21320EA565B9}"/>
            </a:ext>
          </a:extLst>
        </cdr:cNvPr>
        <cdr:cNvCxnSpPr/>
      </cdr:nvCxnSpPr>
      <cdr:spPr>
        <a:xfrm xmlns:a="http://schemas.openxmlformats.org/drawingml/2006/main">
          <a:off x="2316644" y="3658175"/>
          <a:ext cx="255178" cy="319177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0.20704</cdr:x>
      <cdr:y>0.65085</cdr:y>
    </cdr:from>
    <cdr:to>
      <cdr:x>0.25335</cdr:x>
      <cdr:y>0.70126</cdr:y>
    </cdr:to>
    <cdr:sp macro="" textlink="">
      <cdr:nvSpPr>
        <cdr:cNvPr id="21" name="文本框 3">
          <a:extLst xmlns:a="http://schemas.openxmlformats.org/drawingml/2006/main">
            <a:ext uri="{FF2B5EF4-FFF2-40B4-BE49-F238E27FC236}">
              <a16:creationId xmlns:a16="http://schemas.microsoft.com/office/drawing/2014/main" id="{02DA00C4-99EA-AF44-92B7-EBDA7370C97C}"/>
            </a:ext>
          </a:extLst>
        </cdr:cNvPr>
        <cdr:cNvSpPr txBox="1"/>
      </cdr:nvSpPr>
      <cdr:spPr>
        <a:xfrm xmlns:a="http://schemas.openxmlformats.org/drawingml/2006/main">
          <a:off x="1893130" y="3576479"/>
          <a:ext cx="423514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>
              <a:solidFill>
                <a:srgbClr val="FF0000"/>
              </a:solidFill>
            </a:rPr>
            <a:t>2,</a:t>
          </a:r>
          <a:r>
            <a:rPr lang="zh-CN" altLang="en-US" sz="1200" dirty="0">
              <a:solidFill>
                <a:srgbClr val="FF0000"/>
              </a:solidFill>
            </a:rPr>
            <a:t> </a:t>
          </a:r>
          <a:r>
            <a:rPr lang="en-US" altLang="zh-CN" sz="1200" dirty="0">
              <a:solidFill>
                <a:srgbClr val="FF0000"/>
              </a:solidFill>
            </a:rPr>
            <a:t>2</a:t>
          </a:r>
          <a:endParaRPr kumimoji="1" lang="zh-CN" altLang="en-US" sz="12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0.87297</cdr:x>
      <cdr:y>0.12574</cdr:y>
    </cdr:from>
    <cdr:to>
      <cdr:x>0.91928</cdr:x>
      <cdr:y>0.17615</cdr:y>
    </cdr:to>
    <cdr:sp macro="" textlink="">
      <cdr:nvSpPr>
        <cdr:cNvPr id="22" name="文本框 3">
          <a:extLst xmlns:a="http://schemas.openxmlformats.org/drawingml/2006/main">
            <a:ext uri="{FF2B5EF4-FFF2-40B4-BE49-F238E27FC236}">
              <a16:creationId xmlns:a16="http://schemas.microsoft.com/office/drawing/2014/main" id="{D35101AB-2B66-8D43-A961-75F758079626}"/>
            </a:ext>
          </a:extLst>
        </cdr:cNvPr>
        <cdr:cNvSpPr txBox="1"/>
      </cdr:nvSpPr>
      <cdr:spPr>
        <a:xfrm xmlns:a="http://schemas.openxmlformats.org/drawingml/2006/main">
          <a:off x="7982421" y="690943"/>
          <a:ext cx="423514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>
              <a:solidFill>
                <a:srgbClr val="FF0000"/>
              </a:solidFill>
            </a:rPr>
            <a:t>8,</a:t>
          </a:r>
          <a:r>
            <a:rPr lang="zh-CN" altLang="en-US" sz="1200" dirty="0">
              <a:solidFill>
                <a:srgbClr val="FF0000"/>
              </a:solidFill>
            </a:rPr>
            <a:t> </a:t>
          </a:r>
          <a:r>
            <a:rPr lang="en-US" altLang="zh-CN" sz="1200" dirty="0">
              <a:solidFill>
                <a:srgbClr val="FF0000"/>
              </a:solidFill>
            </a:rPr>
            <a:t>6</a:t>
          </a:r>
          <a:endParaRPr kumimoji="1" lang="zh-CN" altLang="en-US" sz="1200" dirty="0">
            <a:solidFill>
              <a:srgbClr val="FF0000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0.25333</cdr:x>
      <cdr:y>0.15224</cdr:y>
    </cdr:from>
    <cdr:to>
      <cdr:x>0.87583</cdr:x>
      <cdr:y>0.66185</cdr:y>
    </cdr:to>
    <cdr:sp macro="" textlink="">
      <cdr:nvSpPr>
        <cdr:cNvPr id="3" name="矩形 2">
          <a:extLst xmlns:a="http://schemas.openxmlformats.org/drawingml/2006/main">
            <a:ext uri="{FF2B5EF4-FFF2-40B4-BE49-F238E27FC236}">
              <a16:creationId xmlns:a16="http://schemas.microsoft.com/office/drawing/2014/main" id="{9ED79EF0-B64C-3B40-BC72-F48E335242D1}"/>
            </a:ext>
          </a:extLst>
        </cdr:cNvPr>
        <cdr:cNvSpPr/>
      </cdr:nvSpPr>
      <cdr:spPr>
        <a:xfrm xmlns:a="http://schemas.openxmlformats.org/drawingml/2006/main">
          <a:off x="2316480" y="836567"/>
          <a:ext cx="5692140" cy="280039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0.62937</cdr:x>
      <cdr:y>0.03218</cdr:y>
    </cdr:from>
    <cdr:to>
      <cdr:x>0.82031</cdr:x>
      <cdr:y>0.09939</cdr:y>
    </cdr:to>
    <cdr:sp macro="" textlink="">
      <cdr:nvSpPr>
        <cdr:cNvPr id="4" name="文本框 3">
          <a:extLst xmlns:a="http://schemas.openxmlformats.org/drawingml/2006/main">
            <a:ext uri="{FF2B5EF4-FFF2-40B4-BE49-F238E27FC236}">
              <a16:creationId xmlns:a16="http://schemas.microsoft.com/office/drawing/2014/main" id="{02DA00C4-99EA-AF44-92B7-EBDA7370C97C}"/>
            </a:ext>
          </a:extLst>
        </cdr:cNvPr>
        <cdr:cNvSpPr txBox="1"/>
      </cdr:nvSpPr>
      <cdr:spPr>
        <a:xfrm xmlns:a="http://schemas.openxmlformats.org/drawingml/2006/main">
          <a:off x="5754915" y="176848"/>
          <a:ext cx="1745991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dirty="0">
              <a:solidFill>
                <a:srgbClr val="FF0000"/>
              </a:solidFill>
            </a:rPr>
            <a:t>MaxPckedValue</a:t>
          </a:r>
          <a:endParaRPr kumimoji="1" lang="zh-CN" altLang="en-US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0.8019</cdr:x>
      <cdr:y>0.08756</cdr:y>
    </cdr:from>
    <cdr:to>
      <cdr:x>0.87524</cdr:x>
      <cdr:y>0.15372</cdr:y>
    </cdr:to>
    <cdr:cxnSp macro="">
      <cdr:nvCxnSpPr>
        <cdr:cNvPr id="7" name="直线箭头连接符 6">
          <a:extLst xmlns:a="http://schemas.openxmlformats.org/drawingml/2006/main">
            <a:ext uri="{FF2B5EF4-FFF2-40B4-BE49-F238E27FC236}">
              <a16:creationId xmlns:a16="http://schemas.microsoft.com/office/drawing/2014/main" id="{2B0BFD39-A557-574B-A3D4-8ABCEB0B2801}"/>
            </a:ext>
          </a:extLst>
        </cdr:cNvPr>
        <cdr:cNvCxnSpPr/>
      </cdr:nvCxnSpPr>
      <cdr:spPr>
        <a:xfrm xmlns:a="http://schemas.openxmlformats.org/drawingml/2006/main" flipH="1" flipV="1">
          <a:off x="7332617" y="481149"/>
          <a:ext cx="670560" cy="363582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0.25335</cdr:x>
      <cdr:y>0.66571</cdr:y>
    </cdr:from>
    <cdr:to>
      <cdr:x>0.28126</cdr:x>
      <cdr:y>0.7238</cdr:y>
    </cdr:to>
    <cdr:cxnSp macro="">
      <cdr:nvCxnSpPr>
        <cdr:cNvPr id="12" name="直线箭头连接符 11">
          <a:extLst xmlns:a="http://schemas.openxmlformats.org/drawingml/2006/main">
            <a:ext uri="{FF2B5EF4-FFF2-40B4-BE49-F238E27FC236}">
              <a16:creationId xmlns:a16="http://schemas.microsoft.com/office/drawing/2014/main" id="{DBD5F222-2666-ED44-B438-21320EA565B9}"/>
            </a:ext>
          </a:extLst>
        </cdr:cNvPr>
        <cdr:cNvCxnSpPr/>
      </cdr:nvCxnSpPr>
      <cdr:spPr>
        <a:xfrm xmlns:a="http://schemas.openxmlformats.org/drawingml/2006/main">
          <a:off x="2316644" y="3658175"/>
          <a:ext cx="255178" cy="319177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0.10352</cdr:x>
      <cdr:y>0.76785</cdr:y>
    </cdr:from>
    <cdr:to>
      <cdr:x>0.14983</cdr:x>
      <cdr:y>0.81826</cdr:y>
    </cdr:to>
    <cdr:sp macro="" textlink="">
      <cdr:nvSpPr>
        <cdr:cNvPr id="21" name="文本框 3">
          <a:extLst xmlns:a="http://schemas.openxmlformats.org/drawingml/2006/main">
            <a:ext uri="{FF2B5EF4-FFF2-40B4-BE49-F238E27FC236}">
              <a16:creationId xmlns:a16="http://schemas.microsoft.com/office/drawing/2014/main" id="{02DA00C4-99EA-AF44-92B7-EBDA7370C97C}"/>
            </a:ext>
          </a:extLst>
        </cdr:cNvPr>
        <cdr:cNvSpPr txBox="1"/>
      </cdr:nvSpPr>
      <cdr:spPr>
        <a:xfrm xmlns:a="http://schemas.openxmlformats.org/drawingml/2006/main">
          <a:off x="946565" y="4219436"/>
          <a:ext cx="423514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>
              <a:solidFill>
                <a:srgbClr val="00B050"/>
              </a:solidFill>
            </a:rPr>
            <a:t>1,</a:t>
          </a:r>
          <a:r>
            <a:rPr lang="zh-CN" altLang="en-US" sz="1200" dirty="0">
              <a:solidFill>
                <a:srgbClr val="00B050"/>
              </a:solidFill>
            </a:rPr>
            <a:t> </a:t>
          </a:r>
          <a:r>
            <a:rPr lang="en-US" altLang="zh-CN" sz="1200" dirty="0">
              <a:solidFill>
                <a:srgbClr val="00B050"/>
              </a:solidFill>
            </a:rPr>
            <a:t>1</a:t>
          </a:r>
          <a:endParaRPr kumimoji="1" lang="zh-CN" altLang="en-US" sz="1200" dirty="0">
            <a:solidFill>
              <a:srgbClr val="00B050"/>
            </a:solidFill>
          </a:endParaRPr>
        </a:p>
      </cdr:txBody>
    </cdr:sp>
  </cdr:relSizeAnchor>
  <cdr:relSizeAnchor xmlns:cdr="http://schemas.openxmlformats.org/drawingml/2006/chartDrawing">
    <cdr:from>
      <cdr:x>0.87297</cdr:x>
      <cdr:y>0.12574</cdr:y>
    </cdr:from>
    <cdr:to>
      <cdr:x>0.91928</cdr:x>
      <cdr:y>0.17615</cdr:y>
    </cdr:to>
    <cdr:sp macro="" textlink="">
      <cdr:nvSpPr>
        <cdr:cNvPr id="22" name="文本框 3">
          <a:extLst xmlns:a="http://schemas.openxmlformats.org/drawingml/2006/main">
            <a:ext uri="{FF2B5EF4-FFF2-40B4-BE49-F238E27FC236}">
              <a16:creationId xmlns:a16="http://schemas.microsoft.com/office/drawing/2014/main" id="{D35101AB-2B66-8D43-A961-75F758079626}"/>
            </a:ext>
          </a:extLst>
        </cdr:cNvPr>
        <cdr:cNvSpPr txBox="1"/>
      </cdr:nvSpPr>
      <cdr:spPr>
        <a:xfrm xmlns:a="http://schemas.openxmlformats.org/drawingml/2006/main">
          <a:off x="7982421" y="690943"/>
          <a:ext cx="423514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>
              <a:solidFill>
                <a:srgbClr val="FF0000"/>
              </a:solidFill>
            </a:rPr>
            <a:t>8,</a:t>
          </a:r>
          <a:r>
            <a:rPr lang="zh-CN" altLang="en-US" sz="1200" dirty="0">
              <a:solidFill>
                <a:srgbClr val="FF0000"/>
              </a:solidFill>
            </a:rPr>
            <a:t> </a:t>
          </a:r>
          <a:r>
            <a:rPr lang="en-US" altLang="zh-CN" sz="1200" dirty="0">
              <a:solidFill>
                <a:srgbClr val="FF0000"/>
              </a:solidFill>
            </a:rPr>
            <a:t>6</a:t>
          </a:r>
          <a:endParaRPr kumimoji="1" lang="zh-CN" altLang="en-US" sz="12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0.14744</cdr:x>
      <cdr:y>0.28069</cdr:y>
    </cdr:from>
    <cdr:to>
      <cdr:x>0.7707</cdr:x>
      <cdr:y>0.7875</cdr:y>
    </cdr:to>
    <cdr:sp macro="" textlink="">
      <cdr:nvSpPr>
        <cdr:cNvPr id="8" name="矩形 7">
          <a:extLst xmlns:a="http://schemas.openxmlformats.org/drawingml/2006/main">
            <a:ext uri="{FF2B5EF4-FFF2-40B4-BE49-F238E27FC236}">
              <a16:creationId xmlns:a16="http://schemas.microsoft.com/office/drawing/2014/main" id="{EEC76931-DA57-BB43-9D4A-4A7FDE4957D7}"/>
            </a:ext>
          </a:extLst>
        </cdr:cNvPr>
        <cdr:cNvSpPr/>
      </cdr:nvSpPr>
      <cdr:spPr>
        <a:xfrm xmlns:a="http://schemas.openxmlformats.org/drawingml/2006/main">
          <a:off x="1348208" y="1542430"/>
          <a:ext cx="5699052" cy="278498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rgbClr val="00B05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0.14824</cdr:x>
      <cdr:y>0.7922</cdr:y>
    </cdr:from>
    <cdr:to>
      <cdr:x>0.20636</cdr:x>
      <cdr:y>0.83354</cdr:y>
    </cdr:to>
    <cdr:cxnSp macro="">
      <cdr:nvCxnSpPr>
        <cdr:cNvPr id="9" name="直线箭头连接符 8">
          <a:extLst xmlns:a="http://schemas.openxmlformats.org/drawingml/2006/main">
            <a:ext uri="{FF2B5EF4-FFF2-40B4-BE49-F238E27FC236}">
              <a16:creationId xmlns:a16="http://schemas.microsoft.com/office/drawing/2014/main" id="{83BA5B29-68D4-B24C-A5F2-CFB58954F00E}"/>
            </a:ext>
          </a:extLst>
        </cdr:cNvPr>
        <cdr:cNvCxnSpPr/>
      </cdr:nvCxnSpPr>
      <cdr:spPr>
        <a:xfrm xmlns:a="http://schemas.openxmlformats.org/drawingml/2006/main">
          <a:off x="1355466" y="4353200"/>
          <a:ext cx="531459" cy="227202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00B05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0.59258</cdr:x>
      <cdr:y>0.1872</cdr:y>
    </cdr:from>
    <cdr:to>
      <cdr:x>0.73776</cdr:x>
      <cdr:y>0.25441</cdr:y>
    </cdr:to>
    <cdr:sp macro="" textlink="">
      <cdr:nvSpPr>
        <cdr:cNvPr id="11" name="文本框 5">
          <a:extLst xmlns:a="http://schemas.openxmlformats.org/drawingml/2006/main">
            <a:ext uri="{FF2B5EF4-FFF2-40B4-BE49-F238E27FC236}">
              <a16:creationId xmlns:a16="http://schemas.microsoft.com/office/drawing/2014/main" id="{8720B4BE-B460-1B42-ADB3-9182F774370B}"/>
            </a:ext>
          </a:extLst>
        </cdr:cNvPr>
        <cdr:cNvSpPr txBox="1"/>
      </cdr:nvSpPr>
      <cdr:spPr>
        <a:xfrm xmlns:a="http://schemas.openxmlformats.org/drawingml/2006/main">
          <a:off x="5418508" y="1028698"/>
          <a:ext cx="1327608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en-US" altLang="zh-CN" dirty="0">
              <a:solidFill>
                <a:srgbClr val="00B050"/>
              </a:solidFill>
            </a:rPr>
            <a:t>upperValue</a:t>
          </a:r>
          <a:endParaRPr kumimoji="1" lang="zh-CN" altLang="en-US" dirty="0">
            <a:solidFill>
              <a:srgbClr val="00B050"/>
            </a:solidFill>
          </a:endParaRPr>
        </a:p>
      </cdr:txBody>
    </cdr:sp>
  </cdr:relSizeAnchor>
  <cdr:relSizeAnchor xmlns:cdr="http://schemas.openxmlformats.org/drawingml/2006/chartDrawing">
    <cdr:from>
      <cdr:x>0.70481</cdr:x>
      <cdr:y>0.24586</cdr:y>
    </cdr:from>
    <cdr:to>
      <cdr:x>0.7707</cdr:x>
      <cdr:y>0.28069</cdr:y>
    </cdr:to>
    <cdr:cxnSp macro="">
      <cdr:nvCxnSpPr>
        <cdr:cNvPr id="13" name="直线箭头连接符 12">
          <a:extLst xmlns:a="http://schemas.openxmlformats.org/drawingml/2006/main">
            <a:ext uri="{FF2B5EF4-FFF2-40B4-BE49-F238E27FC236}">
              <a16:creationId xmlns:a16="http://schemas.microsoft.com/office/drawing/2014/main" id="{2E9F9F85-C462-6641-96E8-0DEC53856A8B}"/>
            </a:ext>
          </a:extLst>
        </cdr:cNvPr>
        <cdr:cNvCxnSpPr/>
      </cdr:nvCxnSpPr>
      <cdr:spPr>
        <a:xfrm xmlns:a="http://schemas.openxmlformats.org/drawingml/2006/main" flipH="1" flipV="1">
          <a:off x="6444748" y="1351044"/>
          <a:ext cx="602513" cy="191386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00B05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0.21259</cdr:x>
      <cdr:y>0.66009</cdr:y>
    </cdr:from>
    <cdr:to>
      <cdr:x>0.25891</cdr:x>
      <cdr:y>0.7105</cdr:y>
    </cdr:to>
    <cdr:sp macro="" textlink="">
      <cdr:nvSpPr>
        <cdr:cNvPr id="16" name="文本框 3">
          <a:extLst xmlns:a="http://schemas.openxmlformats.org/drawingml/2006/main">
            <a:ext uri="{FF2B5EF4-FFF2-40B4-BE49-F238E27FC236}">
              <a16:creationId xmlns:a16="http://schemas.microsoft.com/office/drawing/2014/main" id="{15846D0F-407D-EA40-8373-98E392BA3A51}"/>
            </a:ext>
          </a:extLst>
        </cdr:cNvPr>
        <cdr:cNvSpPr txBox="1"/>
      </cdr:nvSpPr>
      <cdr:spPr>
        <a:xfrm xmlns:a="http://schemas.openxmlformats.org/drawingml/2006/main">
          <a:off x="1943930" y="3627279"/>
          <a:ext cx="423514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>
              <a:solidFill>
                <a:srgbClr val="FF0000"/>
              </a:solidFill>
            </a:rPr>
            <a:t>2,</a:t>
          </a:r>
          <a:r>
            <a:rPr lang="zh-CN" altLang="en-US" sz="1200" dirty="0">
              <a:solidFill>
                <a:srgbClr val="FF0000"/>
              </a:solidFill>
            </a:rPr>
            <a:t> </a:t>
          </a:r>
          <a:r>
            <a:rPr lang="en-US" altLang="zh-CN" sz="1200" dirty="0">
              <a:solidFill>
                <a:srgbClr val="FF0000"/>
              </a:solidFill>
            </a:rPr>
            <a:t>2</a:t>
          </a:r>
          <a:endParaRPr kumimoji="1" lang="zh-CN" altLang="en-US" sz="12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0.76411</cdr:x>
      <cdr:y>0.24098</cdr:y>
    </cdr:from>
    <cdr:to>
      <cdr:x>0.81043</cdr:x>
      <cdr:y>0.29139</cdr:y>
    </cdr:to>
    <cdr:sp macro="" textlink="">
      <cdr:nvSpPr>
        <cdr:cNvPr id="17" name="文本框 3">
          <a:extLst xmlns:a="http://schemas.openxmlformats.org/drawingml/2006/main">
            <a:ext uri="{FF2B5EF4-FFF2-40B4-BE49-F238E27FC236}">
              <a16:creationId xmlns:a16="http://schemas.microsoft.com/office/drawing/2014/main" id="{89C1C0E5-6336-A243-9309-56463FA0B834}"/>
            </a:ext>
          </a:extLst>
        </cdr:cNvPr>
        <cdr:cNvSpPr txBox="1"/>
      </cdr:nvSpPr>
      <cdr:spPr>
        <a:xfrm xmlns:a="http://schemas.openxmlformats.org/drawingml/2006/main">
          <a:off x="6987039" y="1324223"/>
          <a:ext cx="423514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>
              <a:solidFill>
                <a:srgbClr val="00B050"/>
              </a:solidFill>
            </a:rPr>
            <a:t>7,</a:t>
          </a:r>
          <a:r>
            <a:rPr lang="zh-CN" altLang="en-US" sz="1200" dirty="0">
              <a:solidFill>
                <a:srgbClr val="00B050"/>
              </a:solidFill>
            </a:rPr>
            <a:t> </a:t>
          </a:r>
          <a:r>
            <a:rPr lang="en-US" altLang="zh-CN" sz="1200" dirty="0">
              <a:solidFill>
                <a:srgbClr val="00B050"/>
              </a:solidFill>
            </a:rPr>
            <a:t>5</a:t>
          </a:r>
          <a:endParaRPr kumimoji="1" lang="zh-CN" altLang="en-US" sz="1200" dirty="0">
            <a:solidFill>
              <a:srgbClr val="00B050"/>
            </a:solidFill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0.25333</cdr:x>
      <cdr:y>0.15224</cdr:y>
    </cdr:from>
    <cdr:to>
      <cdr:x>0.87583</cdr:x>
      <cdr:y>0.66185</cdr:y>
    </cdr:to>
    <cdr:sp macro="" textlink="">
      <cdr:nvSpPr>
        <cdr:cNvPr id="3" name="矩形 2">
          <a:extLst xmlns:a="http://schemas.openxmlformats.org/drawingml/2006/main">
            <a:ext uri="{FF2B5EF4-FFF2-40B4-BE49-F238E27FC236}">
              <a16:creationId xmlns:a16="http://schemas.microsoft.com/office/drawing/2014/main" id="{9ED79EF0-B64C-3B40-BC72-F48E335242D1}"/>
            </a:ext>
          </a:extLst>
        </cdr:cNvPr>
        <cdr:cNvSpPr/>
      </cdr:nvSpPr>
      <cdr:spPr>
        <a:xfrm xmlns:a="http://schemas.openxmlformats.org/drawingml/2006/main">
          <a:off x="2316480" y="836567"/>
          <a:ext cx="5692140" cy="280039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0.62937</cdr:x>
      <cdr:y>0.03218</cdr:y>
    </cdr:from>
    <cdr:to>
      <cdr:x>0.82031</cdr:x>
      <cdr:y>0.09939</cdr:y>
    </cdr:to>
    <cdr:sp macro="" textlink="">
      <cdr:nvSpPr>
        <cdr:cNvPr id="4" name="文本框 3">
          <a:extLst xmlns:a="http://schemas.openxmlformats.org/drawingml/2006/main">
            <a:ext uri="{FF2B5EF4-FFF2-40B4-BE49-F238E27FC236}">
              <a16:creationId xmlns:a16="http://schemas.microsoft.com/office/drawing/2014/main" id="{02DA00C4-99EA-AF44-92B7-EBDA7370C97C}"/>
            </a:ext>
          </a:extLst>
        </cdr:cNvPr>
        <cdr:cNvSpPr txBox="1"/>
      </cdr:nvSpPr>
      <cdr:spPr>
        <a:xfrm xmlns:a="http://schemas.openxmlformats.org/drawingml/2006/main">
          <a:off x="5754915" y="176848"/>
          <a:ext cx="1745991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dirty="0">
              <a:solidFill>
                <a:srgbClr val="FF0000"/>
              </a:solidFill>
            </a:rPr>
            <a:t>MaxPckedValue</a:t>
          </a:r>
          <a:endParaRPr kumimoji="1" lang="zh-CN" altLang="en-US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0.8019</cdr:x>
      <cdr:y>0.08756</cdr:y>
    </cdr:from>
    <cdr:to>
      <cdr:x>0.87524</cdr:x>
      <cdr:y>0.15372</cdr:y>
    </cdr:to>
    <cdr:cxnSp macro="">
      <cdr:nvCxnSpPr>
        <cdr:cNvPr id="7" name="直线箭头连接符 6">
          <a:extLst xmlns:a="http://schemas.openxmlformats.org/drawingml/2006/main">
            <a:ext uri="{FF2B5EF4-FFF2-40B4-BE49-F238E27FC236}">
              <a16:creationId xmlns:a16="http://schemas.microsoft.com/office/drawing/2014/main" id="{2B0BFD39-A557-574B-A3D4-8ABCEB0B2801}"/>
            </a:ext>
          </a:extLst>
        </cdr:cNvPr>
        <cdr:cNvCxnSpPr/>
      </cdr:nvCxnSpPr>
      <cdr:spPr>
        <a:xfrm xmlns:a="http://schemas.openxmlformats.org/drawingml/2006/main" flipH="1" flipV="1">
          <a:off x="7332617" y="481149"/>
          <a:ext cx="670560" cy="363582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0.25335</cdr:x>
      <cdr:y>0.66571</cdr:y>
    </cdr:from>
    <cdr:to>
      <cdr:x>0.28126</cdr:x>
      <cdr:y>0.7238</cdr:y>
    </cdr:to>
    <cdr:cxnSp macro="">
      <cdr:nvCxnSpPr>
        <cdr:cNvPr id="12" name="直线箭头连接符 11">
          <a:extLst xmlns:a="http://schemas.openxmlformats.org/drawingml/2006/main">
            <a:ext uri="{FF2B5EF4-FFF2-40B4-BE49-F238E27FC236}">
              <a16:creationId xmlns:a16="http://schemas.microsoft.com/office/drawing/2014/main" id="{DBD5F222-2666-ED44-B438-21320EA565B9}"/>
            </a:ext>
          </a:extLst>
        </cdr:cNvPr>
        <cdr:cNvCxnSpPr/>
      </cdr:nvCxnSpPr>
      <cdr:spPr>
        <a:xfrm xmlns:a="http://schemas.openxmlformats.org/drawingml/2006/main">
          <a:off x="2316644" y="3658175"/>
          <a:ext cx="255178" cy="319177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0.04383</cdr:x>
      <cdr:y>0.86326</cdr:y>
    </cdr:from>
    <cdr:to>
      <cdr:x>0.09014</cdr:x>
      <cdr:y>0.91367</cdr:y>
    </cdr:to>
    <cdr:sp macro="" textlink="">
      <cdr:nvSpPr>
        <cdr:cNvPr id="21" name="文本框 3">
          <a:extLst xmlns:a="http://schemas.openxmlformats.org/drawingml/2006/main">
            <a:ext uri="{FF2B5EF4-FFF2-40B4-BE49-F238E27FC236}">
              <a16:creationId xmlns:a16="http://schemas.microsoft.com/office/drawing/2014/main" id="{02DA00C4-99EA-AF44-92B7-EBDA7370C97C}"/>
            </a:ext>
          </a:extLst>
        </cdr:cNvPr>
        <cdr:cNvSpPr txBox="1"/>
      </cdr:nvSpPr>
      <cdr:spPr>
        <a:xfrm xmlns:a="http://schemas.openxmlformats.org/drawingml/2006/main">
          <a:off x="400760" y="4743697"/>
          <a:ext cx="423514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>
              <a:solidFill>
                <a:srgbClr val="00B050"/>
              </a:solidFill>
            </a:rPr>
            <a:t>0,</a:t>
          </a:r>
          <a:r>
            <a:rPr lang="zh-CN" altLang="en-US" sz="1200" dirty="0">
              <a:solidFill>
                <a:srgbClr val="00B050"/>
              </a:solidFill>
            </a:rPr>
            <a:t> </a:t>
          </a:r>
          <a:r>
            <a:rPr lang="en-US" altLang="zh-CN" sz="1200" dirty="0">
              <a:solidFill>
                <a:srgbClr val="00B050"/>
              </a:solidFill>
            </a:rPr>
            <a:t>1</a:t>
          </a:r>
          <a:endParaRPr kumimoji="1" lang="zh-CN" altLang="en-US" sz="1200" dirty="0">
            <a:solidFill>
              <a:srgbClr val="00B050"/>
            </a:solidFill>
          </a:endParaRPr>
        </a:p>
      </cdr:txBody>
    </cdr:sp>
  </cdr:relSizeAnchor>
  <cdr:relSizeAnchor xmlns:cdr="http://schemas.openxmlformats.org/drawingml/2006/chartDrawing">
    <cdr:from>
      <cdr:x>0.87297</cdr:x>
      <cdr:y>0.12574</cdr:y>
    </cdr:from>
    <cdr:to>
      <cdr:x>0.91928</cdr:x>
      <cdr:y>0.17615</cdr:y>
    </cdr:to>
    <cdr:sp macro="" textlink="">
      <cdr:nvSpPr>
        <cdr:cNvPr id="22" name="文本框 3">
          <a:extLst xmlns:a="http://schemas.openxmlformats.org/drawingml/2006/main">
            <a:ext uri="{FF2B5EF4-FFF2-40B4-BE49-F238E27FC236}">
              <a16:creationId xmlns:a16="http://schemas.microsoft.com/office/drawing/2014/main" id="{D35101AB-2B66-8D43-A961-75F758079626}"/>
            </a:ext>
          </a:extLst>
        </cdr:cNvPr>
        <cdr:cNvSpPr txBox="1"/>
      </cdr:nvSpPr>
      <cdr:spPr>
        <a:xfrm xmlns:a="http://schemas.openxmlformats.org/drawingml/2006/main">
          <a:off x="7982421" y="690943"/>
          <a:ext cx="423514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>
              <a:solidFill>
                <a:srgbClr val="FF0000"/>
              </a:solidFill>
            </a:rPr>
            <a:t>8,</a:t>
          </a:r>
          <a:r>
            <a:rPr lang="zh-CN" altLang="en-US" sz="1200" dirty="0">
              <a:solidFill>
                <a:srgbClr val="FF0000"/>
              </a:solidFill>
            </a:rPr>
            <a:t> </a:t>
          </a:r>
          <a:r>
            <a:rPr lang="en-US" altLang="zh-CN" sz="1200" dirty="0">
              <a:solidFill>
                <a:srgbClr val="FF0000"/>
              </a:solidFill>
            </a:rPr>
            <a:t>6</a:t>
          </a:r>
          <a:endParaRPr kumimoji="1" lang="zh-CN" altLang="en-US" sz="12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0.04589</cdr:x>
      <cdr:y>0.7875</cdr:y>
    </cdr:from>
    <cdr:to>
      <cdr:x>0.25315</cdr:x>
      <cdr:y>0.91663</cdr:y>
    </cdr:to>
    <cdr:sp macro="" textlink="">
      <cdr:nvSpPr>
        <cdr:cNvPr id="8" name="矩形 7">
          <a:extLst xmlns:a="http://schemas.openxmlformats.org/drawingml/2006/main">
            <a:ext uri="{FF2B5EF4-FFF2-40B4-BE49-F238E27FC236}">
              <a16:creationId xmlns:a16="http://schemas.microsoft.com/office/drawing/2014/main" id="{EEC76931-DA57-BB43-9D4A-4A7FDE4957D7}"/>
            </a:ext>
          </a:extLst>
        </cdr:cNvPr>
        <cdr:cNvSpPr/>
      </cdr:nvSpPr>
      <cdr:spPr>
        <a:xfrm xmlns:a="http://schemas.openxmlformats.org/drawingml/2006/main">
          <a:off x="419632" y="4327418"/>
          <a:ext cx="1895199" cy="70957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rgbClr val="00B05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0.06699</cdr:x>
      <cdr:y>0.91367</cdr:y>
    </cdr:from>
    <cdr:to>
      <cdr:x>0.13271</cdr:x>
      <cdr:y>0.95533</cdr:y>
    </cdr:to>
    <cdr:cxnSp macro="">
      <cdr:nvCxnSpPr>
        <cdr:cNvPr id="9" name="直线箭头连接符 8">
          <a:extLst xmlns:a="http://schemas.openxmlformats.org/drawingml/2006/main">
            <a:ext uri="{FF2B5EF4-FFF2-40B4-BE49-F238E27FC236}">
              <a16:creationId xmlns:a16="http://schemas.microsoft.com/office/drawing/2014/main" id="{83BA5B29-68D4-B24C-A5F2-CFB58954F00E}"/>
            </a:ext>
          </a:extLst>
        </cdr:cNvPr>
        <cdr:cNvCxnSpPr>
          <a:stCxn xmlns:a="http://schemas.openxmlformats.org/drawingml/2006/main" id="21" idx="2"/>
        </cdr:cNvCxnSpPr>
      </cdr:nvCxnSpPr>
      <cdr:spPr>
        <a:xfrm xmlns:a="http://schemas.openxmlformats.org/drawingml/2006/main">
          <a:off x="612517" y="5020696"/>
          <a:ext cx="601012" cy="228952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00B05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0.08816</cdr:x>
      <cdr:y>0.70488</cdr:y>
    </cdr:from>
    <cdr:to>
      <cdr:x>0.23335</cdr:x>
      <cdr:y>0.77209</cdr:y>
    </cdr:to>
    <cdr:sp macro="" textlink="">
      <cdr:nvSpPr>
        <cdr:cNvPr id="11" name="文本框 5">
          <a:extLst xmlns:a="http://schemas.openxmlformats.org/drawingml/2006/main">
            <a:ext uri="{FF2B5EF4-FFF2-40B4-BE49-F238E27FC236}">
              <a16:creationId xmlns:a16="http://schemas.microsoft.com/office/drawing/2014/main" id="{8720B4BE-B460-1B42-ADB3-9182F774370B}"/>
            </a:ext>
          </a:extLst>
        </cdr:cNvPr>
        <cdr:cNvSpPr txBox="1"/>
      </cdr:nvSpPr>
      <cdr:spPr>
        <a:xfrm xmlns:a="http://schemas.openxmlformats.org/drawingml/2006/main">
          <a:off x="806156" y="3873381"/>
          <a:ext cx="1327608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en-US" altLang="zh-CN" dirty="0">
              <a:solidFill>
                <a:srgbClr val="00B050"/>
              </a:solidFill>
            </a:rPr>
            <a:t>upperValue</a:t>
          </a:r>
          <a:endParaRPr kumimoji="1" lang="zh-CN" altLang="en-US" dirty="0">
            <a:solidFill>
              <a:srgbClr val="00B050"/>
            </a:solidFill>
          </a:endParaRPr>
        </a:p>
      </cdr:txBody>
    </cdr:sp>
  </cdr:relSizeAnchor>
  <cdr:relSizeAnchor xmlns:cdr="http://schemas.openxmlformats.org/drawingml/2006/chartDrawing">
    <cdr:from>
      <cdr:x>0.22041</cdr:x>
      <cdr:y>0.75686</cdr:y>
    </cdr:from>
    <cdr:to>
      <cdr:x>0.25335</cdr:x>
      <cdr:y>0.7875</cdr:y>
    </cdr:to>
    <cdr:cxnSp macro="">
      <cdr:nvCxnSpPr>
        <cdr:cNvPr id="13" name="直线箭头连接符 12">
          <a:extLst xmlns:a="http://schemas.openxmlformats.org/drawingml/2006/main">
            <a:ext uri="{FF2B5EF4-FFF2-40B4-BE49-F238E27FC236}">
              <a16:creationId xmlns:a16="http://schemas.microsoft.com/office/drawing/2014/main" id="{2E9F9F85-C462-6641-96E8-0DEC53856A8B}"/>
            </a:ext>
          </a:extLst>
        </cdr:cNvPr>
        <cdr:cNvCxnSpPr/>
      </cdr:nvCxnSpPr>
      <cdr:spPr>
        <a:xfrm xmlns:a="http://schemas.openxmlformats.org/drawingml/2006/main" flipH="1" flipV="1">
          <a:off x="2015388" y="4159051"/>
          <a:ext cx="301256" cy="168367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00B05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0.21259</cdr:x>
      <cdr:y>0.66009</cdr:y>
    </cdr:from>
    <cdr:to>
      <cdr:x>0.25891</cdr:x>
      <cdr:y>0.7105</cdr:y>
    </cdr:to>
    <cdr:sp macro="" textlink="">
      <cdr:nvSpPr>
        <cdr:cNvPr id="16" name="文本框 3">
          <a:extLst xmlns:a="http://schemas.openxmlformats.org/drawingml/2006/main">
            <a:ext uri="{FF2B5EF4-FFF2-40B4-BE49-F238E27FC236}">
              <a16:creationId xmlns:a16="http://schemas.microsoft.com/office/drawing/2014/main" id="{15846D0F-407D-EA40-8373-98E392BA3A51}"/>
            </a:ext>
          </a:extLst>
        </cdr:cNvPr>
        <cdr:cNvSpPr txBox="1"/>
      </cdr:nvSpPr>
      <cdr:spPr>
        <a:xfrm xmlns:a="http://schemas.openxmlformats.org/drawingml/2006/main">
          <a:off x="1943930" y="3627279"/>
          <a:ext cx="423514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>
              <a:solidFill>
                <a:srgbClr val="FF0000"/>
              </a:solidFill>
            </a:rPr>
            <a:t>2,</a:t>
          </a:r>
          <a:r>
            <a:rPr lang="zh-CN" altLang="en-US" sz="1200" dirty="0">
              <a:solidFill>
                <a:srgbClr val="FF0000"/>
              </a:solidFill>
            </a:rPr>
            <a:t> </a:t>
          </a:r>
          <a:r>
            <a:rPr lang="en-US" altLang="zh-CN" sz="1200" dirty="0">
              <a:solidFill>
                <a:srgbClr val="FF0000"/>
              </a:solidFill>
            </a:rPr>
            <a:t>2</a:t>
          </a:r>
          <a:endParaRPr kumimoji="1" lang="zh-CN" altLang="en-US" sz="12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0.25335</cdr:x>
      <cdr:y>0.78049</cdr:y>
    </cdr:from>
    <cdr:to>
      <cdr:x>0.29967</cdr:x>
      <cdr:y>0.8309</cdr:y>
    </cdr:to>
    <cdr:sp macro="" textlink="">
      <cdr:nvSpPr>
        <cdr:cNvPr id="17" name="文本框 3">
          <a:extLst xmlns:a="http://schemas.openxmlformats.org/drawingml/2006/main">
            <a:ext uri="{FF2B5EF4-FFF2-40B4-BE49-F238E27FC236}">
              <a16:creationId xmlns:a16="http://schemas.microsoft.com/office/drawing/2014/main" id="{89C1C0E5-6336-A243-9309-56463FA0B834}"/>
            </a:ext>
          </a:extLst>
        </cdr:cNvPr>
        <cdr:cNvSpPr txBox="1"/>
      </cdr:nvSpPr>
      <cdr:spPr>
        <a:xfrm xmlns:a="http://schemas.openxmlformats.org/drawingml/2006/main">
          <a:off x="2316644" y="4288880"/>
          <a:ext cx="423514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>
              <a:solidFill>
                <a:srgbClr val="00B050"/>
              </a:solidFill>
            </a:rPr>
            <a:t>2,</a:t>
          </a:r>
          <a:r>
            <a:rPr lang="zh-CN" altLang="en-US" sz="1200" dirty="0">
              <a:solidFill>
                <a:srgbClr val="00B050"/>
              </a:solidFill>
            </a:rPr>
            <a:t> </a:t>
          </a:r>
          <a:r>
            <a:rPr lang="en-US" altLang="zh-CN" sz="1200" dirty="0">
              <a:solidFill>
                <a:srgbClr val="00B050"/>
              </a:solidFill>
            </a:rPr>
            <a:t>1</a:t>
          </a:r>
          <a:endParaRPr kumimoji="1" lang="zh-CN" altLang="en-US" sz="1200" dirty="0">
            <a:solidFill>
              <a:srgbClr val="00B050"/>
            </a:solidFill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0.25333</cdr:x>
      <cdr:y>0.15224</cdr:y>
    </cdr:from>
    <cdr:to>
      <cdr:x>0.87583</cdr:x>
      <cdr:y>0.66185</cdr:y>
    </cdr:to>
    <cdr:sp macro="" textlink="">
      <cdr:nvSpPr>
        <cdr:cNvPr id="3" name="矩形 2">
          <a:extLst xmlns:a="http://schemas.openxmlformats.org/drawingml/2006/main">
            <a:ext uri="{FF2B5EF4-FFF2-40B4-BE49-F238E27FC236}">
              <a16:creationId xmlns:a16="http://schemas.microsoft.com/office/drawing/2014/main" id="{9ED79EF0-B64C-3B40-BC72-F48E335242D1}"/>
            </a:ext>
          </a:extLst>
        </cdr:cNvPr>
        <cdr:cNvSpPr/>
      </cdr:nvSpPr>
      <cdr:spPr>
        <a:xfrm xmlns:a="http://schemas.openxmlformats.org/drawingml/2006/main">
          <a:off x="2316480" y="836567"/>
          <a:ext cx="5692140" cy="280039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0.62937</cdr:x>
      <cdr:y>0.03218</cdr:y>
    </cdr:from>
    <cdr:to>
      <cdr:x>0.82031</cdr:x>
      <cdr:y>0.09939</cdr:y>
    </cdr:to>
    <cdr:sp macro="" textlink="">
      <cdr:nvSpPr>
        <cdr:cNvPr id="4" name="文本框 3">
          <a:extLst xmlns:a="http://schemas.openxmlformats.org/drawingml/2006/main">
            <a:ext uri="{FF2B5EF4-FFF2-40B4-BE49-F238E27FC236}">
              <a16:creationId xmlns:a16="http://schemas.microsoft.com/office/drawing/2014/main" id="{02DA00C4-99EA-AF44-92B7-EBDA7370C97C}"/>
            </a:ext>
          </a:extLst>
        </cdr:cNvPr>
        <cdr:cNvSpPr txBox="1"/>
      </cdr:nvSpPr>
      <cdr:spPr>
        <a:xfrm xmlns:a="http://schemas.openxmlformats.org/drawingml/2006/main">
          <a:off x="5754915" y="176848"/>
          <a:ext cx="1745991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dirty="0">
              <a:solidFill>
                <a:srgbClr val="FF0000"/>
              </a:solidFill>
            </a:rPr>
            <a:t>MaxPckedValue</a:t>
          </a:r>
          <a:endParaRPr kumimoji="1" lang="zh-CN" altLang="en-US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0.8019</cdr:x>
      <cdr:y>0.08756</cdr:y>
    </cdr:from>
    <cdr:to>
      <cdr:x>0.87524</cdr:x>
      <cdr:y>0.15372</cdr:y>
    </cdr:to>
    <cdr:cxnSp macro="">
      <cdr:nvCxnSpPr>
        <cdr:cNvPr id="7" name="直线箭头连接符 6">
          <a:extLst xmlns:a="http://schemas.openxmlformats.org/drawingml/2006/main">
            <a:ext uri="{FF2B5EF4-FFF2-40B4-BE49-F238E27FC236}">
              <a16:creationId xmlns:a16="http://schemas.microsoft.com/office/drawing/2014/main" id="{2B0BFD39-A557-574B-A3D4-8ABCEB0B2801}"/>
            </a:ext>
          </a:extLst>
        </cdr:cNvPr>
        <cdr:cNvCxnSpPr/>
      </cdr:nvCxnSpPr>
      <cdr:spPr>
        <a:xfrm xmlns:a="http://schemas.openxmlformats.org/drawingml/2006/main" flipH="1" flipV="1">
          <a:off x="7332617" y="481149"/>
          <a:ext cx="670560" cy="363582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0.25335</cdr:x>
      <cdr:y>0.66571</cdr:y>
    </cdr:from>
    <cdr:to>
      <cdr:x>0.28126</cdr:x>
      <cdr:y>0.7238</cdr:y>
    </cdr:to>
    <cdr:cxnSp macro="">
      <cdr:nvCxnSpPr>
        <cdr:cNvPr id="12" name="直线箭头连接符 11">
          <a:extLst xmlns:a="http://schemas.openxmlformats.org/drawingml/2006/main">
            <a:ext uri="{FF2B5EF4-FFF2-40B4-BE49-F238E27FC236}">
              <a16:creationId xmlns:a16="http://schemas.microsoft.com/office/drawing/2014/main" id="{DBD5F222-2666-ED44-B438-21320EA565B9}"/>
            </a:ext>
          </a:extLst>
        </cdr:cNvPr>
        <cdr:cNvCxnSpPr/>
      </cdr:nvCxnSpPr>
      <cdr:spPr>
        <a:xfrm xmlns:a="http://schemas.openxmlformats.org/drawingml/2006/main">
          <a:off x="2316644" y="3658175"/>
          <a:ext cx="255178" cy="319177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0.4143</cdr:x>
      <cdr:y>0.5</cdr:y>
    </cdr:from>
    <cdr:to>
      <cdr:x>0.46061</cdr:x>
      <cdr:y>0.55041</cdr:y>
    </cdr:to>
    <cdr:sp macro="" textlink="">
      <cdr:nvSpPr>
        <cdr:cNvPr id="21" name="文本框 3">
          <a:extLst xmlns:a="http://schemas.openxmlformats.org/drawingml/2006/main">
            <a:ext uri="{FF2B5EF4-FFF2-40B4-BE49-F238E27FC236}">
              <a16:creationId xmlns:a16="http://schemas.microsoft.com/office/drawing/2014/main" id="{02DA00C4-99EA-AF44-92B7-EBDA7370C97C}"/>
            </a:ext>
          </a:extLst>
        </cdr:cNvPr>
        <cdr:cNvSpPr txBox="1"/>
      </cdr:nvSpPr>
      <cdr:spPr>
        <a:xfrm xmlns:a="http://schemas.openxmlformats.org/drawingml/2006/main">
          <a:off x="3788329" y="2747554"/>
          <a:ext cx="423514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>
              <a:solidFill>
                <a:srgbClr val="00B050"/>
              </a:solidFill>
            </a:rPr>
            <a:t>4,</a:t>
          </a:r>
          <a:r>
            <a:rPr lang="zh-CN" altLang="en-US" sz="1200" dirty="0">
              <a:solidFill>
                <a:srgbClr val="00B050"/>
              </a:solidFill>
            </a:rPr>
            <a:t> </a:t>
          </a:r>
          <a:r>
            <a:rPr lang="en-US" altLang="zh-CN" sz="1200" dirty="0">
              <a:solidFill>
                <a:srgbClr val="00B050"/>
              </a:solidFill>
            </a:rPr>
            <a:t>3</a:t>
          </a:r>
          <a:endParaRPr kumimoji="1" lang="zh-CN" altLang="en-US" sz="1200" dirty="0">
            <a:solidFill>
              <a:srgbClr val="00B050"/>
            </a:solidFill>
          </a:endParaRPr>
        </a:p>
      </cdr:txBody>
    </cdr:sp>
  </cdr:relSizeAnchor>
  <cdr:relSizeAnchor xmlns:cdr="http://schemas.openxmlformats.org/drawingml/2006/chartDrawing">
    <cdr:from>
      <cdr:x>0.87297</cdr:x>
      <cdr:y>0.12574</cdr:y>
    </cdr:from>
    <cdr:to>
      <cdr:x>0.91928</cdr:x>
      <cdr:y>0.17615</cdr:y>
    </cdr:to>
    <cdr:sp macro="" textlink="">
      <cdr:nvSpPr>
        <cdr:cNvPr id="22" name="文本框 3">
          <a:extLst xmlns:a="http://schemas.openxmlformats.org/drawingml/2006/main">
            <a:ext uri="{FF2B5EF4-FFF2-40B4-BE49-F238E27FC236}">
              <a16:creationId xmlns:a16="http://schemas.microsoft.com/office/drawing/2014/main" id="{D35101AB-2B66-8D43-A961-75F758079626}"/>
            </a:ext>
          </a:extLst>
        </cdr:cNvPr>
        <cdr:cNvSpPr txBox="1"/>
      </cdr:nvSpPr>
      <cdr:spPr>
        <a:xfrm xmlns:a="http://schemas.openxmlformats.org/drawingml/2006/main">
          <a:off x="7982421" y="690943"/>
          <a:ext cx="423514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>
              <a:solidFill>
                <a:srgbClr val="FF0000"/>
              </a:solidFill>
            </a:rPr>
            <a:t>8,</a:t>
          </a:r>
          <a:r>
            <a:rPr lang="zh-CN" altLang="en-US" sz="1200" dirty="0">
              <a:solidFill>
                <a:srgbClr val="FF0000"/>
              </a:solidFill>
            </a:rPr>
            <a:t> </a:t>
          </a:r>
          <a:r>
            <a:rPr lang="en-US" altLang="zh-CN" sz="1200" dirty="0">
              <a:solidFill>
                <a:srgbClr val="FF0000"/>
              </a:solidFill>
            </a:rPr>
            <a:t>6</a:t>
          </a:r>
          <a:endParaRPr kumimoji="1" lang="zh-CN" altLang="en-US" sz="12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0.46061</cdr:x>
      <cdr:y>0.28069</cdr:y>
    </cdr:from>
    <cdr:to>
      <cdr:x>0.7707</cdr:x>
      <cdr:y>0.53237</cdr:y>
    </cdr:to>
    <cdr:sp macro="" textlink="">
      <cdr:nvSpPr>
        <cdr:cNvPr id="8" name="矩形 7">
          <a:extLst xmlns:a="http://schemas.openxmlformats.org/drawingml/2006/main">
            <a:ext uri="{FF2B5EF4-FFF2-40B4-BE49-F238E27FC236}">
              <a16:creationId xmlns:a16="http://schemas.microsoft.com/office/drawing/2014/main" id="{EEC76931-DA57-BB43-9D4A-4A7FDE4957D7}"/>
            </a:ext>
          </a:extLst>
        </cdr:cNvPr>
        <cdr:cNvSpPr/>
      </cdr:nvSpPr>
      <cdr:spPr>
        <a:xfrm xmlns:a="http://schemas.openxmlformats.org/drawingml/2006/main">
          <a:off x="4211842" y="1542430"/>
          <a:ext cx="2835417" cy="138301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rgbClr val="00B05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0.46094</cdr:x>
      <cdr:y>0.53225</cdr:y>
    </cdr:from>
    <cdr:to>
      <cdr:x>0.55984</cdr:x>
      <cdr:y>0.57222</cdr:y>
    </cdr:to>
    <cdr:cxnSp macro="">
      <cdr:nvCxnSpPr>
        <cdr:cNvPr id="9" name="直线箭头连接符 8">
          <a:extLst xmlns:a="http://schemas.openxmlformats.org/drawingml/2006/main">
            <a:ext uri="{FF2B5EF4-FFF2-40B4-BE49-F238E27FC236}">
              <a16:creationId xmlns:a16="http://schemas.microsoft.com/office/drawing/2014/main" id="{83BA5B29-68D4-B24C-A5F2-CFB58954F00E}"/>
            </a:ext>
          </a:extLst>
        </cdr:cNvPr>
        <cdr:cNvCxnSpPr/>
      </cdr:nvCxnSpPr>
      <cdr:spPr>
        <a:xfrm xmlns:a="http://schemas.openxmlformats.org/drawingml/2006/main">
          <a:off x="4214831" y="2924760"/>
          <a:ext cx="904391" cy="219642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00B05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0.59258</cdr:x>
      <cdr:y>0.1872</cdr:y>
    </cdr:from>
    <cdr:to>
      <cdr:x>0.73776</cdr:x>
      <cdr:y>0.25441</cdr:y>
    </cdr:to>
    <cdr:sp macro="" textlink="">
      <cdr:nvSpPr>
        <cdr:cNvPr id="11" name="文本框 5">
          <a:extLst xmlns:a="http://schemas.openxmlformats.org/drawingml/2006/main">
            <a:ext uri="{FF2B5EF4-FFF2-40B4-BE49-F238E27FC236}">
              <a16:creationId xmlns:a16="http://schemas.microsoft.com/office/drawing/2014/main" id="{8720B4BE-B460-1B42-ADB3-9182F774370B}"/>
            </a:ext>
          </a:extLst>
        </cdr:cNvPr>
        <cdr:cNvSpPr txBox="1"/>
      </cdr:nvSpPr>
      <cdr:spPr>
        <a:xfrm xmlns:a="http://schemas.openxmlformats.org/drawingml/2006/main">
          <a:off x="5418508" y="1028698"/>
          <a:ext cx="1327608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en-US" altLang="zh-CN" dirty="0">
              <a:solidFill>
                <a:srgbClr val="00B050"/>
              </a:solidFill>
            </a:rPr>
            <a:t>upperValue</a:t>
          </a:r>
          <a:endParaRPr kumimoji="1" lang="zh-CN" altLang="en-US" dirty="0">
            <a:solidFill>
              <a:srgbClr val="00B050"/>
            </a:solidFill>
          </a:endParaRPr>
        </a:p>
      </cdr:txBody>
    </cdr:sp>
  </cdr:relSizeAnchor>
  <cdr:relSizeAnchor xmlns:cdr="http://schemas.openxmlformats.org/drawingml/2006/chartDrawing">
    <cdr:from>
      <cdr:x>0.70481</cdr:x>
      <cdr:y>0.24586</cdr:y>
    </cdr:from>
    <cdr:to>
      <cdr:x>0.7707</cdr:x>
      <cdr:y>0.28069</cdr:y>
    </cdr:to>
    <cdr:cxnSp macro="">
      <cdr:nvCxnSpPr>
        <cdr:cNvPr id="13" name="直线箭头连接符 12">
          <a:extLst xmlns:a="http://schemas.openxmlformats.org/drawingml/2006/main">
            <a:ext uri="{FF2B5EF4-FFF2-40B4-BE49-F238E27FC236}">
              <a16:creationId xmlns:a16="http://schemas.microsoft.com/office/drawing/2014/main" id="{2E9F9F85-C462-6641-96E8-0DEC53856A8B}"/>
            </a:ext>
          </a:extLst>
        </cdr:cNvPr>
        <cdr:cNvCxnSpPr/>
      </cdr:nvCxnSpPr>
      <cdr:spPr>
        <a:xfrm xmlns:a="http://schemas.openxmlformats.org/drawingml/2006/main" flipH="1" flipV="1">
          <a:off x="6444748" y="1351044"/>
          <a:ext cx="602513" cy="191386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00B05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0.21259</cdr:x>
      <cdr:y>0.66009</cdr:y>
    </cdr:from>
    <cdr:to>
      <cdr:x>0.25891</cdr:x>
      <cdr:y>0.7105</cdr:y>
    </cdr:to>
    <cdr:sp macro="" textlink="">
      <cdr:nvSpPr>
        <cdr:cNvPr id="16" name="文本框 3">
          <a:extLst xmlns:a="http://schemas.openxmlformats.org/drawingml/2006/main">
            <a:ext uri="{FF2B5EF4-FFF2-40B4-BE49-F238E27FC236}">
              <a16:creationId xmlns:a16="http://schemas.microsoft.com/office/drawing/2014/main" id="{15846D0F-407D-EA40-8373-98E392BA3A51}"/>
            </a:ext>
          </a:extLst>
        </cdr:cNvPr>
        <cdr:cNvSpPr txBox="1"/>
      </cdr:nvSpPr>
      <cdr:spPr>
        <a:xfrm xmlns:a="http://schemas.openxmlformats.org/drawingml/2006/main">
          <a:off x="1943930" y="3627279"/>
          <a:ext cx="423514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>
              <a:solidFill>
                <a:srgbClr val="FF0000"/>
              </a:solidFill>
            </a:rPr>
            <a:t>2,</a:t>
          </a:r>
          <a:r>
            <a:rPr lang="zh-CN" altLang="en-US" sz="1200" dirty="0">
              <a:solidFill>
                <a:srgbClr val="FF0000"/>
              </a:solidFill>
            </a:rPr>
            <a:t> </a:t>
          </a:r>
          <a:r>
            <a:rPr lang="en-US" altLang="zh-CN" sz="1200" dirty="0">
              <a:solidFill>
                <a:srgbClr val="FF0000"/>
              </a:solidFill>
            </a:rPr>
            <a:t>2</a:t>
          </a:r>
          <a:endParaRPr kumimoji="1" lang="zh-CN" altLang="en-US" sz="12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0.76411</cdr:x>
      <cdr:y>0.24098</cdr:y>
    </cdr:from>
    <cdr:to>
      <cdr:x>0.81043</cdr:x>
      <cdr:y>0.29139</cdr:y>
    </cdr:to>
    <cdr:sp macro="" textlink="">
      <cdr:nvSpPr>
        <cdr:cNvPr id="17" name="文本框 3">
          <a:extLst xmlns:a="http://schemas.openxmlformats.org/drawingml/2006/main">
            <a:ext uri="{FF2B5EF4-FFF2-40B4-BE49-F238E27FC236}">
              <a16:creationId xmlns:a16="http://schemas.microsoft.com/office/drawing/2014/main" id="{89C1C0E5-6336-A243-9309-56463FA0B834}"/>
            </a:ext>
          </a:extLst>
        </cdr:cNvPr>
        <cdr:cNvSpPr txBox="1"/>
      </cdr:nvSpPr>
      <cdr:spPr>
        <a:xfrm xmlns:a="http://schemas.openxmlformats.org/drawingml/2006/main">
          <a:off x="6987039" y="1324223"/>
          <a:ext cx="423514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>
              <a:solidFill>
                <a:srgbClr val="00B050"/>
              </a:solidFill>
            </a:rPr>
            <a:t>7,</a:t>
          </a:r>
          <a:r>
            <a:rPr lang="zh-CN" altLang="en-US" sz="1200" dirty="0">
              <a:solidFill>
                <a:srgbClr val="00B050"/>
              </a:solidFill>
            </a:rPr>
            <a:t> </a:t>
          </a:r>
          <a:r>
            <a:rPr lang="en-US" altLang="zh-CN" sz="1200" dirty="0">
              <a:solidFill>
                <a:srgbClr val="00B050"/>
              </a:solidFill>
            </a:rPr>
            <a:t>5</a:t>
          </a:r>
          <a:endParaRPr kumimoji="1" lang="zh-CN" altLang="en-US" sz="1200" dirty="0">
            <a:solidFill>
              <a:srgbClr val="00B050"/>
            </a:solidFill>
          </a:endParaRP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0.25333</cdr:x>
      <cdr:y>0.15224</cdr:y>
    </cdr:from>
    <cdr:to>
      <cdr:x>0.87583</cdr:x>
      <cdr:y>0.66185</cdr:y>
    </cdr:to>
    <cdr:sp macro="" textlink="">
      <cdr:nvSpPr>
        <cdr:cNvPr id="3" name="矩形 2">
          <a:extLst xmlns:a="http://schemas.openxmlformats.org/drawingml/2006/main">
            <a:ext uri="{FF2B5EF4-FFF2-40B4-BE49-F238E27FC236}">
              <a16:creationId xmlns:a16="http://schemas.microsoft.com/office/drawing/2014/main" id="{9ED79EF0-B64C-3B40-BC72-F48E335242D1}"/>
            </a:ext>
          </a:extLst>
        </cdr:cNvPr>
        <cdr:cNvSpPr/>
      </cdr:nvSpPr>
      <cdr:spPr>
        <a:xfrm xmlns:a="http://schemas.openxmlformats.org/drawingml/2006/main">
          <a:off x="2316480" y="836567"/>
          <a:ext cx="5692140" cy="280039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0.62937</cdr:x>
      <cdr:y>0.03218</cdr:y>
    </cdr:from>
    <cdr:to>
      <cdr:x>0.82031</cdr:x>
      <cdr:y>0.09939</cdr:y>
    </cdr:to>
    <cdr:sp macro="" textlink="">
      <cdr:nvSpPr>
        <cdr:cNvPr id="4" name="文本框 3">
          <a:extLst xmlns:a="http://schemas.openxmlformats.org/drawingml/2006/main">
            <a:ext uri="{FF2B5EF4-FFF2-40B4-BE49-F238E27FC236}">
              <a16:creationId xmlns:a16="http://schemas.microsoft.com/office/drawing/2014/main" id="{02DA00C4-99EA-AF44-92B7-EBDA7370C97C}"/>
            </a:ext>
          </a:extLst>
        </cdr:cNvPr>
        <cdr:cNvSpPr txBox="1"/>
      </cdr:nvSpPr>
      <cdr:spPr>
        <a:xfrm xmlns:a="http://schemas.openxmlformats.org/drawingml/2006/main">
          <a:off x="5754915" y="176848"/>
          <a:ext cx="1745991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dirty="0">
              <a:solidFill>
                <a:srgbClr val="FF0000"/>
              </a:solidFill>
            </a:rPr>
            <a:t>MaxPckedValue</a:t>
          </a:r>
          <a:endParaRPr kumimoji="1" lang="zh-CN" altLang="en-US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0.8019</cdr:x>
      <cdr:y>0.08756</cdr:y>
    </cdr:from>
    <cdr:to>
      <cdr:x>0.87524</cdr:x>
      <cdr:y>0.15372</cdr:y>
    </cdr:to>
    <cdr:cxnSp macro="">
      <cdr:nvCxnSpPr>
        <cdr:cNvPr id="7" name="直线箭头连接符 6">
          <a:extLst xmlns:a="http://schemas.openxmlformats.org/drawingml/2006/main">
            <a:ext uri="{FF2B5EF4-FFF2-40B4-BE49-F238E27FC236}">
              <a16:creationId xmlns:a16="http://schemas.microsoft.com/office/drawing/2014/main" id="{2B0BFD39-A557-574B-A3D4-8ABCEB0B2801}"/>
            </a:ext>
          </a:extLst>
        </cdr:cNvPr>
        <cdr:cNvCxnSpPr/>
      </cdr:nvCxnSpPr>
      <cdr:spPr>
        <a:xfrm xmlns:a="http://schemas.openxmlformats.org/drawingml/2006/main" flipH="1" flipV="1">
          <a:off x="7332617" y="481149"/>
          <a:ext cx="670560" cy="363582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0.25335</cdr:x>
      <cdr:y>0.66571</cdr:y>
    </cdr:from>
    <cdr:to>
      <cdr:x>0.28126</cdr:x>
      <cdr:y>0.7238</cdr:y>
    </cdr:to>
    <cdr:cxnSp macro="">
      <cdr:nvCxnSpPr>
        <cdr:cNvPr id="12" name="直线箭头连接符 11">
          <a:extLst xmlns:a="http://schemas.openxmlformats.org/drawingml/2006/main">
            <a:ext uri="{FF2B5EF4-FFF2-40B4-BE49-F238E27FC236}">
              <a16:creationId xmlns:a16="http://schemas.microsoft.com/office/drawing/2014/main" id="{DBD5F222-2666-ED44-B438-21320EA565B9}"/>
            </a:ext>
          </a:extLst>
        </cdr:cNvPr>
        <cdr:cNvCxnSpPr/>
      </cdr:nvCxnSpPr>
      <cdr:spPr>
        <a:xfrm xmlns:a="http://schemas.openxmlformats.org/drawingml/2006/main">
          <a:off x="2316644" y="3658175"/>
          <a:ext cx="255178" cy="319177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0.09492</cdr:x>
      <cdr:y>0.76785</cdr:y>
    </cdr:from>
    <cdr:to>
      <cdr:x>0.14123</cdr:x>
      <cdr:y>0.81826</cdr:y>
    </cdr:to>
    <cdr:sp macro="" textlink="">
      <cdr:nvSpPr>
        <cdr:cNvPr id="21" name="文本框 3">
          <a:extLst xmlns:a="http://schemas.openxmlformats.org/drawingml/2006/main">
            <a:ext uri="{FF2B5EF4-FFF2-40B4-BE49-F238E27FC236}">
              <a16:creationId xmlns:a16="http://schemas.microsoft.com/office/drawing/2014/main" id="{02DA00C4-99EA-AF44-92B7-EBDA7370C97C}"/>
            </a:ext>
          </a:extLst>
        </cdr:cNvPr>
        <cdr:cNvSpPr txBox="1"/>
      </cdr:nvSpPr>
      <cdr:spPr>
        <a:xfrm xmlns:a="http://schemas.openxmlformats.org/drawingml/2006/main">
          <a:off x="867920" y="4219436"/>
          <a:ext cx="423514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>
              <a:solidFill>
                <a:srgbClr val="00B050"/>
              </a:solidFill>
            </a:rPr>
            <a:t>1,</a:t>
          </a:r>
          <a:r>
            <a:rPr lang="zh-CN" altLang="en-US" sz="1200" dirty="0">
              <a:solidFill>
                <a:srgbClr val="00B050"/>
              </a:solidFill>
            </a:rPr>
            <a:t> </a:t>
          </a:r>
          <a:r>
            <a:rPr lang="en-US" altLang="zh-CN" sz="1200" dirty="0">
              <a:solidFill>
                <a:srgbClr val="00B050"/>
              </a:solidFill>
            </a:rPr>
            <a:t>1</a:t>
          </a:r>
          <a:endParaRPr kumimoji="1" lang="zh-CN" altLang="en-US" sz="1200" dirty="0">
            <a:solidFill>
              <a:srgbClr val="00B050"/>
            </a:solidFill>
          </a:endParaRPr>
        </a:p>
      </cdr:txBody>
    </cdr:sp>
  </cdr:relSizeAnchor>
  <cdr:relSizeAnchor xmlns:cdr="http://schemas.openxmlformats.org/drawingml/2006/chartDrawing">
    <cdr:from>
      <cdr:x>0.87297</cdr:x>
      <cdr:y>0.12574</cdr:y>
    </cdr:from>
    <cdr:to>
      <cdr:x>0.91928</cdr:x>
      <cdr:y>0.17615</cdr:y>
    </cdr:to>
    <cdr:sp macro="" textlink="">
      <cdr:nvSpPr>
        <cdr:cNvPr id="22" name="文本框 3">
          <a:extLst xmlns:a="http://schemas.openxmlformats.org/drawingml/2006/main">
            <a:ext uri="{FF2B5EF4-FFF2-40B4-BE49-F238E27FC236}">
              <a16:creationId xmlns:a16="http://schemas.microsoft.com/office/drawing/2014/main" id="{D35101AB-2B66-8D43-A961-75F758079626}"/>
            </a:ext>
          </a:extLst>
        </cdr:cNvPr>
        <cdr:cNvSpPr txBox="1"/>
      </cdr:nvSpPr>
      <cdr:spPr>
        <a:xfrm xmlns:a="http://schemas.openxmlformats.org/drawingml/2006/main">
          <a:off x="7982421" y="690943"/>
          <a:ext cx="423514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>
              <a:solidFill>
                <a:srgbClr val="FF0000"/>
              </a:solidFill>
            </a:rPr>
            <a:t>8,</a:t>
          </a:r>
          <a:r>
            <a:rPr lang="zh-CN" altLang="en-US" sz="1200" dirty="0">
              <a:solidFill>
                <a:srgbClr val="FF0000"/>
              </a:solidFill>
            </a:rPr>
            <a:t> </a:t>
          </a:r>
          <a:r>
            <a:rPr lang="en-US" altLang="zh-CN" sz="1200" dirty="0">
              <a:solidFill>
                <a:srgbClr val="FF0000"/>
              </a:solidFill>
            </a:rPr>
            <a:t>6</a:t>
          </a:r>
          <a:endParaRPr kumimoji="1" lang="zh-CN" altLang="en-US" sz="12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0.14744</cdr:x>
      <cdr:y>0.02657</cdr:y>
    </cdr:from>
    <cdr:to>
      <cdr:x>0.98</cdr:x>
      <cdr:y>0.7875</cdr:y>
    </cdr:to>
    <cdr:sp macro="" textlink="">
      <cdr:nvSpPr>
        <cdr:cNvPr id="8" name="矩形 7">
          <a:extLst xmlns:a="http://schemas.openxmlformats.org/drawingml/2006/main">
            <a:ext uri="{FF2B5EF4-FFF2-40B4-BE49-F238E27FC236}">
              <a16:creationId xmlns:a16="http://schemas.microsoft.com/office/drawing/2014/main" id="{EEC76931-DA57-BB43-9D4A-4A7FDE4957D7}"/>
            </a:ext>
          </a:extLst>
        </cdr:cNvPr>
        <cdr:cNvSpPr/>
      </cdr:nvSpPr>
      <cdr:spPr>
        <a:xfrm xmlns:a="http://schemas.openxmlformats.org/drawingml/2006/main">
          <a:off x="1348208" y="146020"/>
          <a:ext cx="7612912" cy="418139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rgbClr val="00B05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0.14445</cdr:x>
      <cdr:y>0.7875</cdr:y>
    </cdr:from>
    <cdr:to>
      <cdr:x>0.17612</cdr:x>
      <cdr:y>0.82376</cdr:y>
    </cdr:to>
    <cdr:cxnSp macro="">
      <cdr:nvCxnSpPr>
        <cdr:cNvPr id="9" name="直线箭头连接符 8">
          <a:extLst xmlns:a="http://schemas.openxmlformats.org/drawingml/2006/main">
            <a:ext uri="{FF2B5EF4-FFF2-40B4-BE49-F238E27FC236}">
              <a16:creationId xmlns:a16="http://schemas.microsoft.com/office/drawing/2014/main" id="{83BA5B29-68D4-B24C-A5F2-CFB58954F00E}"/>
            </a:ext>
          </a:extLst>
        </cdr:cNvPr>
        <cdr:cNvCxnSpPr/>
      </cdr:nvCxnSpPr>
      <cdr:spPr>
        <a:xfrm xmlns:a="http://schemas.openxmlformats.org/drawingml/2006/main">
          <a:off x="1320813" y="4327418"/>
          <a:ext cx="289665" cy="199216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00B05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0.82823</cdr:x>
      <cdr:y>0.06868</cdr:y>
    </cdr:from>
    <cdr:to>
      <cdr:x>0.97342</cdr:x>
      <cdr:y>0.1359</cdr:y>
    </cdr:to>
    <cdr:sp macro="" textlink="">
      <cdr:nvSpPr>
        <cdr:cNvPr id="11" name="文本框 5">
          <a:extLst xmlns:a="http://schemas.openxmlformats.org/drawingml/2006/main">
            <a:ext uri="{FF2B5EF4-FFF2-40B4-BE49-F238E27FC236}">
              <a16:creationId xmlns:a16="http://schemas.microsoft.com/office/drawing/2014/main" id="{8720B4BE-B460-1B42-ADB3-9182F774370B}"/>
            </a:ext>
          </a:extLst>
        </cdr:cNvPr>
        <cdr:cNvSpPr txBox="1"/>
      </cdr:nvSpPr>
      <cdr:spPr>
        <a:xfrm xmlns:a="http://schemas.openxmlformats.org/drawingml/2006/main">
          <a:off x="7573373" y="377428"/>
          <a:ext cx="1327608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en-US" altLang="zh-CN" dirty="0">
              <a:solidFill>
                <a:srgbClr val="00B050"/>
              </a:solidFill>
            </a:rPr>
            <a:t>upperValue</a:t>
          </a:r>
          <a:endParaRPr kumimoji="1" lang="zh-CN" altLang="en-US" dirty="0">
            <a:solidFill>
              <a:srgbClr val="00B050"/>
            </a:solidFill>
          </a:endParaRPr>
        </a:p>
      </cdr:txBody>
    </cdr:sp>
  </cdr:relSizeAnchor>
  <cdr:relSizeAnchor xmlns:cdr="http://schemas.openxmlformats.org/drawingml/2006/chartDrawing">
    <cdr:from>
      <cdr:x>0.91643</cdr:x>
      <cdr:y>0.0614</cdr:y>
    </cdr:from>
    <cdr:to>
      <cdr:x>0.94434</cdr:x>
      <cdr:y>0.08849</cdr:y>
    </cdr:to>
    <cdr:cxnSp macro="">
      <cdr:nvCxnSpPr>
        <cdr:cNvPr id="13" name="直线箭头连接符 12">
          <a:extLst xmlns:a="http://schemas.openxmlformats.org/drawingml/2006/main">
            <a:ext uri="{FF2B5EF4-FFF2-40B4-BE49-F238E27FC236}">
              <a16:creationId xmlns:a16="http://schemas.microsoft.com/office/drawing/2014/main" id="{2E9F9F85-C462-6641-96E8-0DEC53856A8B}"/>
            </a:ext>
          </a:extLst>
        </cdr:cNvPr>
        <cdr:cNvCxnSpPr/>
      </cdr:nvCxnSpPr>
      <cdr:spPr>
        <a:xfrm xmlns:a="http://schemas.openxmlformats.org/drawingml/2006/main" flipH="1">
          <a:off x="8379873" y="337407"/>
          <a:ext cx="255185" cy="148855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00B05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0.21259</cdr:x>
      <cdr:y>0.66009</cdr:y>
    </cdr:from>
    <cdr:to>
      <cdr:x>0.25891</cdr:x>
      <cdr:y>0.7105</cdr:y>
    </cdr:to>
    <cdr:sp macro="" textlink="">
      <cdr:nvSpPr>
        <cdr:cNvPr id="16" name="文本框 3">
          <a:extLst xmlns:a="http://schemas.openxmlformats.org/drawingml/2006/main">
            <a:ext uri="{FF2B5EF4-FFF2-40B4-BE49-F238E27FC236}">
              <a16:creationId xmlns:a16="http://schemas.microsoft.com/office/drawing/2014/main" id="{15846D0F-407D-EA40-8373-98E392BA3A51}"/>
            </a:ext>
          </a:extLst>
        </cdr:cNvPr>
        <cdr:cNvSpPr txBox="1"/>
      </cdr:nvSpPr>
      <cdr:spPr>
        <a:xfrm xmlns:a="http://schemas.openxmlformats.org/drawingml/2006/main">
          <a:off x="1943930" y="3627279"/>
          <a:ext cx="423514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>
              <a:solidFill>
                <a:srgbClr val="FF0000"/>
              </a:solidFill>
            </a:rPr>
            <a:t>2,</a:t>
          </a:r>
          <a:r>
            <a:rPr lang="zh-CN" altLang="en-US" sz="1200" dirty="0">
              <a:solidFill>
                <a:srgbClr val="FF0000"/>
              </a:solidFill>
            </a:rPr>
            <a:t> </a:t>
          </a:r>
          <a:r>
            <a:rPr lang="en-US" altLang="zh-CN" sz="1200" dirty="0">
              <a:solidFill>
                <a:srgbClr val="FF0000"/>
              </a:solidFill>
            </a:rPr>
            <a:t>2</a:t>
          </a:r>
          <a:endParaRPr kumimoji="1" lang="zh-CN" altLang="en-US" sz="12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0.93368</cdr:x>
      <cdr:y>0.02373</cdr:y>
    </cdr:from>
    <cdr:to>
      <cdr:x>0.98</cdr:x>
      <cdr:y>0.07414</cdr:y>
    </cdr:to>
    <cdr:sp macro="" textlink="">
      <cdr:nvSpPr>
        <cdr:cNvPr id="17" name="文本框 3">
          <a:extLst xmlns:a="http://schemas.openxmlformats.org/drawingml/2006/main">
            <a:ext uri="{FF2B5EF4-FFF2-40B4-BE49-F238E27FC236}">
              <a16:creationId xmlns:a16="http://schemas.microsoft.com/office/drawing/2014/main" id="{89C1C0E5-6336-A243-9309-56463FA0B834}"/>
            </a:ext>
          </a:extLst>
        </cdr:cNvPr>
        <cdr:cNvSpPr txBox="1"/>
      </cdr:nvSpPr>
      <cdr:spPr>
        <a:xfrm xmlns:a="http://schemas.openxmlformats.org/drawingml/2006/main">
          <a:off x="8537606" y="130423"/>
          <a:ext cx="423514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>
              <a:solidFill>
                <a:srgbClr val="00B050"/>
              </a:solidFill>
            </a:rPr>
            <a:t>9,</a:t>
          </a:r>
          <a:r>
            <a:rPr lang="zh-CN" altLang="en-US" sz="1200" dirty="0">
              <a:solidFill>
                <a:srgbClr val="00B050"/>
              </a:solidFill>
            </a:rPr>
            <a:t> </a:t>
          </a:r>
          <a:r>
            <a:rPr lang="en-US" altLang="zh-CN" sz="1200" dirty="0">
              <a:solidFill>
                <a:srgbClr val="00B050"/>
              </a:solidFill>
            </a:rPr>
            <a:t>7</a:t>
          </a:r>
          <a:endParaRPr kumimoji="1" lang="zh-CN" altLang="en-US" sz="1200" dirty="0">
            <a:solidFill>
              <a:srgbClr val="00B050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FF19C-E770-B54A-AB29-C0460D43A115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8B76A-B6EC-BF40-B69C-1A22FB836C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8B76A-B6EC-BF40-B69C-1A22FB836CE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8B76A-B6EC-BF40-B69C-1A22FB836CE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470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8B76A-B6EC-BF40-B69C-1A22FB836CE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8373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8B76A-B6EC-BF40-B69C-1A22FB836CE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0315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8B76A-B6EC-BF40-B69C-1A22FB836CE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5751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FAE9-709A-D84B-9AE9-815C7B3EDB84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F58D-FD85-CF46-87AD-4D9FF5A07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FAE9-709A-D84B-9AE9-815C7B3EDB84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F58D-FD85-CF46-87AD-4D9FF5A07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FAE9-709A-D84B-9AE9-815C7B3EDB84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F58D-FD85-CF46-87AD-4D9FF5A07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FAE9-709A-D84B-9AE9-815C7B3EDB84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F58D-FD85-CF46-87AD-4D9FF5A07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FAE9-709A-D84B-9AE9-815C7B3EDB84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F58D-FD85-CF46-87AD-4D9FF5A07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FAE9-709A-D84B-9AE9-815C7B3EDB84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F58D-FD85-CF46-87AD-4D9FF5A07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FAE9-709A-D84B-9AE9-815C7B3EDB84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F58D-FD85-CF46-87AD-4D9FF5A07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FAE9-709A-D84B-9AE9-815C7B3EDB84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F58D-FD85-CF46-87AD-4D9FF5A07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FAE9-709A-D84B-9AE9-815C7B3EDB84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F58D-FD85-CF46-87AD-4D9FF5A07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FAE9-709A-D84B-9AE9-815C7B3EDB84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F58D-FD85-CF46-87AD-4D9FF5A07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FAE9-709A-D84B-9AE9-815C7B3EDB84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F58D-FD85-CF46-87AD-4D9FF5A07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5FAE9-709A-D84B-9AE9-815C7B3EDB84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9F58D-FD85-CF46-87AD-4D9FF5A07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515115900"/>
              </p:ext>
            </p:extLst>
          </p:nvPr>
        </p:nvGraphicFramePr>
        <p:xfrm>
          <a:off x="1706880" y="853440"/>
          <a:ext cx="9144000" cy="5495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02DA00C4-99EA-AF44-92B7-EBDA7370C97C}"/>
              </a:ext>
            </a:extLst>
          </p:cNvPr>
          <p:cNvSpPr txBox="1"/>
          <p:nvPr/>
        </p:nvSpPr>
        <p:spPr>
          <a:xfrm>
            <a:off x="4023524" y="4811526"/>
            <a:ext cx="189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MinPackedValue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497947317"/>
              </p:ext>
            </p:extLst>
          </p:nvPr>
        </p:nvGraphicFramePr>
        <p:xfrm>
          <a:off x="1706880" y="853440"/>
          <a:ext cx="9144000" cy="5495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02DA00C4-99EA-AF44-92B7-EBDA7370C97C}"/>
              </a:ext>
            </a:extLst>
          </p:cNvPr>
          <p:cNvSpPr txBox="1"/>
          <p:nvPr/>
        </p:nvSpPr>
        <p:spPr>
          <a:xfrm>
            <a:off x="4023524" y="4811526"/>
            <a:ext cx="189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MinPackedValue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20B4BE-B460-1B42-ADB3-9182F774370B}"/>
              </a:ext>
            </a:extLst>
          </p:cNvPr>
          <p:cNvSpPr txBox="1"/>
          <p:nvPr/>
        </p:nvSpPr>
        <p:spPr>
          <a:xfrm>
            <a:off x="3382964" y="5433842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</a:rPr>
              <a:t>lowerValue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00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591245294"/>
              </p:ext>
            </p:extLst>
          </p:nvPr>
        </p:nvGraphicFramePr>
        <p:xfrm>
          <a:off x="1706880" y="853440"/>
          <a:ext cx="9144000" cy="5495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02DA00C4-99EA-AF44-92B7-EBDA7370C97C}"/>
              </a:ext>
            </a:extLst>
          </p:cNvPr>
          <p:cNvSpPr txBox="1"/>
          <p:nvPr/>
        </p:nvSpPr>
        <p:spPr>
          <a:xfrm>
            <a:off x="4023524" y="4811526"/>
            <a:ext cx="189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MinPackedValue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20B4BE-B460-1B42-ADB3-9182F774370B}"/>
              </a:ext>
            </a:extLst>
          </p:cNvPr>
          <p:cNvSpPr txBox="1"/>
          <p:nvPr/>
        </p:nvSpPr>
        <p:spPr>
          <a:xfrm>
            <a:off x="2624508" y="602525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</a:rPr>
              <a:t>lowerValue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231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464569030"/>
              </p:ext>
            </p:extLst>
          </p:nvPr>
        </p:nvGraphicFramePr>
        <p:xfrm>
          <a:off x="1706880" y="853440"/>
          <a:ext cx="9144000" cy="5495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02DA00C4-99EA-AF44-92B7-EBDA7370C97C}"/>
              </a:ext>
            </a:extLst>
          </p:cNvPr>
          <p:cNvSpPr txBox="1"/>
          <p:nvPr/>
        </p:nvSpPr>
        <p:spPr>
          <a:xfrm>
            <a:off x="4023524" y="4811526"/>
            <a:ext cx="189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MinPackedValue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20B4BE-B460-1B42-ADB3-9182F774370B}"/>
              </a:ext>
            </a:extLst>
          </p:cNvPr>
          <p:cNvSpPr txBox="1"/>
          <p:nvPr/>
        </p:nvSpPr>
        <p:spPr>
          <a:xfrm>
            <a:off x="6278880" y="3878179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</a:rPr>
              <a:t>lowerValue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34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577841586"/>
              </p:ext>
            </p:extLst>
          </p:nvPr>
        </p:nvGraphicFramePr>
        <p:xfrm>
          <a:off x="1706880" y="853440"/>
          <a:ext cx="9144000" cy="5495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02DA00C4-99EA-AF44-92B7-EBDA7370C97C}"/>
              </a:ext>
            </a:extLst>
          </p:cNvPr>
          <p:cNvSpPr txBox="1"/>
          <p:nvPr/>
        </p:nvSpPr>
        <p:spPr>
          <a:xfrm>
            <a:off x="4023524" y="4811526"/>
            <a:ext cx="189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MinPackedValue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20B4BE-B460-1B42-ADB3-9182F774370B}"/>
              </a:ext>
            </a:extLst>
          </p:cNvPr>
          <p:cNvSpPr txBox="1"/>
          <p:nvPr/>
        </p:nvSpPr>
        <p:spPr>
          <a:xfrm>
            <a:off x="3310728" y="5239517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</a:rPr>
              <a:t>lowerValue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02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77</Words>
  <Application>Microsoft Macintosh PowerPoint</Application>
  <PresentationFormat>宽屏</PresentationFormat>
  <Paragraphs>41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xugang</dc:creator>
  <cp:lastModifiedBy>Xugang Lu 陆徐刚</cp:lastModifiedBy>
  <cp:revision>26</cp:revision>
  <dcterms:created xsi:type="dcterms:W3CDTF">2021-11-22T02:02:29Z</dcterms:created>
  <dcterms:modified xsi:type="dcterms:W3CDTF">2021-11-22T03:14:36Z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