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/>
    <p:restoredTop sz="94717"/>
  </p:normalViewPr>
  <p:slideViewPr>
    <p:cSldViewPr snapToGrid="0" snapToObjects="1">
      <p:cViewPr>
        <p:scale>
          <a:sx n="180" d="100"/>
          <a:sy n="180" d="100"/>
        </p:scale>
        <p:origin x="-1480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10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10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10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0.27826</cdr:x>
      <cdr:y>0.47316</cdr:y>
    </cdr:from>
    <cdr:to>
      <cdr:x>0.66814</cdr:x>
      <cdr:y>0.7674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544438" y="2600088"/>
          <a:ext cx="3565043" cy="16168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0.48843</cdr:x>
      <cdr:y>0.35319</cdr:y>
    </cdr:from>
    <cdr:to>
      <cdr:x>0.67937</cdr:x>
      <cdr:y>0.4204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4466159" y="1940833"/>
          <a:ext cx="1745956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0.65072</cdr:x>
      <cdr:y>0.40199</cdr:y>
    </cdr:from>
    <cdr:to>
      <cdr:x>0.66924</cdr:x>
      <cdr:y>0.45527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5950175" y="2209000"/>
          <a:ext cx="169345" cy="29276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0.27878</cdr:x>
      <cdr:y>0.8045</cdr:y>
    </cdr:from>
    <cdr:to>
      <cdr:x>0.30669</cdr:x>
      <cdr:y>0.86259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549196" y="4420796"/>
          <a:ext cx="255209" cy="31921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0.31759</cdr:x>
      <cdr:y>0.29877</cdr:y>
    </cdr:from>
    <cdr:to>
      <cdr:x>0.3639</cdr:x>
      <cdr:y>0.34918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2904031" y="1641781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4,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8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0.6651</cdr:x>
      <cdr:y>0.44904</cdr:y>
    </cdr:from>
    <cdr:to>
      <cdr:x>0.71141</cdr:x>
      <cdr:y>0.49945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6081638" y="2467536"/>
          <a:ext cx="423458" cy="2770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0.36253</cdr:x>
      <cdr:y>0.18929</cdr:y>
    </cdr:from>
    <cdr:to>
      <cdr:x>0.43066</cdr:x>
      <cdr:y>0.32508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3315006" y="1040160"/>
          <a:ext cx="622914" cy="7461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0.36172</cdr:x>
      <cdr:y>0.33177</cdr:y>
    </cdr:from>
    <cdr:to>
      <cdr:x>0.38488</cdr:x>
      <cdr:y>0.34918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>
          <a:off x="3307600" y="1823098"/>
          <a:ext cx="211735" cy="956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0.32377</cdr:x>
      <cdr:y>0.08347</cdr:y>
    </cdr:from>
    <cdr:to>
      <cdr:x>0.46896</cdr:x>
      <cdr:y>0.15069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2960591" y="458704"/>
          <a:ext cx="1327617" cy="36932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0.4133</cdr:x>
      <cdr:y>0.15646</cdr:y>
    </cdr:from>
    <cdr:to>
      <cdr:x>0.4283</cdr:x>
      <cdr:y>0.18486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3779220" y="859772"/>
          <a:ext cx="137136" cy="15605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0.24046</cdr:x>
      <cdr:y>0.76785</cdr:y>
    </cdr:from>
    <cdr:to>
      <cdr:x>0.28677</cdr:x>
      <cdr:y>0.81826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2198748" y="4219436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3,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0.42474</cdr:x>
      <cdr:y>0.15069</cdr:y>
    </cdr:from>
    <cdr:to>
      <cdr:x>0.48</cdr:x>
      <cdr:y>0.20109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3883853" y="828031"/>
          <a:ext cx="50526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5,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10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0.27826</cdr:x>
      <cdr:y>0.47316</cdr:y>
    </cdr:from>
    <cdr:to>
      <cdr:x>0.66814</cdr:x>
      <cdr:y>0.7674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544438" y="2600088"/>
          <a:ext cx="3565043" cy="16168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0.48843</cdr:x>
      <cdr:y>0.35319</cdr:y>
    </cdr:from>
    <cdr:to>
      <cdr:x>0.67937</cdr:x>
      <cdr:y>0.4204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4466159" y="1940833"/>
          <a:ext cx="1745956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0.65072</cdr:x>
      <cdr:y>0.40199</cdr:y>
    </cdr:from>
    <cdr:to>
      <cdr:x>0.66924</cdr:x>
      <cdr:y>0.45527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5950175" y="2209000"/>
          <a:ext cx="169345" cy="29276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0.27878</cdr:x>
      <cdr:y>0.8045</cdr:y>
    </cdr:from>
    <cdr:to>
      <cdr:x>0.30669</cdr:x>
      <cdr:y>0.86259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549196" y="4420796"/>
          <a:ext cx="255209" cy="31921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0.15823</cdr:x>
      <cdr:y>0.5684</cdr:y>
    </cdr:from>
    <cdr:to>
      <cdr:x>0.20454</cdr:x>
      <cdr:y>0.61881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1446817" y="312342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2,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4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0.6651</cdr:x>
      <cdr:y>0.44904</cdr:y>
    </cdr:from>
    <cdr:to>
      <cdr:x>0.71141</cdr:x>
      <cdr:y>0.49945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6081638" y="2467536"/>
          <a:ext cx="423458" cy="2770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0.20596</cdr:x>
      <cdr:y>0.25106</cdr:y>
    </cdr:from>
    <cdr:to>
      <cdr:x>0.82175</cdr:x>
      <cdr:y>0.62591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1883342" y="1379621"/>
          <a:ext cx="5630779" cy="20598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0.15544</cdr:x>
      <cdr:y>0.63291</cdr:y>
    </cdr:from>
    <cdr:to>
      <cdr:x>0.19544</cdr:x>
      <cdr:y>0.66444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 flipH="1">
          <a:off x="1421331" y="3477928"/>
          <a:ext cx="365760" cy="17325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0.65956</cdr:x>
      <cdr:y>0.1359</cdr:y>
    </cdr:from>
    <cdr:to>
      <cdr:x>0.80475</cdr:x>
      <cdr:y>0.20312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6031012" y="746760"/>
          <a:ext cx="1327617" cy="3693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0.81014</cdr:x>
      <cdr:y>0.19149</cdr:y>
    </cdr:from>
    <cdr:to>
      <cdr:x>0.82514</cdr:x>
      <cdr:y>0.21989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7407939" y="1052270"/>
          <a:ext cx="137160" cy="15606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0.24046</cdr:x>
      <cdr:y>0.76785</cdr:y>
    </cdr:from>
    <cdr:to>
      <cdr:x>0.28677</cdr:x>
      <cdr:y>0.81826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2198748" y="4219436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3,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0.82895</cdr:x>
      <cdr:y>0.20149</cdr:y>
    </cdr:from>
    <cdr:to>
      <cdr:x>0.88421</cdr:x>
      <cdr:y>0.25189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7579924" y="1107190"/>
          <a:ext cx="50526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10,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9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0.27826</cdr:x>
      <cdr:y>0.47316</cdr:y>
    </cdr:from>
    <cdr:to>
      <cdr:x>0.66814</cdr:x>
      <cdr:y>0.7674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544438" y="2600088"/>
          <a:ext cx="3565043" cy="16168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0.48843</cdr:x>
      <cdr:y>0.35319</cdr:y>
    </cdr:from>
    <cdr:to>
      <cdr:x>0.67937</cdr:x>
      <cdr:y>0.4204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4466159" y="1940833"/>
          <a:ext cx="1745956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0.65072</cdr:x>
      <cdr:y>0.40199</cdr:y>
    </cdr:from>
    <cdr:to>
      <cdr:x>0.66924</cdr:x>
      <cdr:y>0.45527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5950175" y="2209000"/>
          <a:ext cx="169345" cy="29276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0.27878</cdr:x>
      <cdr:y>0.8045</cdr:y>
    </cdr:from>
    <cdr:to>
      <cdr:x>0.30669</cdr:x>
      <cdr:y>0.86259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549196" y="4420796"/>
          <a:ext cx="255209" cy="31921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0.15958</cdr:x>
      <cdr:y>0.78313</cdr:y>
    </cdr:from>
    <cdr:to>
      <cdr:x>0.20589</cdr:x>
      <cdr:y>0.83354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1459161" y="430340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2,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0.6651</cdr:x>
      <cdr:y>0.44904</cdr:y>
    </cdr:from>
    <cdr:to>
      <cdr:x>0.71141</cdr:x>
      <cdr:y>0.49945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6081638" y="2467536"/>
          <a:ext cx="423458" cy="2770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0.20596</cdr:x>
      <cdr:y>0.25106</cdr:y>
    </cdr:from>
    <cdr:to>
      <cdr:x>0.82175</cdr:x>
      <cdr:y>0.83354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1883342" y="1379620"/>
          <a:ext cx="5630779" cy="320078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0.15544</cdr:x>
      <cdr:y>0.83354</cdr:y>
    </cdr:from>
    <cdr:to>
      <cdr:x>0.1955</cdr:x>
      <cdr:y>0.84844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 flipH="1">
          <a:off x="1421331" y="4580402"/>
          <a:ext cx="366356" cy="8188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0.65956</cdr:x>
      <cdr:y>0.1359</cdr:y>
    </cdr:from>
    <cdr:to>
      <cdr:x>0.80475</cdr:x>
      <cdr:y>0.20312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6031012" y="746760"/>
          <a:ext cx="1327617" cy="3693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0.81014</cdr:x>
      <cdr:y>0.19149</cdr:y>
    </cdr:from>
    <cdr:to>
      <cdr:x>0.82514</cdr:x>
      <cdr:y>0.21989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7407939" y="1052270"/>
          <a:ext cx="137160" cy="15606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0.24046</cdr:x>
      <cdr:y>0.76785</cdr:y>
    </cdr:from>
    <cdr:to>
      <cdr:x>0.28677</cdr:x>
      <cdr:y>0.81826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2198748" y="4219436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3,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0.82895</cdr:x>
      <cdr:y>0.20149</cdr:y>
    </cdr:from>
    <cdr:to>
      <cdr:x>0.88421</cdr:x>
      <cdr:y>0.25189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7579924" y="1107190"/>
          <a:ext cx="50526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10,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9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F19C-E770-B54A-AB29-C0460D43A115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B76A-B6EC-BF40-B69C-1A22FB836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37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80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76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FAE9-709A-D84B-9AE9-815C7B3EDB8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067803279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383681" y="5433842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4914108" y="27722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4727201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383681" y="5433842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2296036" y="442991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8259212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383681" y="5433842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2274771" y="543384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</Words>
  <Application>Microsoft Macintosh PowerPoint</Application>
  <PresentationFormat>宽屏</PresentationFormat>
  <Paragraphs>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Xugang Lu 陆徐刚</cp:lastModifiedBy>
  <cp:revision>38</cp:revision>
  <dcterms:created xsi:type="dcterms:W3CDTF">2021-11-22T02:02:29Z</dcterms:created>
  <dcterms:modified xsi:type="dcterms:W3CDTF">2021-11-28T09:11:09Z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