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08141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21345"/>
              </p:ext>
            </p:extLst>
          </p:nvPr>
        </p:nvGraphicFramePr>
        <p:xfrm>
          <a:off x="2098990" y="3245088"/>
          <a:ext cx="2365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2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182925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25938"/>
              </p:ext>
            </p:extLst>
          </p:nvPr>
        </p:nvGraphicFramePr>
        <p:xfrm>
          <a:off x="5039833" y="3243580"/>
          <a:ext cx="1222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2098989" y="2513300"/>
            <a:ext cx="3037924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91057"/>
              </p:ext>
            </p:extLst>
          </p:nvPr>
        </p:nvGraphicFramePr>
        <p:xfrm>
          <a:off x="4954772" y="1393515"/>
          <a:ext cx="1222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07122"/>
              </p:ext>
            </p:extLst>
          </p:nvPr>
        </p:nvGraphicFramePr>
        <p:xfrm>
          <a:off x="3926958" y="2353990"/>
          <a:ext cx="1718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6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859465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4925"/>
              </p:ext>
            </p:extLst>
          </p:nvPr>
        </p:nvGraphicFramePr>
        <p:xfrm>
          <a:off x="6216878" y="2353990"/>
          <a:ext cx="8594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6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926958" y="1764355"/>
            <a:ext cx="1027814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16548" cy="59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/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/>
        </p:nvGraphicFramePr>
        <p:xfrm>
          <a:off x="2098990" y="3245088"/>
          <a:ext cx="2365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2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182925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/>
        </p:nvGraphicFramePr>
        <p:xfrm>
          <a:off x="5039833" y="3243580"/>
          <a:ext cx="1222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2098989" y="2513300"/>
            <a:ext cx="3037924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0EA8E0D9-3F53-D44E-8412-8A1038CFA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02570"/>
              </p:ext>
            </p:extLst>
          </p:nvPr>
        </p:nvGraphicFramePr>
        <p:xfrm>
          <a:off x="2252622" y="4203302"/>
          <a:ext cx="1718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6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859465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9E98D55-798E-3B40-AE05-35E0347B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11288"/>
              </p:ext>
            </p:extLst>
          </p:nvPr>
        </p:nvGraphicFramePr>
        <p:xfrm>
          <a:off x="4542542" y="4203302"/>
          <a:ext cx="8594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6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06EB466D-9077-8448-B4C5-377867F6516A}"/>
              </a:ext>
            </a:extLst>
          </p:cNvPr>
          <p:cNvSpPr txBox="1"/>
          <p:nvPr/>
        </p:nvSpPr>
        <p:spPr>
          <a:xfrm>
            <a:off x="3971552" y="420481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C8F461FC-C449-9742-96AD-3742E7BE2214}"/>
              </a:ext>
            </a:extLst>
          </p:cNvPr>
          <p:cNvCxnSpPr>
            <a:cxnSpLocks/>
          </p:cNvCxnSpPr>
          <p:nvPr/>
        </p:nvCxnSpPr>
        <p:spPr>
          <a:xfrm flipH="1">
            <a:off x="2252622" y="3613667"/>
            <a:ext cx="1027814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B5D145-96C7-2143-A3CD-CAAF9C96B39B}"/>
              </a:ext>
            </a:extLst>
          </p:cNvPr>
          <p:cNvCxnSpPr>
            <a:cxnSpLocks/>
          </p:cNvCxnSpPr>
          <p:nvPr/>
        </p:nvCxnSpPr>
        <p:spPr>
          <a:xfrm>
            <a:off x="4462796" y="3612913"/>
            <a:ext cx="939211" cy="59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47780"/>
              </p:ext>
            </p:extLst>
          </p:nvPr>
        </p:nvGraphicFramePr>
        <p:xfrm>
          <a:off x="871869" y="2716616"/>
          <a:ext cx="1024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0235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66822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445115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393534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01186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44125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26434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99771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4519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481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7E5C79-F43F-0D48-BDF7-498700ADB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57826"/>
              </p:ext>
            </p:extLst>
          </p:nvPr>
        </p:nvGraphicFramePr>
        <p:xfrm>
          <a:off x="882501" y="1451342"/>
          <a:ext cx="1024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0235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66822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445115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393534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01186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91633" y="322675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8978FF5-1162-C041-8195-A24DD043F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2354"/>
              </p:ext>
            </p:extLst>
          </p:nvPr>
        </p:nvGraphicFramePr>
        <p:xfrm>
          <a:off x="2546341" y="2635100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4D0FF27-C38A-1F41-B65D-75427789B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32342"/>
              </p:ext>
            </p:extLst>
          </p:nvPr>
        </p:nvGraphicFramePr>
        <p:xfrm>
          <a:off x="5618173" y="2635100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415A3B0-CEA9-1244-B843-E2D730649D5A}"/>
              </a:ext>
            </a:extLst>
          </p:cNvPr>
          <p:cNvSpPr txBox="1"/>
          <p:nvPr/>
        </p:nvSpPr>
        <p:spPr>
          <a:xfrm>
            <a:off x="5047183" y="263660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546342" y="1822182"/>
            <a:ext cx="3456622" cy="81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 flipH="1">
            <a:off x="6960065" y="1836361"/>
            <a:ext cx="301972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70F39E1-FB9D-1943-B114-7C9304D51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72487"/>
              </p:ext>
            </p:extLst>
          </p:nvPr>
        </p:nvGraphicFramePr>
        <p:xfrm>
          <a:off x="2193071" y="3673549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F20101A-B78C-5443-AC31-F6A49CD3E7FF}"/>
              </a:ext>
            </a:extLst>
          </p:cNvPr>
          <p:cNvCxnSpPr>
            <a:cxnSpLocks/>
          </p:cNvCxnSpPr>
          <p:nvPr/>
        </p:nvCxnSpPr>
        <p:spPr>
          <a:xfrm flipH="1">
            <a:off x="2193071" y="3020119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C9088DF-2637-B142-815C-C844AD33D60E}"/>
              </a:ext>
            </a:extLst>
          </p:cNvPr>
          <p:cNvCxnSpPr>
            <a:cxnSpLocks/>
          </p:cNvCxnSpPr>
          <p:nvPr/>
        </p:nvCxnSpPr>
        <p:spPr>
          <a:xfrm>
            <a:off x="5047183" y="3020119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71568"/>
              </p:ext>
            </p:extLst>
          </p:nvPr>
        </p:nvGraphicFramePr>
        <p:xfrm>
          <a:off x="7398038" y="2635100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95391"/>
              </p:ext>
            </p:extLst>
          </p:nvPr>
        </p:nvGraphicFramePr>
        <p:xfrm>
          <a:off x="10469870" y="2635100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98880" y="263660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98039" y="1836361"/>
            <a:ext cx="1331291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10122195" y="1836361"/>
            <a:ext cx="1689567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41686"/>
              </p:ext>
            </p:extLst>
          </p:nvPr>
        </p:nvGraphicFramePr>
        <p:xfrm>
          <a:off x="7044768" y="3673549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7044768" y="3020119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98880" y="3020119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203</Words>
  <Application>Microsoft Macintosh PowerPoint</Application>
  <PresentationFormat>宽屏</PresentationFormat>
  <Paragraphs>169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64</cp:revision>
  <dcterms:created xsi:type="dcterms:W3CDTF">2019-04-28T09:57:45Z</dcterms:created>
  <dcterms:modified xsi:type="dcterms:W3CDTF">2020-10-13T10:11:54Z</dcterms:modified>
</cp:coreProperties>
</file>