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59233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82492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207</Words>
  <Application>Microsoft Macintosh PowerPoint</Application>
  <PresentationFormat>宽屏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79</cp:revision>
  <dcterms:created xsi:type="dcterms:W3CDTF">2019-04-28T09:57:45Z</dcterms:created>
  <dcterms:modified xsi:type="dcterms:W3CDTF">2020-10-19T05:31:40Z</dcterms:modified>
</cp:coreProperties>
</file>