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0" r:id="rId2"/>
    <p:sldId id="256" r:id="rId3"/>
    <p:sldId id="257" r:id="rId4"/>
    <p:sldId id="258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2"/>
    <p:restoredTop sz="94681"/>
  </p:normalViewPr>
  <p:slideViewPr>
    <p:cSldViewPr snapToGrid="0" snapToObjects="1">
      <p:cViewPr varScale="1">
        <p:scale>
          <a:sx n="132" d="100"/>
          <a:sy n="132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454C-28DA-4448-A34D-9374EDFDF19C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E8D59-C418-7742-9317-D643F27159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E8D59-C418-7742-9317-D643F271595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E8D59-C418-7742-9317-D643F271595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E8D59-C418-7742-9317-D643F271595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E8D59-C418-7742-9317-D643F271595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174-4137-7C49-B8E2-C1270F5879C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07174-4137-7C49-B8E2-C1270F5879C0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53589-7680-9A4E-A0C2-6C9F81BE95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屏幕截图, 监视器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46200"/>
            <a:ext cx="11239500" cy="4165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29944" y="0"/>
            <a:ext cx="596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，域名：“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”，域值：“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6" name="矩形 5"/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is</a:t>
                      </a:r>
                      <a:endParaRPr lang="zh-CN" altLang="en-US" sz="1200" b="0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-37117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0221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0221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-37117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30221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-37117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30221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-37117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302219" y="5472539"/>
          <a:ext cx="12672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-37117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30221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31411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3720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4564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5408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0221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530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3375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4219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32100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64409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5253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6098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3622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5931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96776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7620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3994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6303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97147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7991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32897" y="64607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55987" y="64588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64431" y="64588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72875" y="64588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512723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1085205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9512723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10852059" y="3614003"/>
          <a:ext cx="1281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9512723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1085205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9512723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1085205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9512723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10852059" y="547253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9512723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085205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10863951" y="33184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1187041" y="33165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1495485" y="331650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803929" y="33165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852059" y="394375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175149" y="39418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1483593" y="39418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1792037" y="39418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870845" y="45658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193935" y="456393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1502379" y="45639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810823" y="45639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886069" y="519747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1209159" y="519554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517603" y="5195539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826047" y="5195538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889781" y="582366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1212871" y="58217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521315" y="58217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1829759" y="582173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0897961" y="648945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1221051" y="648752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1529495" y="64875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1837939" y="64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9" name="直线箭头连接符 98"/>
          <p:cNvCxnSpPr/>
          <p:nvPr/>
        </p:nvCxnSpPr>
        <p:spPr>
          <a:xfrm>
            <a:off x="3062941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621906" y="42903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1" name="直线箭头连接符 100"/>
          <p:cNvCxnSpPr/>
          <p:nvPr/>
        </p:nvCxnSpPr>
        <p:spPr>
          <a:xfrm>
            <a:off x="3480184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/>
          <p:nvPr/>
        </p:nvCxnSpPr>
        <p:spPr>
          <a:xfrm>
            <a:off x="391088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/>
          <p:nvPr/>
        </p:nvCxnSpPr>
        <p:spPr>
          <a:xfrm>
            <a:off x="4308439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/>
          <p:nvPr/>
        </p:nvCxnSpPr>
        <p:spPr>
          <a:xfrm>
            <a:off x="4692432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3027341" y="165272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773671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157663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547200" y="4241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9" name="直线箭头连接符 108"/>
          <p:cNvCxnSpPr/>
          <p:nvPr/>
        </p:nvCxnSpPr>
        <p:spPr>
          <a:xfrm>
            <a:off x="6644509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7604463" y="1652728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线箭头连接符 110"/>
          <p:cNvCxnSpPr/>
          <p:nvPr/>
        </p:nvCxnSpPr>
        <p:spPr>
          <a:xfrm>
            <a:off x="7075200" y="525636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710179" y="24863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3" name="直线箭头连接符 112"/>
          <p:cNvCxnSpPr/>
          <p:nvPr/>
        </p:nvCxnSpPr>
        <p:spPr>
          <a:xfrm>
            <a:off x="727078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/>
          <p:cNvCxnSpPr/>
          <p:nvPr/>
        </p:nvCxnSpPr>
        <p:spPr>
          <a:xfrm>
            <a:off x="886174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>
          <a:xfrm>
            <a:off x="7270789" y="816760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7703550" y="41931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线箭头连接符 116"/>
          <p:cNvCxnSpPr/>
          <p:nvPr/>
        </p:nvCxnSpPr>
        <p:spPr>
          <a:xfrm>
            <a:off x="9097164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8828401" y="3724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9" name="表格 118"/>
          <p:cNvGraphicFramePr>
            <a:graphicFrameLocks noGrp="1"/>
          </p:cNvGraphicFramePr>
          <p:nvPr/>
        </p:nvGraphicFramePr>
        <p:xfrm>
          <a:off x="2928000" y="2169419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" name="文本框 119"/>
          <p:cNvSpPr txBox="1"/>
          <p:nvPr/>
        </p:nvSpPr>
        <p:spPr>
          <a:xfrm>
            <a:off x="2947120" y="256202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313820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744524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142075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526068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892768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323472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721023" y="256202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116015" y="255957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482715" y="25595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6913418" y="255956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310969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7682530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8139161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8490003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889855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6" name="直线箭头连接符 135"/>
          <p:cNvCxnSpPr/>
          <p:nvPr/>
        </p:nvCxnSpPr>
        <p:spPr>
          <a:xfrm>
            <a:off x="785612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6414509" y="42903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8" name="直线箭头连接符 137"/>
          <p:cNvCxnSpPr/>
          <p:nvPr/>
        </p:nvCxnSpPr>
        <p:spPr>
          <a:xfrm>
            <a:off x="3152279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/>
          <p:cNvCxnSpPr/>
          <p:nvPr/>
        </p:nvCxnSpPr>
        <p:spPr>
          <a:xfrm>
            <a:off x="3529944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3331145" y="42903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3421279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2" name="直线箭头连接符 141"/>
          <p:cNvCxnSpPr/>
          <p:nvPr/>
        </p:nvCxnSpPr>
        <p:spPr>
          <a:xfrm>
            <a:off x="390410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>
            <a:off x="4324176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3597849" y="165272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073736" y="165272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955500" y="5291451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/>
        </p:nvGraphicFramePr>
        <p:xfrm>
          <a:off x="5424492" y="5274417"/>
          <a:ext cx="1569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文本框 147"/>
          <p:cNvSpPr txBox="1"/>
          <p:nvPr/>
        </p:nvSpPr>
        <p:spPr>
          <a:xfrm>
            <a:off x="5469301" y="572643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5880029" y="5726177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3" name="直线箭头连接符 152"/>
          <p:cNvCxnSpPr/>
          <p:nvPr/>
        </p:nvCxnSpPr>
        <p:spPr>
          <a:xfrm>
            <a:off x="4692432" y="1791227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4330319" y="1482249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/>
        </p:nvGraphicFramePr>
        <p:xfrm>
          <a:off x="2929606" y="340162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0" name="文本框 159"/>
          <p:cNvSpPr txBox="1"/>
          <p:nvPr/>
        </p:nvSpPr>
        <p:spPr>
          <a:xfrm>
            <a:off x="2959902" y="38226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3326602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3757306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4154857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4538850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4905550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5336254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5733805" y="38226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6128797" y="38202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6495497" y="38202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6926200" y="38202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7323751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7695312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8151943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8502785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8902637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21" name="直线箭头连接符 420"/>
          <p:cNvCxnSpPr/>
          <p:nvPr/>
        </p:nvCxnSpPr>
        <p:spPr>
          <a:xfrm>
            <a:off x="6309525" y="188679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线箭头连接符 421"/>
          <p:cNvCxnSpPr/>
          <p:nvPr/>
        </p:nvCxnSpPr>
        <p:spPr>
          <a:xfrm>
            <a:off x="6729600" y="188679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文本框 422"/>
          <p:cNvSpPr txBox="1"/>
          <p:nvPr/>
        </p:nvSpPr>
        <p:spPr>
          <a:xfrm>
            <a:off x="6003273" y="164449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4" name="文本框 423"/>
          <p:cNvSpPr txBox="1"/>
          <p:nvPr/>
        </p:nvSpPr>
        <p:spPr>
          <a:xfrm>
            <a:off x="6479160" y="164449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5" name="文本框 424"/>
          <p:cNvSpPr txBox="1"/>
          <p:nvPr/>
        </p:nvSpPr>
        <p:spPr>
          <a:xfrm>
            <a:off x="5399848" y="163854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26" name="直线箭头连接符 425"/>
          <p:cNvCxnSpPr/>
          <p:nvPr/>
        </p:nvCxnSpPr>
        <p:spPr>
          <a:xfrm>
            <a:off x="5524786" y="188085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线箭头连接符 426"/>
          <p:cNvCxnSpPr/>
          <p:nvPr/>
        </p:nvCxnSpPr>
        <p:spPr>
          <a:xfrm>
            <a:off x="5902451" y="188085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文本框 427"/>
          <p:cNvSpPr txBox="1"/>
          <p:nvPr/>
        </p:nvSpPr>
        <p:spPr>
          <a:xfrm>
            <a:off x="5793786" y="163854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29" name="直线箭头连接符 428"/>
          <p:cNvCxnSpPr/>
          <p:nvPr/>
        </p:nvCxnSpPr>
        <p:spPr>
          <a:xfrm>
            <a:off x="5122190" y="18835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文本框 429"/>
          <p:cNvSpPr txBox="1"/>
          <p:nvPr/>
        </p:nvSpPr>
        <p:spPr>
          <a:xfrm>
            <a:off x="4769870" y="1652728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1" name="直线箭头连接符 430"/>
          <p:cNvCxnSpPr/>
          <p:nvPr/>
        </p:nvCxnSpPr>
        <p:spPr>
          <a:xfrm>
            <a:off x="8277663" y="1733879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文本框 431"/>
          <p:cNvSpPr txBox="1"/>
          <p:nvPr/>
        </p:nvSpPr>
        <p:spPr>
          <a:xfrm>
            <a:off x="7949223" y="148224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4" name="直线箭头连接符 433"/>
          <p:cNvCxnSpPr/>
          <p:nvPr/>
        </p:nvCxnSpPr>
        <p:spPr>
          <a:xfrm>
            <a:off x="8658900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线箭头连接符 434"/>
          <p:cNvCxnSpPr/>
          <p:nvPr/>
        </p:nvCxnSpPr>
        <p:spPr>
          <a:xfrm>
            <a:off x="9043850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文本框 435"/>
          <p:cNvSpPr txBox="1"/>
          <p:nvPr/>
        </p:nvSpPr>
        <p:spPr>
          <a:xfrm>
            <a:off x="8548883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7" name="文本框 436"/>
          <p:cNvSpPr txBox="1"/>
          <p:nvPr/>
        </p:nvSpPr>
        <p:spPr>
          <a:xfrm>
            <a:off x="8930833" y="165272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3" name="文本框 442"/>
          <p:cNvSpPr txBox="1"/>
          <p:nvPr/>
        </p:nvSpPr>
        <p:spPr>
          <a:xfrm>
            <a:off x="4440113" y="2884895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4" name="直线箭头连接符 443"/>
          <p:cNvCxnSpPr/>
          <p:nvPr/>
        </p:nvCxnSpPr>
        <p:spPr>
          <a:xfrm>
            <a:off x="4691771" y="312720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线箭头连接符 444"/>
          <p:cNvCxnSpPr/>
          <p:nvPr/>
        </p:nvCxnSpPr>
        <p:spPr>
          <a:xfrm>
            <a:off x="5104808" y="2952957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文本框 445"/>
          <p:cNvSpPr txBox="1"/>
          <p:nvPr/>
        </p:nvSpPr>
        <p:spPr>
          <a:xfrm>
            <a:off x="4776368" y="270132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51" name="直线箭头连接符 450"/>
          <p:cNvCxnSpPr/>
          <p:nvPr/>
        </p:nvCxnSpPr>
        <p:spPr>
          <a:xfrm>
            <a:off x="5486118" y="312546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线箭头连接符 451"/>
          <p:cNvCxnSpPr/>
          <p:nvPr/>
        </p:nvCxnSpPr>
        <p:spPr>
          <a:xfrm>
            <a:off x="5906193" y="312546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文本框 452"/>
          <p:cNvSpPr txBox="1"/>
          <p:nvPr/>
        </p:nvSpPr>
        <p:spPr>
          <a:xfrm>
            <a:off x="5179866" y="288316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4" name="文本框 453"/>
          <p:cNvSpPr txBox="1"/>
          <p:nvPr/>
        </p:nvSpPr>
        <p:spPr>
          <a:xfrm>
            <a:off x="5655753" y="288316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6" name="文本框 455"/>
          <p:cNvSpPr txBox="1"/>
          <p:nvPr/>
        </p:nvSpPr>
        <p:spPr>
          <a:xfrm>
            <a:off x="6427529" y="2879889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57" name="直线箭头连接符 456"/>
          <p:cNvCxnSpPr/>
          <p:nvPr/>
        </p:nvCxnSpPr>
        <p:spPr>
          <a:xfrm>
            <a:off x="6679187" y="3122196"/>
            <a:ext cx="0" cy="2633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线箭头连接符 458"/>
          <p:cNvCxnSpPr>
            <a:endCxn id="160" idx="2"/>
          </p:cNvCxnSpPr>
          <p:nvPr/>
        </p:nvCxnSpPr>
        <p:spPr>
          <a:xfrm flipH="1" flipV="1">
            <a:off x="3142004" y="4099662"/>
            <a:ext cx="3183382" cy="1122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线箭头连接符 461"/>
          <p:cNvCxnSpPr>
            <a:endCxn id="168" idx="2"/>
          </p:cNvCxnSpPr>
          <p:nvPr/>
        </p:nvCxnSpPr>
        <p:spPr>
          <a:xfrm flipH="1" flipV="1">
            <a:off x="6310899" y="4097204"/>
            <a:ext cx="489004" cy="1125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线箭头连接符 465"/>
          <p:cNvCxnSpPr>
            <a:stCxn id="40" idx="2"/>
            <a:endCxn id="471" idx="2"/>
          </p:cNvCxnSpPr>
          <p:nvPr/>
        </p:nvCxnSpPr>
        <p:spPr>
          <a:xfrm flipV="1">
            <a:off x="1800248" y="6003438"/>
            <a:ext cx="4593971" cy="95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文本框 470"/>
          <p:cNvSpPr txBox="1"/>
          <p:nvPr/>
        </p:nvSpPr>
        <p:spPr>
          <a:xfrm>
            <a:off x="6257001" y="572643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2" name="文本框 471"/>
          <p:cNvSpPr txBox="1"/>
          <p:nvPr/>
        </p:nvSpPr>
        <p:spPr>
          <a:xfrm>
            <a:off x="6667729" y="5726177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74" name="直线箭头连接符 473"/>
          <p:cNvCxnSpPr>
            <a:stCxn id="36" idx="2"/>
            <a:endCxn id="133" idx="2"/>
          </p:cNvCxnSpPr>
          <p:nvPr/>
        </p:nvCxnSpPr>
        <p:spPr>
          <a:xfrm flipV="1">
            <a:off x="1796536" y="2831159"/>
            <a:ext cx="6524727" cy="264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29944" y="0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，域名：“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”，域值：“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6" name="矩形 5"/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-37117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0221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0221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-37117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30221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-37117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30221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-37117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302219" y="5472539"/>
          <a:ext cx="12672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-37117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30221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31411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3720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4564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5408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0221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530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3375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4219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32100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64409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5253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6098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3622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5931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96776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7620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3994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6303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97147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7991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32897" y="64607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55987" y="64588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64431" y="64588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72875" y="64588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512723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1085205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9512723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1085205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9512723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1085205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9512723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1085205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9512723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10852059" y="547253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9512723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085205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10863951" y="33184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1187041" y="33165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1495485" y="331650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803929" y="33165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852059" y="394375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175149" y="39418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1483593" y="39418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1792037" y="39418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870845" y="45658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193935" y="456393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1502379" y="45639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810823" y="45639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886069" y="519747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1209159" y="519554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517603" y="5195539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826047" y="5195538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889781" y="582366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1212871" y="58217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521315" y="58217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1829759" y="582173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0897961" y="648945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1221051" y="648752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1529495" y="64875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1837939" y="64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9" name="直线箭头连接符 98"/>
          <p:cNvCxnSpPr/>
          <p:nvPr/>
        </p:nvCxnSpPr>
        <p:spPr>
          <a:xfrm>
            <a:off x="3062941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621906" y="42903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1" name="直线箭头连接符 100"/>
          <p:cNvCxnSpPr/>
          <p:nvPr/>
        </p:nvCxnSpPr>
        <p:spPr>
          <a:xfrm>
            <a:off x="3480184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/>
          <p:nvPr/>
        </p:nvCxnSpPr>
        <p:spPr>
          <a:xfrm>
            <a:off x="391088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/>
          <p:nvPr/>
        </p:nvCxnSpPr>
        <p:spPr>
          <a:xfrm>
            <a:off x="4308439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/>
          <p:nvPr/>
        </p:nvCxnSpPr>
        <p:spPr>
          <a:xfrm>
            <a:off x="4692432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3027341" y="165272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773671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157663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547200" y="4241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9" name="直线箭头连接符 108"/>
          <p:cNvCxnSpPr/>
          <p:nvPr/>
        </p:nvCxnSpPr>
        <p:spPr>
          <a:xfrm>
            <a:off x="6644509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7604463" y="1652728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线箭头连接符 110"/>
          <p:cNvCxnSpPr/>
          <p:nvPr/>
        </p:nvCxnSpPr>
        <p:spPr>
          <a:xfrm>
            <a:off x="7075200" y="525636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710179" y="24863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3" name="直线箭头连接符 112"/>
          <p:cNvCxnSpPr/>
          <p:nvPr/>
        </p:nvCxnSpPr>
        <p:spPr>
          <a:xfrm>
            <a:off x="727078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/>
          <p:cNvCxnSpPr/>
          <p:nvPr/>
        </p:nvCxnSpPr>
        <p:spPr>
          <a:xfrm>
            <a:off x="886174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>
          <a:xfrm>
            <a:off x="7270789" y="816760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7703550" y="41931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线箭头连接符 116"/>
          <p:cNvCxnSpPr/>
          <p:nvPr/>
        </p:nvCxnSpPr>
        <p:spPr>
          <a:xfrm>
            <a:off x="9097164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8828401" y="3724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9" name="表格 118"/>
          <p:cNvGraphicFramePr>
            <a:graphicFrameLocks noGrp="1"/>
          </p:cNvGraphicFramePr>
          <p:nvPr/>
        </p:nvGraphicFramePr>
        <p:xfrm>
          <a:off x="2928000" y="2169419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" name="文本框 119"/>
          <p:cNvSpPr txBox="1"/>
          <p:nvPr/>
        </p:nvSpPr>
        <p:spPr>
          <a:xfrm>
            <a:off x="2947120" y="256202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313820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744524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142075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526068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892768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323472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721023" y="256202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116015" y="255957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482715" y="25595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6913418" y="255956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310969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7682530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8139161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8490003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889855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6" name="直线箭头连接符 135"/>
          <p:cNvCxnSpPr/>
          <p:nvPr/>
        </p:nvCxnSpPr>
        <p:spPr>
          <a:xfrm>
            <a:off x="785612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6414509" y="42903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8" name="直线箭头连接符 137"/>
          <p:cNvCxnSpPr/>
          <p:nvPr/>
        </p:nvCxnSpPr>
        <p:spPr>
          <a:xfrm>
            <a:off x="3152279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/>
          <p:cNvCxnSpPr/>
          <p:nvPr/>
        </p:nvCxnSpPr>
        <p:spPr>
          <a:xfrm>
            <a:off x="3529944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3331145" y="42903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3421279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2" name="直线箭头连接符 141"/>
          <p:cNvCxnSpPr/>
          <p:nvPr/>
        </p:nvCxnSpPr>
        <p:spPr>
          <a:xfrm>
            <a:off x="390410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>
            <a:off x="4324176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3597849" y="165272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073736" y="165272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3616234" y="5683853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71751"/>
              </p:ext>
            </p:extLst>
          </p:nvPr>
        </p:nvGraphicFramePr>
        <p:xfrm>
          <a:off x="6085226" y="5666819"/>
          <a:ext cx="23544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文本框 147"/>
          <p:cNvSpPr txBox="1"/>
          <p:nvPr/>
        </p:nvSpPr>
        <p:spPr>
          <a:xfrm>
            <a:off x="6130035" y="611884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6540763" y="611857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1" name="直线箭头连接符 150"/>
          <p:cNvCxnSpPr/>
          <p:nvPr/>
        </p:nvCxnSpPr>
        <p:spPr>
          <a:xfrm>
            <a:off x="4692432" y="1791227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4330319" y="1482249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3" name="表格 152"/>
          <p:cNvGraphicFramePr>
            <a:graphicFrameLocks noGrp="1"/>
          </p:cNvGraphicFramePr>
          <p:nvPr/>
        </p:nvGraphicFramePr>
        <p:xfrm>
          <a:off x="2929606" y="340162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" name="文本框 153"/>
          <p:cNvSpPr txBox="1"/>
          <p:nvPr/>
        </p:nvSpPr>
        <p:spPr>
          <a:xfrm>
            <a:off x="2959902" y="38226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3326602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3757306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4154857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4538850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4905550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336254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733805" y="38226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6128797" y="38202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495497" y="38202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6926200" y="38202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7323751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7695312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8151943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8502785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8902637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0" name="直线箭头连接符 169"/>
          <p:cNvCxnSpPr/>
          <p:nvPr/>
        </p:nvCxnSpPr>
        <p:spPr>
          <a:xfrm>
            <a:off x="6309525" y="188679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/>
          <p:cNvCxnSpPr/>
          <p:nvPr/>
        </p:nvCxnSpPr>
        <p:spPr>
          <a:xfrm>
            <a:off x="6729600" y="188679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6003273" y="164449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6479160" y="164449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5399848" y="163854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5" name="直线箭头连接符 174"/>
          <p:cNvCxnSpPr/>
          <p:nvPr/>
        </p:nvCxnSpPr>
        <p:spPr>
          <a:xfrm>
            <a:off x="5524786" y="188085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箭头连接符 175"/>
          <p:cNvCxnSpPr/>
          <p:nvPr/>
        </p:nvCxnSpPr>
        <p:spPr>
          <a:xfrm>
            <a:off x="5902451" y="188085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5793786" y="163854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5122190" y="18835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4769870" y="1652728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8277663" y="1733879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7949223" y="148224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2" name="直线箭头连接符 181"/>
          <p:cNvCxnSpPr/>
          <p:nvPr/>
        </p:nvCxnSpPr>
        <p:spPr>
          <a:xfrm>
            <a:off x="8658900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箭头连接符 182"/>
          <p:cNvCxnSpPr/>
          <p:nvPr/>
        </p:nvCxnSpPr>
        <p:spPr>
          <a:xfrm>
            <a:off x="9043850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>
            <a:off x="8548883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8930833" y="165272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4440113" y="2884895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7" name="直线箭头连接符 186"/>
          <p:cNvCxnSpPr/>
          <p:nvPr/>
        </p:nvCxnSpPr>
        <p:spPr>
          <a:xfrm>
            <a:off x="4691771" y="312720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/>
          <p:nvPr/>
        </p:nvCxnSpPr>
        <p:spPr>
          <a:xfrm>
            <a:off x="5104808" y="2952957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4776368" y="270132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0" name="直线箭头连接符 189"/>
          <p:cNvCxnSpPr/>
          <p:nvPr/>
        </p:nvCxnSpPr>
        <p:spPr>
          <a:xfrm>
            <a:off x="5486118" y="312546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/>
          <p:cNvCxnSpPr/>
          <p:nvPr/>
        </p:nvCxnSpPr>
        <p:spPr>
          <a:xfrm>
            <a:off x="5906193" y="312546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5179866" y="288316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5655753" y="288316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427529" y="2879889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5" name="直线箭头连接符 194"/>
          <p:cNvCxnSpPr/>
          <p:nvPr/>
        </p:nvCxnSpPr>
        <p:spPr>
          <a:xfrm>
            <a:off x="6679187" y="3122196"/>
            <a:ext cx="0" cy="2633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本框 198"/>
          <p:cNvSpPr txBox="1"/>
          <p:nvPr/>
        </p:nvSpPr>
        <p:spPr>
          <a:xfrm>
            <a:off x="6917735" y="611884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7328463" y="611857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02" name="表格 201"/>
          <p:cNvGraphicFramePr>
            <a:graphicFrameLocks noGrp="1"/>
          </p:cNvGraphicFramePr>
          <p:nvPr/>
        </p:nvGraphicFramePr>
        <p:xfrm>
          <a:off x="2912263" y="4689178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3" name="文本框 202"/>
          <p:cNvSpPr txBox="1"/>
          <p:nvPr/>
        </p:nvSpPr>
        <p:spPr>
          <a:xfrm>
            <a:off x="2912757" y="508403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48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3279458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3710161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4107712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4491705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4858405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289109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5686660" y="508403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6081652" y="508157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6448352" y="508157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6879055" y="508157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7276606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7648167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8104798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8455640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8855492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1" name="直线箭头连接符 250"/>
          <p:cNvCxnSpPr/>
          <p:nvPr/>
        </p:nvCxnSpPr>
        <p:spPr>
          <a:xfrm>
            <a:off x="7085241" y="2955809"/>
            <a:ext cx="0" cy="45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6636743" y="271495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3" name="直线箭头连接符 252"/>
          <p:cNvCxnSpPr/>
          <p:nvPr/>
        </p:nvCxnSpPr>
        <p:spPr>
          <a:xfrm>
            <a:off x="7502484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线箭头连接符 253"/>
          <p:cNvCxnSpPr/>
          <p:nvPr/>
        </p:nvCxnSpPr>
        <p:spPr>
          <a:xfrm>
            <a:off x="7933188" y="3119343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线箭头连接符 254"/>
          <p:cNvCxnSpPr/>
          <p:nvPr/>
        </p:nvCxnSpPr>
        <p:spPr>
          <a:xfrm>
            <a:off x="8330739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线箭头连接符 255"/>
          <p:cNvCxnSpPr/>
          <p:nvPr/>
        </p:nvCxnSpPr>
        <p:spPr>
          <a:xfrm>
            <a:off x="8714732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本框 256"/>
          <p:cNvSpPr txBox="1"/>
          <p:nvPr/>
        </p:nvSpPr>
        <p:spPr>
          <a:xfrm>
            <a:off x="7795971" y="289412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8179963" y="289412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8569500" y="28941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7353445" y="289896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4034880" y="415384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8" name="直线箭头连接符 287"/>
          <p:cNvCxnSpPr/>
          <p:nvPr/>
        </p:nvCxnSpPr>
        <p:spPr>
          <a:xfrm>
            <a:off x="4286538" y="439614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线箭头连接符 288"/>
          <p:cNvCxnSpPr/>
          <p:nvPr/>
        </p:nvCxnSpPr>
        <p:spPr>
          <a:xfrm>
            <a:off x="4699575" y="4221904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289"/>
          <p:cNvSpPr txBox="1"/>
          <p:nvPr/>
        </p:nvSpPr>
        <p:spPr>
          <a:xfrm>
            <a:off x="4371135" y="3970274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1" name="直线箭头连接符 290"/>
          <p:cNvCxnSpPr/>
          <p:nvPr/>
        </p:nvCxnSpPr>
        <p:spPr>
          <a:xfrm>
            <a:off x="5080885" y="439441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线箭头连接符 291"/>
          <p:cNvCxnSpPr/>
          <p:nvPr/>
        </p:nvCxnSpPr>
        <p:spPr>
          <a:xfrm>
            <a:off x="5500960" y="439441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文本框 292"/>
          <p:cNvSpPr txBox="1"/>
          <p:nvPr/>
        </p:nvSpPr>
        <p:spPr>
          <a:xfrm>
            <a:off x="4774633" y="415210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5250520" y="415210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024605" y="416416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6" name="直线箭头连接符 295"/>
          <p:cNvCxnSpPr/>
          <p:nvPr/>
        </p:nvCxnSpPr>
        <p:spPr>
          <a:xfrm>
            <a:off x="6276263" y="440646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线箭头连接符 296"/>
          <p:cNvCxnSpPr>
            <a:endCxn id="169" idx="2"/>
          </p:cNvCxnSpPr>
          <p:nvPr/>
        </p:nvCxnSpPr>
        <p:spPr>
          <a:xfrm flipV="1">
            <a:off x="7831667" y="4091793"/>
            <a:ext cx="1253072" cy="1555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线箭头连接符 299"/>
          <p:cNvCxnSpPr>
            <a:endCxn id="210" idx="2"/>
          </p:cNvCxnSpPr>
          <p:nvPr/>
        </p:nvCxnSpPr>
        <p:spPr>
          <a:xfrm flipH="1" flipV="1">
            <a:off x="5868762" y="5361031"/>
            <a:ext cx="2401930" cy="2951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线箭头连接符 302"/>
          <p:cNvCxnSpPr>
            <a:stCxn id="75" idx="2"/>
            <a:endCxn id="306" idx="3"/>
          </p:cNvCxnSpPr>
          <p:nvPr/>
        </p:nvCxnSpPr>
        <p:spPr>
          <a:xfrm flipH="1">
            <a:off x="7965424" y="6100666"/>
            <a:ext cx="3061574" cy="144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7690989" y="6107006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8101717" y="610674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2" name="直线箭头连接符 311"/>
          <p:cNvCxnSpPr>
            <a:endCxn id="164" idx="2"/>
          </p:cNvCxnSpPr>
          <p:nvPr/>
        </p:nvCxnSpPr>
        <p:spPr>
          <a:xfrm flipH="1" flipV="1">
            <a:off x="7108302" y="4097202"/>
            <a:ext cx="3892866" cy="1377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29944" y="0"/>
            <a:ext cx="505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，域名：“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”，域值：“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6" name="矩形 5"/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-37117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0221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0221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-37117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30221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-37117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30221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-37117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302219" y="5472539"/>
          <a:ext cx="12672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-37117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30221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31411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3720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4564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5408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0221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530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3375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4219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32100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64409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5253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6098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3622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5931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96776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7620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3994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6303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97147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7991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32897" y="64607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55987" y="64588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64431" y="64588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72875" y="64588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512723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1085205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9512723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1085205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9512723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1085205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9512723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1085205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9512723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10852059" y="547253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9512723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085205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10863951" y="33184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1187041" y="33165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1495485" y="331650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803929" y="33165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852059" y="394375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175149" y="39418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1483593" y="39418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1792037" y="39418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870845" y="45658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193935" y="456393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1502379" y="45639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810823" y="45639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886069" y="519747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1209159" y="519554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517603" y="5195539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826047" y="5195538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889781" y="582366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1212871" y="58217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521315" y="58217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1829759" y="582173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0897961" y="648945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1221051" y="648752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1529495" y="64875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1837939" y="64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9" name="直线箭头连接符 98"/>
          <p:cNvCxnSpPr/>
          <p:nvPr/>
        </p:nvCxnSpPr>
        <p:spPr>
          <a:xfrm>
            <a:off x="3062941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621906" y="42903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1" name="直线箭头连接符 100"/>
          <p:cNvCxnSpPr/>
          <p:nvPr/>
        </p:nvCxnSpPr>
        <p:spPr>
          <a:xfrm>
            <a:off x="3480184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/>
          <p:nvPr/>
        </p:nvCxnSpPr>
        <p:spPr>
          <a:xfrm>
            <a:off x="391088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/>
          <p:nvPr/>
        </p:nvCxnSpPr>
        <p:spPr>
          <a:xfrm>
            <a:off x="4308439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/>
          <p:nvPr/>
        </p:nvCxnSpPr>
        <p:spPr>
          <a:xfrm>
            <a:off x="4692432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3027341" y="165272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773671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157663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547200" y="4241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9" name="直线箭头连接符 108"/>
          <p:cNvCxnSpPr/>
          <p:nvPr/>
        </p:nvCxnSpPr>
        <p:spPr>
          <a:xfrm>
            <a:off x="6644509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/>
          <p:nvPr/>
        </p:nvCxnSpPr>
        <p:spPr>
          <a:xfrm>
            <a:off x="7075200" y="525636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710179" y="24863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3" name="直线箭头连接符 112"/>
          <p:cNvCxnSpPr/>
          <p:nvPr/>
        </p:nvCxnSpPr>
        <p:spPr>
          <a:xfrm>
            <a:off x="727078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/>
          <p:cNvCxnSpPr/>
          <p:nvPr/>
        </p:nvCxnSpPr>
        <p:spPr>
          <a:xfrm>
            <a:off x="886174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>
          <a:xfrm>
            <a:off x="7270789" y="816760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7703550" y="41931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线箭头连接符 116"/>
          <p:cNvCxnSpPr/>
          <p:nvPr/>
        </p:nvCxnSpPr>
        <p:spPr>
          <a:xfrm>
            <a:off x="9097164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8828401" y="3724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9" name="表格 118"/>
          <p:cNvGraphicFramePr>
            <a:graphicFrameLocks noGrp="1"/>
          </p:cNvGraphicFramePr>
          <p:nvPr/>
        </p:nvGraphicFramePr>
        <p:xfrm>
          <a:off x="2928000" y="2169419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57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" name="文本框 119"/>
          <p:cNvSpPr txBox="1"/>
          <p:nvPr/>
        </p:nvSpPr>
        <p:spPr>
          <a:xfrm>
            <a:off x="2947120" y="256202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313820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744524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142075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526068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892768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323472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721023" y="256202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116015" y="255957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482715" y="25595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6913418" y="255956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310969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7682530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8139161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8490003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889855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414509" y="42903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8" name="直线箭头连接符 137"/>
          <p:cNvCxnSpPr/>
          <p:nvPr/>
        </p:nvCxnSpPr>
        <p:spPr>
          <a:xfrm>
            <a:off x="3152279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/>
          <p:cNvCxnSpPr/>
          <p:nvPr/>
        </p:nvCxnSpPr>
        <p:spPr>
          <a:xfrm>
            <a:off x="3529944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3331145" y="42903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3421279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2" name="直线箭头连接符 141"/>
          <p:cNvCxnSpPr/>
          <p:nvPr/>
        </p:nvCxnSpPr>
        <p:spPr>
          <a:xfrm>
            <a:off x="390410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>
            <a:off x="4324176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3597849" y="165272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073736" y="165272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386323" y="8132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/>
        </p:nvGraphicFramePr>
        <p:xfrm>
          <a:off x="271311" y="303909"/>
          <a:ext cx="23544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64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文本框 147"/>
          <p:cNvSpPr txBox="1"/>
          <p:nvPr/>
        </p:nvSpPr>
        <p:spPr>
          <a:xfrm>
            <a:off x="316120" y="75593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26848" y="75566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1" name="直线箭头连接符 150"/>
          <p:cNvCxnSpPr/>
          <p:nvPr/>
        </p:nvCxnSpPr>
        <p:spPr>
          <a:xfrm>
            <a:off x="4692432" y="1791227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4330319" y="1482249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3" name="表格 152"/>
          <p:cNvGraphicFramePr>
            <a:graphicFrameLocks noGrp="1"/>
          </p:cNvGraphicFramePr>
          <p:nvPr/>
        </p:nvGraphicFramePr>
        <p:xfrm>
          <a:off x="2929606" y="340162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" name="文本框 153"/>
          <p:cNvSpPr txBox="1"/>
          <p:nvPr/>
        </p:nvSpPr>
        <p:spPr>
          <a:xfrm>
            <a:off x="2959902" y="38226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3326602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3757306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4154857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4538850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4905550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336254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733805" y="38226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6128797" y="38202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495497" y="38202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6926200" y="38202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7323751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7695312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8151943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8502785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8902637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0" name="直线箭头连接符 169"/>
          <p:cNvCxnSpPr/>
          <p:nvPr/>
        </p:nvCxnSpPr>
        <p:spPr>
          <a:xfrm>
            <a:off x="6309525" y="188679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6003273" y="164449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5399848" y="163854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5" name="直线箭头连接符 174"/>
          <p:cNvCxnSpPr/>
          <p:nvPr/>
        </p:nvCxnSpPr>
        <p:spPr>
          <a:xfrm>
            <a:off x="5524786" y="188085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箭头连接符 175"/>
          <p:cNvCxnSpPr/>
          <p:nvPr/>
        </p:nvCxnSpPr>
        <p:spPr>
          <a:xfrm>
            <a:off x="5902451" y="188085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5793786" y="163854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8" name="直线箭头连接符 177"/>
          <p:cNvCxnSpPr/>
          <p:nvPr/>
        </p:nvCxnSpPr>
        <p:spPr>
          <a:xfrm>
            <a:off x="5122190" y="18835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4769870" y="1652728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0" name="直线箭头连接符 179"/>
          <p:cNvCxnSpPr/>
          <p:nvPr/>
        </p:nvCxnSpPr>
        <p:spPr>
          <a:xfrm>
            <a:off x="8277663" y="1733879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7949223" y="148224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2" name="直线箭头连接符 181"/>
          <p:cNvCxnSpPr/>
          <p:nvPr/>
        </p:nvCxnSpPr>
        <p:spPr>
          <a:xfrm>
            <a:off x="8658900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箭头连接符 182"/>
          <p:cNvCxnSpPr/>
          <p:nvPr/>
        </p:nvCxnSpPr>
        <p:spPr>
          <a:xfrm>
            <a:off x="9043850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>
            <a:off x="8548883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8930833" y="165272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4440113" y="2884895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7" name="直线箭头连接符 186"/>
          <p:cNvCxnSpPr/>
          <p:nvPr/>
        </p:nvCxnSpPr>
        <p:spPr>
          <a:xfrm>
            <a:off x="4691771" y="312720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箭头连接符 187"/>
          <p:cNvCxnSpPr/>
          <p:nvPr/>
        </p:nvCxnSpPr>
        <p:spPr>
          <a:xfrm>
            <a:off x="5104808" y="2952957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4776368" y="270132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0" name="直线箭头连接符 189"/>
          <p:cNvCxnSpPr/>
          <p:nvPr/>
        </p:nvCxnSpPr>
        <p:spPr>
          <a:xfrm>
            <a:off x="5486118" y="312546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/>
          <p:cNvCxnSpPr/>
          <p:nvPr/>
        </p:nvCxnSpPr>
        <p:spPr>
          <a:xfrm>
            <a:off x="5906193" y="312546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5179866" y="288316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5655753" y="288316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427529" y="2879889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5" name="直线箭头连接符 194"/>
          <p:cNvCxnSpPr/>
          <p:nvPr/>
        </p:nvCxnSpPr>
        <p:spPr>
          <a:xfrm>
            <a:off x="6679187" y="3122196"/>
            <a:ext cx="0" cy="2633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1103820" y="75593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1514548" y="75566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8" name="表格 197"/>
          <p:cNvGraphicFramePr>
            <a:graphicFrameLocks noGrp="1"/>
          </p:cNvGraphicFramePr>
          <p:nvPr/>
        </p:nvGraphicFramePr>
        <p:xfrm>
          <a:off x="2912263" y="4689178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" name="文本框 198"/>
          <p:cNvSpPr txBox="1"/>
          <p:nvPr/>
        </p:nvSpPr>
        <p:spPr>
          <a:xfrm>
            <a:off x="2912757" y="508403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48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3279458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3710161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4107712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4491705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4858405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5289109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5686660" y="508403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6081652" y="508157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6448352" y="508157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6879055" y="508157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7276606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7648167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8104798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8455640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8855492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5" name="直线箭头连接符 214"/>
          <p:cNvCxnSpPr/>
          <p:nvPr/>
        </p:nvCxnSpPr>
        <p:spPr>
          <a:xfrm>
            <a:off x="7085241" y="2955809"/>
            <a:ext cx="0" cy="45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本框 215"/>
          <p:cNvSpPr txBox="1"/>
          <p:nvPr/>
        </p:nvSpPr>
        <p:spPr>
          <a:xfrm>
            <a:off x="6636743" y="271495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7" name="直线箭头连接符 216"/>
          <p:cNvCxnSpPr/>
          <p:nvPr/>
        </p:nvCxnSpPr>
        <p:spPr>
          <a:xfrm>
            <a:off x="7502484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箭头连接符 217"/>
          <p:cNvCxnSpPr/>
          <p:nvPr/>
        </p:nvCxnSpPr>
        <p:spPr>
          <a:xfrm>
            <a:off x="7933188" y="3119343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线箭头连接符 218"/>
          <p:cNvCxnSpPr/>
          <p:nvPr/>
        </p:nvCxnSpPr>
        <p:spPr>
          <a:xfrm>
            <a:off x="8330739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箭头连接符 219"/>
          <p:cNvCxnSpPr/>
          <p:nvPr/>
        </p:nvCxnSpPr>
        <p:spPr>
          <a:xfrm>
            <a:off x="8714732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文本框 220"/>
          <p:cNvSpPr txBox="1"/>
          <p:nvPr/>
        </p:nvSpPr>
        <p:spPr>
          <a:xfrm>
            <a:off x="7795971" y="289412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8179963" y="289412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8569500" y="28941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4" name="文本框 223"/>
          <p:cNvSpPr txBox="1"/>
          <p:nvPr/>
        </p:nvSpPr>
        <p:spPr>
          <a:xfrm>
            <a:off x="7353445" y="289896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4034880" y="415384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6" name="直线箭头连接符 225"/>
          <p:cNvCxnSpPr/>
          <p:nvPr/>
        </p:nvCxnSpPr>
        <p:spPr>
          <a:xfrm>
            <a:off x="4286538" y="439614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/>
          <p:cNvCxnSpPr/>
          <p:nvPr/>
        </p:nvCxnSpPr>
        <p:spPr>
          <a:xfrm>
            <a:off x="4699575" y="4221904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本框 227"/>
          <p:cNvSpPr txBox="1"/>
          <p:nvPr/>
        </p:nvSpPr>
        <p:spPr>
          <a:xfrm>
            <a:off x="4371135" y="3970274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9" name="直线箭头连接符 228"/>
          <p:cNvCxnSpPr/>
          <p:nvPr/>
        </p:nvCxnSpPr>
        <p:spPr>
          <a:xfrm>
            <a:off x="5080885" y="439441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箭头连接符 229"/>
          <p:cNvCxnSpPr/>
          <p:nvPr/>
        </p:nvCxnSpPr>
        <p:spPr>
          <a:xfrm>
            <a:off x="5500960" y="439441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本框 230"/>
          <p:cNvSpPr txBox="1"/>
          <p:nvPr/>
        </p:nvSpPr>
        <p:spPr>
          <a:xfrm>
            <a:off x="4774633" y="415210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5250520" y="415210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6024605" y="416416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4" name="直线箭头连接符 233"/>
          <p:cNvCxnSpPr/>
          <p:nvPr/>
        </p:nvCxnSpPr>
        <p:spPr>
          <a:xfrm>
            <a:off x="6276263" y="440646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/>
          <p:cNvSpPr txBox="1"/>
          <p:nvPr/>
        </p:nvSpPr>
        <p:spPr>
          <a:xfrm>
            <a:off x="1877074" y="744096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2287802" y="74383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1" name="直线箭头连接符 240"/>
          <p:cNvCxnSpPr/>
          <p:nvPr/>
        </p:nvCxnSpPr>
        <p:spPr>
          <a:xfrm>
            <a:off x="6480657" y="1741005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线箭头连接符 241"/>
          <p:cNvCxnSpPr/>
          <p:nvPr/>
        </p:nvCxnSpPr>
        <p:spPr>
          <a:xfrm>
            <a:off x="8071617" y="1741005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线箭头连接符 242"/>
          <p:cNvCxnSpPr/>
          <p:nvPr/>
        </p:nvCxnSpPr>
        <p:spPr>
          <a:xfrm>
            <a:off x="6480657" y="2032129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/>
          <p:cNvSpPr txBox="1"/>
          <p:nvPr/>
        </p:nvSpPr>
        <p:spPr>
          <a:xfrm>
            <a:off x="6913418" y="1634679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45" name="表格 244"/>
          <p:cNvGraphicFramePr>
            <a:graphicFrameLocks noGrp="1"/>
          </p:cNvGraphicFramePr>
          <p:nvPr/>
        </p:nvGraphicFramePr>
        <p:xfrm>
          <a:off x="2911274" y="595670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" name="文本框 245"/>
          <p:cNvSpPr txBox="1"/>
          <p:nvPr/>
        </p:nvSpPr>
        <p:spPr>
          <a:xfrm>
            <a:off x="2911768" y="635156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7" name="文本框 246"/>
          <p:cNvSpPr txBox="1"/>
          <p:nvPr/>
        </p:nvSpPr>
        <p:spPr>
          <a:xfrm>
            <a:off x="3278468" y="63515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3709171" y="63515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9" name="文本框 248"/>
          <p:cNvSpPr txBox="1"/>
          <p:nvPr/>
        </p:nvSpPr>
        <p:spPr>
          <a:xfrm>
            <a:off x="4106722" y="63515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4490716" y="63515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4857415" y="63515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5288119" y="63515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3" name="文本框 252"/>
          <p:cNvSpPr txBox="1"/>
          <p:nvPr/>
        </p:nvSpPr>
        <p:spPr>
          <a:xfrm>
            <a:off x="5685670" y="63515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4" name="文本框 253"/>
          <p:cNvSpPr txBox="1"/>
          <p:nvPr/>
        </p:nvSpPr>
        <p:spPr>
          <a:xfrm>
            <a:off x="6080662" y="634910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6447362" y="63491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6878065" y="63491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7275616" y="63491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7647177" y="63491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9" name="文本框 258"/>
          <p:cNvSpPr txBox="1"/>
          <p:nvPr/>
        </p:nvSpPr>
        <p:spPr>
          <a:xfrm>
            <a:off x="8103808" y="634369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0" name="文本框 259"/>
          <p:cNvSpPr txBox="1"/>
          <p:nvPr/>
        </p:nvSpPr>
        <p:spPr>
          <a:xfrm>
            <a:off x="8454650" y="634369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1" name="文本框 260"/>
          <p:cNvSpPr txBox="1"/>
          <p:nvPr/>
        </p:nvSpPr>
        <p:spPr>
          <a:xfrm>
            <a:off x="8854502" y="634369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7591702" y="5445167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4" name="直线箭头连接符 263"/>
          <p:cNvCxnSpPr/>
          <p:nvPr/>
        </p:nvCxnSpPr>
        <p:spPr>
          <a:xfrm>
            <a:off x="7843360" y="5687474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箭头连接符 264"/>
          <p:cNvCxnSpPr/>
          <p:nvPr/>
        </p:nvCxnSpPr>
        <p:spPr>
          <a:xfrm>
            <a:off x="5105686" y="66084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/>
          <p:cNvSpPr txBox="1"/>
          <p:nvPr/>
        </p:nvSpPr>
        <p:spPr>
          <a:xfrm>
            <a:off x="4739690" y="422635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docId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2" name="直线箭头连接符 271"/>
          <p:cNvCxnSpPr/>
          <p:nvPr/>
        </p:nvCxnSpPr>
        <p:spPr>
          <a:xfrm>
            <a:off x="5573176" y="65751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本框 272"/>
          <p:cNvSpPr txBox="1"/>
          <p:nvPr/>
        </p:nvSpPr>
        <p:spPr>
          <a:xfrm>
            <a:off x="5348694" y="419310"/>
            <a:ext cx="479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freq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4" name="直线箭头连接符 273"/>
          <p:cNvCxnSpPr/>
          <p:nvPr/>
        </p:nvCxnSpPr>
        <p:spPr>
          <a:xfrm>
            <a:off x="6664816" y="4218825"/>
            <a:ext cx="5221" cy="4517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/>
          <p:cNvSpPr txBox="1"/>
          <p:nvPr/>
        </p:nvSpPr>
        <p:spPr>
          <a:xfrm>
            <a:off x="6355569" y="4008984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9" name="直线箭头连接符 278"/>
          <p:cNvCxnSpPr/>
          <p:nvPr/>
        </p:nvCxnSpPr>
        <p:spPr>
          <a:xfrm>
            <a:off x="7048126" y="4474029"/>
            <a:ext cx="0" cy="1875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文本框 279"/>
          <p:cNvSpPr txBox="1"/>
          <p:nvPr/>
        </p:nvSpPr>
        <p:spPr>
          <a:xfrm>
            <a:off x="6644509" y="424995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7795570" y="413965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4" name="直线箭头连接符 283"/>
          <p:cNvCxnSpPr/>
          <p:nvPr/>
        </p:nvCxnSpPr>
        <p:spPr>
          <a:xfrm>
            <a:off x="7920508" y="438196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线箭头连接符 284"/>
          <p:cNvCxnSpPr/>
          <p:nvPr/>
        </p:nvCxnSpPr>
        <p:spPr>
          <a:xfrm>
            <a:off x="8298173" y="438196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文本框 285"/>
          <p:cNvSpPr txBox="1"/>
          <p:nvPr/>
        </p:nvSpPr>
        <p:spPr>
          <a:xfrm>
            <a:off x="8189508" y="413965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7" name="直线箭头连接符 286"/>
          <p:cNvCxnSpPr/>
          <p:nvPr/>
        </p:nvCxnSpPr>
        <p:spPr>
          <a:xfrm>
            <a:off x="7517912" y="438464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文本框 287"/>
          <p:cNvSpPr txBox="1"/>
          <p:nvPr/>
        </p:nvSpPr>
        <p:spPr>
          <a:xfrm>
            <a:off x="7165592" y="415384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9" name="直线箭头连接符 288"/>
          <p:cNvCxnSpPr/>
          <p:nvPr/>
        </p:nvCxnSpPr>
        <p:spPr>
          <a:xfrm>
            <a:off x="8660417" y="439615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箭头连接符 289"/>
          <p:cNvCxnSpPr/>
          <p:nvPr/>
        </p:nvCxnSpPr>
        <p:spPr>
          <a:xfrm>
            <a:off x="9080492" y="439615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文本框 290"/>
          <p:cNvSpPr txBox="1"/>
          <p:nvPr/>
        </p:nvSpPr>
        <p:spPr>
          <a:xfrm>
            <a:off x="8354165" y="4153843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8830052" y="415384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4" name="直线箭头连接符 293"/>
          <p:cNvCxnSpPr>
            <a:stCxn id="39" idx="2"/>
            <a:endCxn id="148" idx="2"/>
          </p:cNvCxnSpPr>
          <p:nvPr/>
        </p:nvCxnSpPr>
        <p:spPr>
          <a:xfrm flipH="1" flipV="1">
            <a:off x="453338" y="1032930"/>
            <a:ext cx="1023820" cy="5067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线箭头连接符 296"/>
          <p:cNvCxnSpPr>
            <a:stCxn id="148" idx="0"/>
            <a:endCxn id="90" idx="1"/>
          </p:cNvCxnSpPr>
          <p:nvPr/>
        </p:nvCxnSpPr>
        <p:spPr>
          <a:xfrm>
            <a:off x="453338" y="755931"/>
            <a:ext cx="5296832" cy="712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线箭头连接符 299"/>
          <p:cNvCxnSpPr/>
          <p:nvPr/>
        </p:nvCxnSpPr>
        <p:spPr>
          <a:xfrm>
            <a:off x="959765" y="708393"/>
            <a:ext cx="2130425" cy="5251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线箭头连接符 303"/>
          <p:cNvCxnSpPr>
            <a:stCxn id="35" idx="2"/>
            <a:endCxn id="83" idx="2"/>
          </p:cNvCxnSpPr>
          <p:nvPr/>
        </p:nvCxnSpPr>
        <p:spPr>
          <a:xfrm flipV="1">
            <a:off x="1473446" y="1606821"/>
            <a:ext cx="1640039" cy="386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-37117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0221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0221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-37117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30221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-37117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30221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-37117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302219" y="5472539"/>
          <a:ext cx="12672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-37117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30221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31411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3720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4564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5408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0221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530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3375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4219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32100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64409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5253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6098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3622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5931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96776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7620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3994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6303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97147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7991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32897" y="64607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55987" y="64588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64431" y="64588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72875" y="64588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512723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1085205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9512723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1085205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9512723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1085205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9512723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1085205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9512723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10852059" y="547253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9512723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085205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10863951" y="33184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1187041" y="33165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1495485" y="331650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803929" y="33165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852059" y="394375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175149" y="39418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1483593" y="39418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1792037" y="39418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870845" y="45658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193935" y="456393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1502379" y="45639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810823" y="45639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886069" y="519747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1209159" y="519554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517603" y="5195539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826047" y="5195538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889781" y="582366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1212871" y="58217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521315" y="58217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1829759" y="582173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0897961" y="648945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1221051" y="648752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1529495" y="64875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1837939" y="64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9" name="直线箭头连接符 98"/>
          <p:cNvCxnSpPr/>
          <p:nvPr/>
        </p:nvCxnSpPr>
        <p:spPr>
          <a:xfrm>
            <a:off x="3062941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621906" y="42903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1" name="直线箭头连接符 100"/>
          <p:cNvCxnSpPr/>
          <p:nvPr/>
        </p:nvCxnSpPr>
        <p:spPr>
          <a:xfrm>
            <a:off x="3480184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/>
          <p:nvPr/>
        </p:nvCxnSpPr>
        <p:spPr>
          <a:xfrm>
            <a:off x="391088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/>
          <p:nvPr/>
        </p:nvCxnSpPr>
        <p:spPr>
          <a:xfrm>
            <a:off x="4308439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/>
          <p:nvPr/>
        </p:nvCxnSpPr>
        <p:spPr>
          <a:xfrm>
            <a:off x="4692432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3027341" y="165272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773671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157663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547200" y="4241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9" name="直线箭头连接符 108"/>
          <p:cNvCxnSpPr/>
          <p:nvPr/>
        </p:nvCxnSpPr>
        <p:spPr>
          <a:xfrm>
            <a:off x="6644509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/>
          <p:nvPr/>
        </p:nvCxnSpPr>
        <p:spPr>
          <a:xfrm>
            <a:off x="7075200" y="525636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6710179" y="24863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2" name="直线箭头连接符 111"/>
          <p:cNvCxnSpPr/>
          <p:nvPr/>
        </p:nvCxnSpPr>
        <p:spPr>
          <a:xfrm>
            <a:off x="727078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/>
          <p:cNvCxnSpPr/>
          <p:nvPr/>
        </p:nvCxnSpPr>
        <p:spPr>
          <a:xfrm>
            <a:off x="886174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/>
          <p:cNvCxnSpPr/>
          <p:nvPr/>
        </p:nvCxnSpPr>
        <p:spPr>
          <a:xfrm>
            <a:off x="7270789" y="816760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7703550" y="41931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6" name="直线箭头连接符 115"/>
          <p:cNvCxnSpPr/>
          <p:nvPr/>
        </p:nvCxnSpPr>
        <p:spPr>
          <a:xfrm>
            <a:off x="9097164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8828401" y="3724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/>
        </p:nvGraphicFramePr>
        <p:xfrm>
          <a:off x="2928000" y="2169419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文本框 118"/>
          <p:cNvSpPr txBox="1"/>
          <p:nvPr/>
        </p:nvSpPr>
        <p:spPr>
          <a:xfrm>
            <a:off x="2947120" y="256202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313820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744524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4142075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526068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892768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5323472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721023" y="256202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116015" y="255957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482715" y="25595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913418" y="255956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7310969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682530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8139161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8490003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8889855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414509" y="42903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6" name="直线箭头连接符 135"/>
          <p:cNvCxnSpPr/>
          <p:nvPr/>
        </p:nvCxnSpPr>
        <p:spPr>
          <a:xfrm>
            <a:off x="3152279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/>
          <p:cNvCxnSpPr/>
          <p:nvPr/>
        </p:nvCxnSpPr>
        <p:spPr>
          <a:xfrm>
            <a:off x="3529944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3331145" y="42903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3421279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0" name="直线箭头连接符 139"/>
          <p:cNvCxnSpPr/>
          <p:nvPr/>
        </p:nvCxnSpPr>
        <p:spPr>
          <a:xfrm>
            <a:off x="390410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箭头连接符 140"/>
          <p:cNvCxnSpPr/>
          <p:nvPr/>
        </p:nvCxnSpPr>
        <p:spPr>
          <a:xfrm>
            <a:off x="4324176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3597849" y="165272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4073736" y="165272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86323" y="8132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145" name="表格 144"/>
          <p:cNvGraphicFramePr>
            <a:graphicFrameLocks noGrp="1"/>
          </p:cNvGraphicFramePr>
          <p:nvPr/>
        </p:nvGraphicFramePr>
        <p:xfrm>
          <a:off x="271311" y="303909"/>
          <a:ext cx="23544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" name="文本框 145"/>
          <p:cNvSpPr txBox="1"/>
          <p:nvPr/>
        </p:nvSpPr>
        <p:spPr>
          <a:xfrm>
            <a:off x="316120" y="75593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726848" y="75566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8" name="直线箭头连接符 147"/>
          <p:cNvCxnSpPr/>
          <p:nvPr/>
        </p:nvCxnSpPr>
        <p:spPr>
          <a:xfrm>
            <a:off x="4692432" y="1791227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4330319" y="1482249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0" name="表格 149"/>
          <p:cNvGraphicFramePr>
            <a:graphicFrameLocks noGrp="1"/>
          </p:cNvGraphicFramePr>
          <p:nvPr/>
        </p:nvGraphicFramePr>
        <p:xfrm>
          <a:off x="2929606" y="340162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" name="文本框 150"/>
          <p:cNvSpPr txBox="1"/>
          <p:nvPr/>
        </p:nvSpPr>
        <p:spPr>
          <a:xfrm>
            <a:off x="2959902" y="38226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3326602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3757306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4154857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4538850" y="38226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4905550" y="38226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5336254" y="38226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5733805" y="38226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6128797" y="38202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6495497" y="38202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6926200" y="38202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7323751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7695312" y="382020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8151943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8502785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8902637" y="38147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7" name="直线箭头连接符 166"/>
          <p:cNvCxnSpPr/>
          <p:nvPr/>
        </p:nvCxnSpPr>
        <p:spPr>
          <a:xfrm>
            <a:off x="6309525" y="188679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6003273" y="164449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5399848" y="1638545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0" name="直线箭头连接符 169"/>
          <p:cNvCxnSpPr/>
          <p:nvPr/>
        </p:nvCxnSpPr>
        <p:spPr>
          <a:xfrm>
            <a:off x="5524786" y="188085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/>
          <p:cNvCxnSpPr/>
          <p:nvPr/>
        </p:nvCxnSpPr>
        <p:spPr>
          <a:xfrm>
            <a:off x="5902451" y="188085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5793786" y="1638545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3" name="直线箭头连接符 172"/>
          <p:cNvCxnSpPr/>
          <p:nvPr/>
        </p:nvCxnSpPr>
        <p:spPr>
          <a:xfrm>
            <a:off x="5122190" y="18835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4769870" y="1652728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5" name="直线箭头连接符 174"/>
          <p:cNvCxnSpPr/>
          <p:nvPr/>
        </p:nvCxnSpPr>
        <p:spPr>
          <a:xfrm>
            <a:off x="8277663" y="1733879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/>
          <p:cNvSpPr txBox="1"/>
          <p:nvPr/>
        </p:nvSpPr>
        <p:spPr>
          <a:xfrm>
            <a:off x="7949223" y="148224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7" name="直线箭头连接符 176"/>
          <p:cNvCxnSpPr/>
          <p:nvPr/>
        </p:nvCxnSpPr>
        <p:spPr>
          <a:xfrm>
            <a:off x="8658900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线箭头连接符 177"/>
          <p:cNvCxnSpPr/>
          <p:nvPr/>
        </p:nvCxnSpPr>
        <p:spPr>
          <a:xfrm>
            <a:off x="9043850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8548883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8930833" y="165272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4440113" y="2884895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2" name="直线箭头连接符 181"/>
          <p:cNvCxnSpPr/>
          <p:nvPr/>
        </p:nvCxnSpPr>
        <p:spPr>
          <a:xfrm>
            <a:off x="4691771" y="312720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箭头连接符 182"/>
          <p:cNvCxnSpPr/>
          <p:nvPr/>
        </p:nvCxnSpPr>
        <p:spPr>
          <a:xfrm>
            <a:off x="5104808" y="2952957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>
            <a:off x="4776368" y="270132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>
            <a:off x="5486118" y="312546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/>
          <p:cNvCxnSpPr/>
          <p:nvPr/>
        </p:nvCxnSpPr>
        <p:spPr>
          <a:xfrm>
            <a:off x="5906193" y="312546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/>
          <p:cNvSpPr txBox="1"/>
          <p:nvPr/>
        </p:nvSpPr>
        <p:spPr>
          <a:xfrm>
            <a:off x="5179866" y="2883161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5655753" y="288316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6427529" y="2879889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0" name="直线箭头连接符 189"/>
          <p:cNvCxnSpPr/>
          <p:nvPr/>
        </p:nvCxnSpPr>
        <p:spPr>
          <a:xfrm>
            <a:off x="6679187" y="3122196"/>
            <a:ext cx="0" cy="2633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1103820" y="75593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1514548" y="75566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3" name="表格 192"/>
          <p:cNvGraphicFramePr>
            <a:graphicFrameLocks noGrp="1"/>
          </p:cNvGraphicFramePr>
          <p:nvPr/>
        </p:nvGraphicFramePr>
        <p:xfrm>
          <a:off x="2912263" y="4689178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" name="文本框 193"/>
          <p:cNvSpPr txBox="1"/>
          <p:nvPr/>
        </p:nvSpPr>
        <p:spPr>
          <a:xfrm>
            <a:off x="2912757" y="508403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48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3279458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3710161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4107712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4491705" y="508403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4858405" y="508403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5289109" y="508403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5686660" y="508403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6081652" y="508157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6448352" y="508157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6879055" y="508157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7276606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7648167" y="508157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8104798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8455640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8855492" y="507616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0" name="直线箭头连接符 209"/>
          <p:cNvCxnSpPr/>
          <p:nvPr/>
        </p:nvCxnSpPr>
        <p:spPr>
          <a:xfrm>
            <a:off x="7085241" y="2955809"/>
            <a:ext cx="0" cy="45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文本框 210"/>
          <p:cNvSpPr txBox="1"/>
          <p:nvPr/>
        </p:nvSpPr>
        <p:spPr>
          <a:xfrm>
            <a:off x="6636743" y="271495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2" name="直线箭头连接符 211"/>
          <p:cNvCxnSpPr/>
          <p:nvPr/>
        </p:nvCxnSpPr>
        <p:spPr>
          <a:xfrm>
            <a:off x="7502484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箭头连接符 212"/>
          <p:cNvCxnSpPr/>
          <p:nvPr/>
        </p:nvCxnSpPr>
        <p:spPr>
          <a:xfrm>
            <a:off x="7933188" y="3119343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线箭头连接符 213"/>
          <p:cNvCxnSpPr/>
          <p:nvPr/>
        </p:nvCxnSpPr>
        <p:spPr>
          <a:xfrm>
            <a:off x="8330739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线箭头连接符 214"/>
          <p:cNvCxnSpPr/>
          <p:nvPr/>
        </p:nvCxnSpPr>
        <p:spPr>
          <a:xfrm>
            <a:off x="8714732" y="313275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本框 215"/>
          <p:cNvSpPr txBox="1"/>
          <p:nvPr/>
        </p:nvSpPr>
        <p:spPr>
          <a:xfrm>
            <a:off x="7795971" y="289412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8179963" y="2894120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8569500" y="28941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7353445" y="289896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0" name="文本框 219"/>
          <p:cNvSpPr txBox="1"/>
          <p:nvPr/>
        </p:nvSpPr>
        <p:spPr>
          <a:xfrm>
            <a:off x="4034880" y="415384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1" name="直线箭头连接符 220"/>
          <p:cNvCxnSpPr/>
          <p:nvPr/>
        </p:nvCxnSpPr>
        <p:spPr>
          <a:xfrm>
            <a:off x="4286538" y="439614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221"/>
          <p:cNvCxnSpPr/>
          <p:nvPr/>
        </p:nvCxnSpPr>
        <p:spPr>
          <a:xfrm>
            <a:off x="4699575" y="4221904"/>
            <a:ext cx="0" cy="4422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4371135" y="3970274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4" name="直线箭头连接符 223"/>
          <p:cNvCxnSpPr/>
          <p:nvPr/>
        </p:nvCxnSpPr>
        <p:spPr>
          <a:xfrm>
            <a:off x="5080885" y="439441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线箭头连接符 224"/>
          <p:cNvCxnSpPr/>
          <p:nvPr/>
        </p:nvCxnSpPr>
        <p:spPr>
          <a:xfrm>
            <a:off x="5500960" y="439441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本框 225"/>
          <p:cNvSpPr txBox="1"/>
          <p:nvPr/>
        </p:nvSpPr>
        <p:spPr>
          <a:xfrm>
            <a:off x="4774633" y="415210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5250520" y="415210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6024605" y="416416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9" name="直线箭头连接符 228"/>
          <p:cNvCxnSpPr/>
          <p:nvPr/>
        </p:nvCxnSpPr>
        <p:spPr>
          <a:xfrm>
            <a:off x="6276263" y="4406469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229"/>
          <p:cNvSpPr txBox="1"/>
          <p:nvPr/>
        </p:nvSpPr>
        <p:spPr>
          <a:xfrm>
            <a:off x="1877074" y="744096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2287802" y="74383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2" name="直线箭头连接符 231"/>
          <p:cNvCxnSpPr/>
          <p:nvPr/>
        </p:nvCxnSpPr>
        <p:spPr>
          <a:xfrm>
            <a:off x="6480657" y="1741005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/>
          <p:cNvCxnSpPr/>
          <p:nvPr/>
        </p:nvCxnSpPr>
        <p:spPr>
          <a:xfrm>
            <a:off x="8071617" y="1741005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箭头连接符 233"/>
          <p:cNvCxnSpPr/>
          <p:nvPr/>
        </p:nvCxnSpPr>
        <p:spPr>
          <a:xfrm>
            <a:off x="6480657" y="2032129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/>
          <p:cNvSpPr txBox="1"/>
          <p:nvPr/>
        </p:nvSpPr>
        <p:spPr>
          <a:xfrm>
            <a:off x="6913418" y="1634679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36" name="表格 235"/>
          <p:cNvGraphicFramePr>
            <a:graphicFrameLocks noGrp="1"/>
          </p:cNvGraphicFramePr>
          <p:nvPr/>
        </p:nvGraphicFramePr>
        <p:xfrm>
          <a:off x="2911274" y="5956706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7" name="文本框 236"/>
          <p:cNvSpPr txBox="1"/>
          <p:nvPr/>
        </p:nvSpPr>
        <p:spPr>
          <a:xfrm>
            <a:off x="2911768" y="635156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3278468" y="63515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3709171" y="63515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4106722" y="63515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4490716" y="635156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4857415" y="63515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5288119" y="63515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5685670" y="63515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6080662" y="634910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6447362" y="634910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7" name="文本框 246"/>
          <p:cNvSpPr txBox="1"/>
          <p:nvPr/>
        </p:nvSpPr>
        <p:spPr>
          <a:xfrm>
            <a:off x="6878065" y="634910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7275616" y="63491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9" name="文本框 248"/>
          <p:cNvSpPr txBox="1"/>
          <p:nvPr/>
        </p:nvSpPr>
        <p:spPr>
          <a:xfrm>
            <a:off x="7647177" y="6349103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0" name="文本框 249"/>
          <p:cNvSpPr txBox="1"/>
          <p:nvPr/>
        </p:nvSpPr>
        <p:spPr>
          <a:xfrm>
            <a:off x="8103808" y="634369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8454650" y="634369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8854502" y="634369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3" name="文本框 252"/>
          <p:cNvSpPr txBox="1"/>
          <p:nvPr/>
        </p:nvSpPr>
        <p:spPr>
          <a:xfrm>
            <a:off x="7591702" y="5445167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4" name="直线箭头连接符 253"/>
          <p:cNvCxnSpPr/>
          <p:nvPr/>
        </p:nvCxnSpPr>
        <p:spPr>
          <a:xfrm>
            <a:off x="7843360" y="5687474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线箭头连接符 254"/>
          <p:cNvCxnSpPr/>
          <p:nvPr/>
        </p:nvCxnSpPr>
        <p:spPr>
          <a:xfrm>
            <a:off x="5105686" y="66084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/>
          <p:cNvSpPr txBox="1"/>
          <p:nvPr/>
        </p:nvSpPr>
        <p:spPr>
          <a:xfrm>
            <a:off x="4739690" y="422635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docId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7" name="直线箭头连接符 256"/>
          <p:cNvCxnSpPr/>
          <p:nvPr/>
        </p:nvCxnSpPr>
        <p:spPr>
          <a:xfrm>
            <a:off x="5573176" y="65751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文本框 257"/>
          <p:cNvSpPr txBox="1"/>
          <p:nvPr/>
        </p:nvSpPr>
        <p:spPr>
          <a:xfrm>
            <a:off x="5348694" y="419310"/>
            <a:ext cx="479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freq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9" name="直线箭头连接符 258"/>
          <p:cNvCxnSpPr/>
          <p:nvPr/>
        </p:nvCxnSpPr>
        <p:spPr>
          <a:xfrm>
            <a:off x="6664816" y="4218825"/>
            <a:ext cx="5221" cy="4517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6355569" y="4008984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1" name="直线箭头连接符 260"/>
          <p:cNvCxnSpPr/>
          <p:nvPr/>
        </p:nvCxnSpPr>
        <p:spPr>
          <a:xfrm>
            <a:off x="7048126" y="4474029"/>
            <a:ext cx="0" cy="1875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文本框 261"/>
          <p:cNvSpPr txBox="1"/>
          <p:nvPr/>
        </p:nvSpPr>
        <p:spPr>
          <a:xfrm>
            <a:off x="6644509" y="424995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3" name="文本框 262"/>
          <p:cNvSpPr txBox="1"/>
          <p:nvPr/>
        </p:nvSpPr>
        <p:spPr>
          <a:xfrm>
            <a:off x="7795570" y="4139659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4" name="直线箭头连接符 263"/>
          <p:cNvCxnSpPr/>
          <p:nvPr/>
        </p:nvCxnSpPr>
        <p:spPr>
          <a:xfrm>
            <a:off x="7920508" y="438196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箭头连接符 264"/>
          <p:cNvCxnSpPr/>
          <p:nvPr/>
        </p:nvCxnSpPr>
        <p:spPr>
          <a:xfrm>
            <a:off x="8298173" y="4381966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/>
          <p:cNvSpPr txBox="1"/>
          <p:nvPr/>
        </p:nvSpPr>
        <p:spPr>
          <a:xfrm>
            <a:off x="8189508" y="413965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7" name="直线箭头连接符 266"/>
          <p:cNvCxnSpPr/>
          <p:nvPr/>
        </p:nvCxnSpPr>
        <p:spPr>
          <a:xfrm>
            <a:off x="7517912" y="438464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本框 267"/>
          <p:cNvSpPr txBox="1"/>
          <p:nvPr/>
        </p:nvSpPr>
        <p:spPr>
          <a:xfrm>
            <a:off x="7165592" y="415384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9" name="直线箭头连接符 268"/>
          <p:cNvCxnSpPr/>
          <p:nvPr/>
        </p:nvCxnSpPr>
        <p:spPr>
          <a:xfrm>
            <a:off x="8660417" y="439615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线箭头连接符 269"/>
          <p:cNvCxnSpPr/>
          <p:nvPr/>
        </p:nvCxnSpPr>
        <p:spPr>
          <a:xfrm>
            <a:off x="9080492" y="4396150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/>
          <p:cNvSpPr txBox="1"/>
          <p:nvPr/>
        </p:nvSpPr>
        <p:spPr>
          <a:xfrm>
            <a:off x="8354165" y="4153843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8830052" y="415384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55744" y="2493602"/>
          <a:ext cx="1263600" cy="4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072384" y="2334870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文档号：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72384" y="270420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词频：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4745736" y="1716362"/>
            <a:ext cx="0" cy="7772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153266" y="1439363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文档号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&amp;&amp;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55744" y="2493602"/>
          <a:ext cx="1263600" cy="4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72384" y="2334870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文档号：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72384" y="2704202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词频：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4640632" y="1716362"/>
            <a:ext cx="0" cy="7772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17466" y="14393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文档号</a:t>
            </a:r>
          </a:p>
        </p:txBody>
      </p:sp>
      <p:cxnSp>
        <p:nvCxnSpPr>
          <p:cNvPr id="9" name="直线箭头连接符 8"/>
          <p:cNvCxnSpPr/>
          <p:nvPr/>
        </p:nvCxnSpPr>
        <p:spPr>
          <a:xfrm>
            <a:off x="5187859" y="1716362"/>
            <a:ext cx="0" cy="7772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41322" y="14393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词频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55744" y="2493602"/>
          <a:ext cx="1263600" cy="4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151042" y="2565702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位置：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4768451" y="1716362"/>
            <a:ext cx="0" cy="7772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555744" y="1439363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位置（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55744" y="2493602"/>
          <a:ext cx="1263600" cy="4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161485" y="2355101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位置：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>
            <a:off x="4768451" y="1716362"/>
            <a:ext cx="0" cy="7772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54708" y="1439362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位置（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61485" y="2704202"/>
            <a:ext cx="1005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payload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4972507" y="1716362"/>
            <a:ext cx="0" cy="77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5819344" y="1716362"/>
            <a:ext cx="0" cy="77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36296" y="1438544"/>
            <a:ext cx="972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payload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4972507" y="1839510"/>
            <a:ext cx="8468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5152065" y="2914802"/>
            <a:ext cx="0" cy="7772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5591336" y="2914802"/>
            <a:ext cx="0" cy="7772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353897" y="3666200"/>
            <a:ext cx="1074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payload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长度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395925" y="3666200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42580" y="2030288"/>
          <a:ext cx="62784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41950" y="2031959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42580" y="24226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87044" y="242269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91214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95384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39848" y="24226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44018" y="24226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71326" y="24226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15790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79076" y="242268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08151" y="242268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14873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19382" y="242268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391722" y="725214"/>
            <a:ext cx="154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：“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687081" y="243150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78462" y="244032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69891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874400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280416" y="242268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660275" y="242268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>
            <a:off x="4514508" y="1499388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4522832" y="1683393"/>
            <a:ext cx="1968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6487105" y="1683393"/>
            <a:ext cx="19555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3830567" y="1683393"/>
            <a:ext cx="0" cy="3468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907794" y="136322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文档号、词频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435724" y="1360889"/>
            <a:ext cx="2089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payload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03324" y="136088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8" name="直线箭头连接符 47"/>
          <p:cNvCxnSpPr/>
          <p:nvPr/>
        </p:nvCxnSpPr>
        <p:spPr>
          <a:xfrm>
            <a:off x="4226243" y="1253048"/>
            <a:ext cx="0" cy="7772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479248" y="980361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“b”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6" name="直线箭头连接符 55"/>
          <p:cNvCxnSpPr/>
          <p:nvPr/>
        </p:nvCxnSpPr>
        <p:spPr>
          <a:xfrm>
            <a:off x="6487105" y="1499388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8442664" y="1499388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742580" y="2030288"/>
          <a:ext cx="62784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441950" y="2031959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42580" y="24226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087044" y="242269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91214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95384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039848" y="242268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44018" y="24226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71326" y="242268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015790" y="24226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279076" y="242268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608151" y="242268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914873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319382" y="242268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391722" y="725214"/>
            <a:ext cx="154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：“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687081" y="243150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078462" y="244032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469891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874400" y="24226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280416" y="242268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660275" y="242268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7" name="直线箭头连接符 56"/>
          <p:cNvCxnSpPr/>
          <p:nvPr/>
        </p:nvCxnSpPr>
        <p:spPr>
          <a:xfrm>
            <a:off x="4514508" y="1499388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>
            <a:off x="4522832" y="1683393"/>
            <a:ext cx="1968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6487105" y="1683393"/>
            <a:ext cx="35303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3830567" y="1683393"/>
            <a:ext cx="0" cy="34689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907794" y="136322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文档号、词频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313373" y="1371446"/>
            <a:ext cx="2089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payload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503324" y="136088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4" name="直线箭头连接符 63"/>
          <p:cNvCxnSpPr/>
          <p:nvPr/>
        </p:nvCxnSpPr>
        <p:spPr>
          <a:xfrm>
            <a:off x="4226243" y="1253048"/>
            <a:ext cx="0" cy="7772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3479248" y="980361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“b”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6" name="直线箭头连接符 65"/>
          <p:cNvCxnSpPr/>
          <p:nvPr/>
        </p:nvCxnSpPr>
        <p:spPr>
          <a:xfrm>
            <a:off x="6487105" y="1499388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3739083" y="3660613"/>
          <a:ext cx="6278400" cy="39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2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文本框 68"/>
          <p:cNvSpPr txBox="1"/>
          <p:nvPr/>
        </p:nvSpPr>
        <p:spPr>
          <a:xfrm>
            <a:off x="3739083" y="405301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143157" y="405558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519836" y="405301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943037" y="405317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321037" y="405301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727439" y="405558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100361" y="405317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514213" y="405423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905618" y="404435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278540" y="405423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8" name="直线箭头连接符 87"/>
          <p:cNvCxnSpPr/>
          <p:nvPr/>
        </p:nvCxnSpPr>
        <p:spPr>
          <a:xfrm>
            <a:off x="7655093" y="3129713"/>
            <a:ext cx="0" cy="5309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/>
          <p:nvPr/>
        </p:nvCxnSpPr>
        <p:spPr>
          <a:xfrm>
            <a:off x="3739083" y="3284449"/>
            <a:ext cx="39160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5001018" y="2991218"/>
            <a:ext cx="2089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payload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2" name="直线箭头连接符 91"/>
          <p:cNvCxnSpPr/>
          <p:nvPr/>
        </p:nvCxnSpPr>
        <p:spPr>
          <a:xfrm>
            <a:off x="6878415" y="1797978"/>
            <a:ext cx="0" cy="23231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/>
          <p:cNvCxnSpPr/>
          <p:nvPr/>
        </p:nvCxnSpPr>
        <p:spPr>
          <a:xfrm>
            <a:off x="8435681" y="1797978"/>
            <a:ext cx="0" cy="23231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/>
          <p:nvPr/>
        </p:nvCxnSpPr>
        <p:spPr>
          <a:xfrm>
            <a:off x="6878415" y="1917986"/>
            <a:ext cx="15572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7391677" y="1706145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29944" y="0"/>
            <a:ext cx="594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，域名：“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”，域值：“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6" name="矩形 5"/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-37117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30221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30221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-37117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30221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-37117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30221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-37117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302219" y="5472539"/>
          <a:ext cx="1269493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-37117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30221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131411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3720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94564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5408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0221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2530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93375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4219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2100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4409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5253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6098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33622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5931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96776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27620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33994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66303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97147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27991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332897" y="64607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655987" y="64588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964431" y="64588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272875" y="64588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512723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1085205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9512723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10852059" y="3614003"/>
          <a:ext cx="1281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文本框 66"/>
          <p:cNvSpPr txBox="1"/>
          <p:nvPr/>
        </p:nvSpPr>
        <p:spPr>
          <a:xfrm>
            <a:off x="9512723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1085205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文本框 68"/>
          <p:cNvSpPr txBox="1"/>
          <p:nvPr/>
        </p:nvSpPr>
        <p:spPr>
          <a:xfrm>
            <a:off x="9512723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1085205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文本框 70"/>
          <p:cNvSpPr txBox="1"/>
          <p:nvPr/>
        </p:nvSpPr>
        <p:spPr>
          <a:xfrm>
            <a:off x="9512723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/>
        </p:nvGraphicFramePr>
        <p:xfrm>
          <a:off x="10852059" y="547253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文本框 72"/>
          <p:cNvSpPr txBox="1"/>
          <p:nvPr/>
        </p:nvSpPr>
        <p:spPr>
          <a:xfrm>
            <a:off x="9512723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1085205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文本框 74"/>
          <p:cNvSpPr txBox="1"/>
          <p:nvPr/>
        </p:nvSpPr>
        <p:spPr>
          <a:xfrm>
            <a:off x="10863951" y="33184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1187041" y="33165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495485" y="331650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1803929" y="33165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0852059" y="394375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1175149" y="39418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1483593" y="39418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1792037" y="39418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0870845" y="45658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1193935" y="456393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1502379" y="45639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1810823" y="45639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0886069" y="519747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1209159" y="519554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1517603" y="5195539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1826047" y="5195538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0889781" y="582366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1212871" y="58217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1521315" y="58217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1829759" y="582173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0897961" y="648945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1221051" y="648752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1529495" y="64875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1837939" y="64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线箭头连接符 116"/>
          <p:cNvCxnSpPr/>
          <p:nvPr/>
        </p:nvCxnSpPr>
        <p:spPr>
          <a:xfrm>
            <a:off x="3062941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621906" y="42903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8" name="直线箭头连接符 117"/>
          <p:cNvCxnSpPr/>
          <p:nvPr/>
        </p:nvCxnSpPr>
        <p:spPr>
          <a:xfrm>
            <a:off x="3480184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>
            <a:off x="391088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/>
          <p:cNvCxnSpPr/>
          <p:nvPr/>
        </p:nvCxnSpPr>
        <p:spPr>
          <a:xfrm>
            <a:off x="4308439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/>
          <p:cNvCxnSpPr/>
          <p:nvPr/>
        </p:nvCxnSpPr>
        <p:spPr>
          <a:xfrm>
            <a:off x="4692432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27341" y="165272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3773671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157663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547200" y="4241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7" name="直线箭头连接符 126"/>
          <p:cNvCxnSpPr/>
          <p:nvPr/>
        </p:nvCxnSpPr>
        <p:spPr>
          <a:xfrm>
            <a:off x="6644509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04463" y="1652728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8" name="直线箭头连接符 127"/>
          <p:cNvCxnSpPr/>
          <p:nvPr/>
        </p:nvCxnSpPr>
        <p:spPr>
          <a:xfrm>
            <a:off x="7075200" y="525636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6710179" y="24863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0" name="直线箭头连接符 129"/>
          <p:cNvCxnSpPr/>
          <p:nvPr/>
        </p:nvCxnSpPr>
        <p:spPr>
          <a:xfrm>
            <a:off x="727078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/>
          <p:nvPr/>
        </p:nvCxnSpPr>
        <p:spPr>
          <a:xfrm>
            <a:off x="886174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/>
          <p:cNvCxnSpPr/>
          <p:nvPr/>
        </p:nvCxnSpPr>
        <p:spPr>
          <a:xfrm>
            <a:off x="7270789" y="816760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7703550" y="41931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5" name="直线箭头连接符 134"/>
          <p:cNvCxnSpPr/>
          <p:nvPr/>
        </p:nvCxnSpPr>
        <p:spPr>
          <a:xfrm>
            <a:off x="9097164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8828401" y="3724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7" name="表格 136"/>
          <p:cNvGraphicFramePr>
            <a:graphicFrameLocks noGrp="1"/>
          </p:cNvGraphicFramePr>
          <p:nvPr/>
        </p:nvGraphicFramePr>
        <p:xfrm>
          <a:off x="2928000" y="2169419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文本框 137"/>
          <p:cNvSpPr txBox="1"/>
          <p:nvPr/>
        </p:nvSpPr>
        <p:spPr>
          <a:xfrm>
            <a:off x="2947120" y="256202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3313820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3744524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4142075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526068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4892768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5323472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721023" y="256202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116015" y="255957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6482715" y="25595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6913418" y="255956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310969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7682530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8139161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490003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8889855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4" name="直线箭头连接符 153"/>
          <p:cNvCxnSpPr/>
          <p:nvPr/>
        </p:nvCxnSpPr>
        <p:spPr>
          <a:xfrm>
            <a:off x="785612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6414509" y="42903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6" name="直线箭头连接符 155"/>
          <p:cNvCxnSpPr/>
          <p:nvPr/>
        </p:nvCxnSpPr>
        <p:spPr>
          <a:xfrm>
            <a:off x="3152279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箭头连接符 156"/>
          <p:cNvCxnSpPr/>
          <p:nvPr/>
        </p:nvCxnSpPr>
        <p:spPr>
          <a:xfrm>
            <a:off x="3529944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/>
          <p:cNvSpPr txBox="1"/>
          <p:nvPr/>
        </p:nvSpPr>
        <p:spPr>
          <a:xfrm>
            <a:off x="3331145" y="42903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3421279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0" name="直线箭头连接符 159"/>
          <p:cNvCxnSpPr/>
          <p:nvPr/>
        </p:nvCxnSpPr>
        <p:spPr>
          <a:xfrm>
            <a:off x="390410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/>
          <p:nvPr/>
        </p:nvCxnSpPr>
        <p:spPr>
          <a:xfrm>
            <a:off x="4324176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3597849" y="165272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4073736" y="165272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2947729" y="4530534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166" name="表格 165"/>
          <p:cNvGraphicFramePr>
            <a:graphicFrameLocks noGrp="1"/>
          </p:cNvGraphicFramePr>
          <p:nvPr/>
        </p:nvGraphicFramePr>
        <p:xfrm>
          <a:off x="5416721" y="4513500"/>
          <a:ext cx="792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" name="文本框 166"/>
          <p:cNvSpPr txBox="1"/>
          <p:nvPr/>
        </p:nvSpPr>
        <p:spPr>
          <a:xfrm>
            <a:off x="5475735" y="4900435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5886463" y="490017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线箭头连接符 23"/>
          <p:cNvCxnSpPr>
            <a:endCxn id="106" idx="2"/>
          </p:cNvCxnSpPr>
          <p:nvPr/>
        </p:nvCxnSpPr>
        <p:spPr>
          <a:xfrm flipH="1" flipV="1">
            <a:off x="5059133" y="1606819"/>
            <a:ext cx="490188" cy="2873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/>
          <p:cNvCxnSpPr>
            <a:endCxn id="142" idx="2"/>
          </p:cNvCxnSpPr>
          <p:nvPr/>
        </p:nvCxnSpPr>
        <p:spPr>
          <a:xfrm flipH="1" flipV="1">
            <a:off x="4708170" y="2839027"/>
            <a:ext cx="1303190" cy="1641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/>
          <p:cNvCxnSpPr>
            <a:stCxn id="55" idx="2"/>
            <a:endCxn id="167" idx="1"/>
          </p:cNvCxnSpPr>
          <p:nvPr/>
        </p:nvCxnSpPr>
        <p:spPr>
          <a:xfrm flipV="1">
            <a:off x="1477158" y="5038935"/>
            <a:ext cx="3998577" cy="1061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线箭头连接符 176"/>
          <p:cNvCxnSpPr>
            <a:endCxn id="100" idx="2"/>
          </p:cNvCxnSpPr>
          <p:nvPr/>
        </p:nvCxnSpPr>
        <p:spPr>
          <a:xfrm flipV="1">
            <a:off x="1477158" y="1606821"/>
            <a:ext cx="1636327" cy="3869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12263" y="937212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29944" y="0"/>
            <a:ext cx="596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，域名：“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”，域值：“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</a:p>
        </p:txBody>
      </p:sp>
      <p:sp>
        <p:nvSpPr>
          <p:cNvPr id="6" name="矩形 5"/>
          <p:cNvSpPr/>
          <p:nvPr/>
        </p:nvSpPr>
        <p:spPr>
          <a:xfrm>
            <a:off x="611633" y="938883"/>
            <a:ext cx="2300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ByteBlockPool的buffers[ ][ ]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853" y="1734292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book</a:t>
                      </a:r>
                      <a:endParaRPr lang="zh-CN" altLang="en-US" sz="12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83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1633" y="1251417"/>
            <a:ext cx="130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256099" y="12576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“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-37117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0221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-37117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02219" y="3614003"/>
          <a:ext cx="1281600" cy="3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-37117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30221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-37117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30221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-37117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302219" y="5472539"/>
          <a:ext cx="1269493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-37117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30221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593268" y="1733879"/>
          <a:ext cx="25394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termId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color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314111" y="33184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637201" y="331650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945645" y="3316501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54089" y="3316500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02219" y="394375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25309" y="3941828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33753" y="394182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42197" y="394182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321005" y="456586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644095" y="4563934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52539" y="4563933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260983" y="4563932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36229" y="519747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59319" y="5195540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967763" y="5195539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76207" y="5195538"/>
            <a:ext cx="2744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39941" y="582366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663031" y="5821737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971475" y="5821736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79919" y="5821735"/>
            <a:ext cx="274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32897" y="646076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55987" y="645883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964431" y="64588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72875" y="64588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512723" y="2993337"/>
            <a:ext cx="1046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termFreq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10852059" y="2993337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9512723" y="3614003"/>
            <a:ext cx="1203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lastDocIDs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10852059" y="3614003"/>
          <a:ext cx="1281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9512723" y="4249955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lastDocCodes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10852059" y="423466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9512723" y="4887298"/>
            <a:ext cx="129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lastPositions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10852059" y="4855335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9512723" y="5472539"/>
            <a:ext cx="107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10852059" y="5472539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9512723" y="6089743"/>
            <a:ext cx="988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intStarts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en-GB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/>
        </p:nvGraphicFramePr>
        <p:xfrm>
          <a:off x="10852059" y="6089743"/>
          <a:ext cx="1281600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文本框 58"/>
          <p:cNvSpPr txBox="1"/>
          <p:nvPr/>
        </p:nvSpPr>
        <p:spPr>
          <a:xfrm>
            <a:off x="10863951" y="33184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1187041" y="33165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1495485" y="331650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803929" y="33165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0852059" y="394375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175149" y="39418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1483593" y="39418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1792037" y="394182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870845" y="45658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193935" y="456393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1502379" y="45639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1810823" y="45639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886069" y="519747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1209159" y="5195540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517603" y="5195539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826047" y="5195538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889781" y="582366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1212871" y="582173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521315" y="5821736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1829759" y="582173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0897961" y="648945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1221051" y="648752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1529495" y="648752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1837939" y="64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976267" y="1329822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342967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773671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171222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555215" y="1329821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921915" y="1329820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352619" y="1329819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50170" y="1329818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145162" y="1327364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511862" y="132736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897682" y="132736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295233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666794" y="132736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033494" y="13273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464198" y="132735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861749" y="132735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9" name="直线箭头连接符 98"/>
          <p:cNvCxnSpPr/>
          <p:nvPr/>
        </p:nvCxnSpPr>
        <p:spPr>
          <a:xfrm>
            <a:off x="3062941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621906" y="429032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1" name="直线箭头连接符 100"/>
          <p:cNvCxnSpPr/>
          <p:nvPr/>
        </p:nvCxnSpPr>
        <p:spPr>
          <a:xfrm>
            <a:off x="3480184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/>
          <p:cNvCxnSpPr/>
          <p:nvPr/>
        </p:nvCxnSpPr>
        <p:spPr>
          <a:xfrm>
            <a:off x="3910888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/>
          <p:nvPr/>
        </p:nvCxnSpPr>
        <p:spPr>
          <a:xfrm>
            <a:off x="4308439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/>
          <p:nvPr/>
        </p:nvCxnSpPr>
        <p:spPr>
          <a:xfrm>
            <a:off x="4692432" y="662828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3027341" y="1652728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773671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157663" y="42418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547200" y="4241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9" name="直线箭头连接符 108"/>
          <p:cNvCxnSpPr/>
          <p:nvPr/>
        </p:nvCxnSpPr>
        <p:spPr>
          <a:xfrm>
            <a:off x="6644509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7604463" y="1652728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1" name="直线箭头连接符 110"/>
          <p:cNvCxnSpPr/>
          <p:nvPr/>
        </p:nvCxnSpPr>
        <p:spPr>
          <a:xfrm>
            <a:off x="7075200" y="525636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710179" y="24863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3" name="直线箭头连接符 112"/>
          <p:cNvCxnSpPr/>
          <p:nvPr/>
        </p:nvCxnSpPr>
        <p:spPr>
          <a:xfrm>
            <a:off x="727078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/>
          <p:cNvCxnSpPr/>
          <p:nvPr/>
        </p:nvCxnSpPr>
        <p:spPr>
          <a:xfrm>
            <a:off x="8861749" y="525636"/>
            <a:ext cx="0" cy="41157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/>
          <p:cNvCxnSpPr/>
          <p:nvPr/>
        </p:nvCxnSpPr>
        <p:spPr>
          <a:xfrm>
            <a:off x="7270789" y="816760"/>
            <a:ext cx="1590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7703550" y="419310"/>
            <a:ext cx="583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7" name="直线箭头连接符 116"/>
          <p:cNvCxnSpPr/>
          <p:nvPr/>
        </p:nvCxnSpPr>
        <p:spPr>
          <a:xfrm>
            <a:off x="9097164" y="649412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8828401" y="37241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19" name="表格 118"/>
          <p:cNvGraphicFramePr>
            <a:graphicFrameLocks noGrp="1"/>
          </p:cNvGraphicFramePr>
          <p:nvPr/>
        </p:nvGraphicFramePr>
        <p:xfrm>
          <a:off x="2928000" y="2169419"/>
          <a:ext cx="6336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104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105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" name="文本框 119"/>
          <p:cNvSpPr txBox="1"/>
          <p:nvPr/>
        </p:nvSpPr>
        <p:spPr>
          <a:xfrm>
            <a:off x="2947120" y="256202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313820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744524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142075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526068" y="256202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	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892768" y="2562027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323472" y="25620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721023" y="2562025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116015" y="255957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482715" y="25595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6913418" y="2559569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310969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7682530" y="255956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8139161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8490003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8889855" y="255416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6" name="直线箭头连接符 135"/>
          <p:cNvCxnSpPr/>
          <p:nvPr/>
        </p:nvCxnSpPr>
        <p:spPr>
          <a:xfrm>
            <a:off x="785612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6414509" y="429032"/>
            <a:ext cx="520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8" name="直线箭头连接符 137"/>
          <p:cNvCxnSpPr/>
          <p:nvPr/>
        </p:nvCxnSpPr>
        <p:spPr>
          <a:xfrm>
            <a:off x="3152279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/>
          <p:cNvCxnSpPr/>
          <p:nvPr/>
        </p:nvCxnSpPr>
        <p:spPr>
          <a:xfrm>
            <a:off x="3529944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3331145" y="42903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3421279" y="165272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2" name="直线箭头连接符 141"/>
          <p:cNvCxnSpPr/>
          <p:nvPr/>
        </p:nvCxnSpPr>
        <p:spPr>
          <a:xfrm>
            <a:off x="3904101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>
            <a:off x="4324176" y="1895035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3597849" y="1652728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073736" y="165272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947729" y="4530534"/>
            <a:ext cx="2167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Int</a:t>
            </a:r>
            <a:r>
              <a:rPr lang="zh-CN" altLang="en-US" sz="1400" dirty="0"/>
              <a:t>BlockPool的buffers[ ][ ]</a:t>
            </a:r>
          </a:p>
        </p:txBody>
      </p:sp>
      <p:graphicFrame>
        <p:nvGraphicFramePr>
          <p:cNvPr id="147" name="表格 146"/>
          <p:cNvGraphicFramePr>
            <a:graphicFrameLocks noGrp="1"/>
          </p:cNvGraphicFramePr>
          <p:nvPr/>
        </p:nvGraphicFramePr>
        <p:xfrm>
          <a:off x="5416721" y="4513500"/>
          <a:ext cx="792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zh-CN" altLang="en-US" sz="9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i="0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  <a:endParaRPr lang="zh-CN" altLang="en-US" sz="900" b="1" i="0" dirty="0">
                        <a:solidFill>
                          <a:srgbClr val="C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文本框 147"/>
          <p:cNvSpPr txBox="1"/>
          <p:nvPr/>
        </p:nvSpPr>
        <p:spPr>
          <a:xfrm>
            <a:off x="5475735" y="4900435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5886463" y="4900173"/>
            <a:ext cx="2744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8" name="直线箭头连接符 157"/>
          <p:cNvCxnSpPr/>
          <p:nvPr/>
        </p:nvCxnSpPr>
        <p:spPr>
          <a:xfrm>
            <a:off x="4692432" y="1791227"/>
            <a:ext cx="0" cy="41157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4330319" y="1482249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2" name="直线箭头连接符 161"/>
          <p:cNvCxnSpPr/>
          <p:nvPr/>
        </p:nvCxnSpPr>
        <p:spPr>
          <a:xfrm>
            <a:off x="6285748" y="188679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箭头连接符 162"/>
          <p:cNvCxnSpPr/>
          <p:nvPr/>
        </p:nvCxnSpPr>
        <p:spPr>
          <a:xfrm>
            <a:off x="6705823" y="188679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5979496" y="1644490"/>
            <a:ext cx="60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6455383" y="1644489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5376071" y="1638544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7" name="直线箭头连接符 166"/>
          <p:cNvCxnSpPr/>
          <p:nvPr/>
        </p:nvCxnSpPr>
        <p:spPr>
          <a:xfrm>
            <a:off x="5501009" y="188085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箭头连接符 167"/>
          <p:cNvCxnSpPr/>
          <p:nvPr/>
        </p:nvCxnSpPr>
        <p:spPr>
          <a:xfrm>
            <a:off x="5878674" y="1880851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/>
          <p:cNvSpPr txBox="1"/>
          <p:nvPr/>
        </p:nvSpPr>
        <p:spPr>
          <a:xfrm>
            <a:off x="5770009" y="1638544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0" name="直线箭头连接符 169"/>
          <p:cNvCxnSpPr/>
          <p:nvPr/>
        </p:nvCxnSpPr>
        <p:spPr>
          <a:xfrm>
            <a:off x="5098413" y="1883527"/>
            <a:ext cx="0" cy="2743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/>
          <p:cNvSpPr txBox="1"/>
          <p:nvPr/>
        </p:nvSpPr>
        <p:spPr>
          <a:xfrm>
            <a:off x="4746093" y="1652727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2" name="直线箭头连接符 171"/>
          <p:cNvCxnSpPr>
            <a:endCxn id="130" idx="2"/>
          </p:cNvCxnSpPr>
          <p:nvPr/>
        </p:nvCxnSpPr>
        <p:spPr>
          <a:xfrm flipV="1">
            <a:off x="6011360" y="2836568"/>
            <a:ext cx="1084160" cy="1644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箭头连接符 173"/>
          <p:cNvCxnSpPr>
            <a:endCxn id="159" idx="3"/>
          </p:cNvCxnSpPr>
          <p:nvPr/>
        </p:nvCxnSpPr>
        <p:spPr>
          <a:xfrm flipH="1" flipV="1">
            <a:off x="5114508" y="1620749"/>
            <a:ext cx="484917" cy="2860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箭头连接符 180"/>
          <p:cNvCxnSpPr/>
          <p:nvPr/>
        </p:nvCxnSpPr>
        <p:spPr>
          <a:xfrm flipV="1">
            <a:off x="1477158" y="5038935"/>
            <a:ext cx="3998577" cy="1061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/>
          <p:cNvCxnSpPr/>
          <p:nvPr/>
        </p:nvCxnSpPr>
        <p:spPr>
          <a:xfrm flipV="1">
            <a:off x="1477158" y="1606821"/>
            <a:ext cx="1636327" cy="38691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1984</Words>
  <Application>Microsoft Macintosh PowerPoint</Application>
  <PresentationFormat>宽屏</PresentationFormat>
  <Paragraphs>1571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Xugang Lu 陆徐刚</cp:lastModifiedBy>
  <cp:revision>82</cp:revision>
  <dcterms:created xsi:type="dcterms:W3CDTF">2021-11-24T02:43:49Z</dcterms:created>
  <dcterms:modified xsi:type="dcterms:W3CDTF">2021-11-24T02:44:25Z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