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gang Lu 陆徐刚" initials="XL陆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4"/>
  </p:normalViewPr>
  <p:slideViewPr>
    <p:cSldViewPr snapToGrid="0" snapToObjects="1">
      <p:cViewPr>
        <p:scale>
          <a:sx n="134" d="100"/>
          <a:sy n="134" d="100"/>
        </p:scale>
        <p:origin x="26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commentAuthors" Target="commentAuthors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Lbls>
            <c:numFmt formatCode="0_);[Red]\(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Sheet1!$A$2:$A$16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353</c:v>
                </c:pt>
                <c:pt idx="1">
                  <c:v>326</c:v>
                </c:pt>
                <c:pt idx="2">
                  <c:v>287</c:v>
                </c:pt>
                <c:pt idx="3">
                  <c:v>16812</c:v>
                </c:pt>
                <c:pt idx="4">
                  <c:v>253</c:v>
                </c:pt>
                <c:pt idx="5">
                  <c:v>150</c:v>
                </c:pt>
                <c:pt idx="6">
                  <c:v>132</c:v>
                </c:pt>
                <c:pt idx="7">
                  <c:v>186</c:v>
                </c:pt>
                <c:pt idx="8">
                  <c:v>160</c:v>
                </c:pt>
                <c:pt idx="9">
                  <c:v>145</c:v>
                </c:pt>
                <c:pt idx="10">
                  <c:v>139</c:v>
                </c:pt>
                <c:pt idx="11">
                  <c:v>120</c:v>
                </c:pt>
                <c:pt idx="12">
                  <c:v>126</c:v>
                </c:pt>
                <c:pt idx="13">
                  <c:v>134</c:v>
                </c:pt>
                <c:pt idx="14">
                  <c:v>189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557807"/>
        <c:axId val="371559455"/>
      </c:scatterChart>
      <c:valAx>
        <c:axId val="3715578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1559455"/>
        <c:crosses val="autoZero"/>
        <c:crossBetween val="midCat"/>
        <c:majorUnit val="1"/>
      </c:valAx>
      <c:valAx>
        <c:axId val="371559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15578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5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5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5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5" kern="1200"/>
    <cs:bodyPr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AFE9-A63D-B64A-AF84-9D79676FDA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9EB3-3C18-3345-A5ED-55EFE5FFE7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AFE9-A63D-B64A-AF84-9D79676FDA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9EB3-3C18-3345-A5ED-55EFE5FFE7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AFE9-A63D-B64A-AF84-9D79676FDA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9EB3-3C18-3345-A5ED-55EFE5FFE7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AFE9-A63D-B64A-AF84-9D79676FDA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9EB3-3C18-3345-A5ED-55EFE5FFE7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AFE9-A63D-B64A-AF84-9D79676FDA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9EB3-3C18-3345-A5ED-55EFE5FFE7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AFE9-A63D-B64A-AF84-9D79676FDA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9EB3-3C18-3345-A5ED-55EFE5FFE7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AFE9-A63D-B64A-AF84-9D79676FDA5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9EB3-3C18-3345-A5ED-55EFE5FFE7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AFE9-A63D-B64A-AF84-9D79676FDA5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9EB3-3C18-3345-A5ED-55EFE5FFE7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AFE9-A63D-B64A-AF84-9D79676FDA5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9EB3-3C18-3345-A5ED-55EFE5FFE7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AFE9-A63D-B64A-AF84-9D79676FDA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9EB3-3C18-3345-A5ED-55EFE5FFE7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AFE9-A63D-B64A-AF84-9D79676FDA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9EB3-3C18-3345-A5ED-55EFE5FFE7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FAFE9-A63D-B64A-AF84-9D79676FDA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99EB3-3C18-3345-A5ED-55EFE5FFE7C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/>
        </p:nvGraphicFramePr>
        <p:xfrm>
          <a:off x="293914" y="163286"/>
          <a:ext cx="9866086" cy="5975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263900" y="4214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单位：μs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GI2YWVhZjQzOWMxNTNjOTRhMTg5NWJjNDljZjBiYjQ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汉仪旗黑</vt:lpstr>
      <vt:lpstr>宋体</vt:lpstr>
      <vt:lpstr>Arial Unicode MS</vt:lpstr>
      <vt:lpstr>Calibri Light</vt:lpstr>
      <vt:lpstr>Helvetica Neue</vt:lpstr>
      <vt:lpstr>Calibri</vt:lpstr>
      <vt:lpstr>等线</vt:lpstr>
      <vt:lpstr>汉仪中等线KW</vt:lpstr>
      <vt:lpstr>汉仪书宋二KW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Xugang Lu 陆徐刚</dc:creator>
  <cp:lastModifiedBy>告白铅球</cp:lastModifiedBy>
  <cp:revision>12</cp:revision>
  <dcterms:created xsi:type="dcterms:W3CDTF">2024-08-28T20:19:57Z</dcterms:created>
  <dcterms:modified xsi:type="dcterms:W3CDTF">2024-08-28T20:19:57Z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2418B384B7FEE8366D86CF666001B98B_42</vt:lpwstr>
  </property>
  <property fmtid="{D5CDD505-2E9C-101B-9397-08002B2CF9AE}" pid="3" name="KSOProductBuildVer">
    <vt:lpwstr>2052-6.9.0.8865</vt:lpwstr>
  </property>
</Properties>
</file>