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9" r:id="rId5"/>
    <p:sldId id="273" r:id="rId6"/>
    <p:sldId id="274" r:id="rId7"/>
    <p:sldId id="275" r:id="rId8"/>
    <p:sldId id="277" r:id="rId9"/>
    <p:sldId id="278" r:id="rId10"/>
    <p:sldId id="279" r:id="rId11"/>
    <p:sldId id="283" r:id="rId12"/>
    <p:sldId id="284" r:id="rId13"/>
    <p:sldId id="282" r:id="rId14"/>
    <p:sldId id="281" r:id="rId15"/>
  </p:sldIdLst>
  <p:sldSz cx="12192000" cy="6858000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03227"/>
            <a:ext cx="9144000" cy="2187001"/>
          </a:xfrm>
        </p:spPr>
        <p:txBody>
          <a:bodyPr>
            <a:normAutofit/>
          </a:bodyPr>
          <a:lstStyle/>
          <a:p>
            <a:r>
              <a:rPr lang="zh-CN" altLang="en-US"/>
              <a:t>经验交流分享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98130" y="4649470"/>
            <a:ext cx="361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卢艳峰，</a:t>
            </a:r>
            <a:r>
              <a:rPr b="1"/>
              <a:t>Nov 30, 202</a:t>
            </a:r>
            <a:r>
              <a:rPr lang="en-US" b="1"/>
              <a:t>3</a:t>
            </a:r>
            <a:endParaRPr lang="en-US" b="1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97230" y="1104900"/>
            <a:ext cx="5337810" cy="1905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7230" y="421005"/>
            <a:ext cx="46285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3200" b="1"/>
              <a:t>娱乐</a:t>
            </a:r>
            <a:endParaRPr lang="zh-CN" altLang="en-US" sz="3200" b="1"/>
          </a:p>
        </p:txBody>
      </p:sp>
      <p:pic>
        <p:nvPicPr>
          <p:cNvPr id="101" name="图片 100"/>
          <p:cNvPicPr preferRelativeResize="0"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07895" y="1330960"/>
            <a:ext cx="7776000" cy="518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97230" y="1104900"/>
            <a:ext cx="5337810" cy="1905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7230" y="421005"/>
            <a:ext cx="46285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3200" b="1"/>
              <a:t>人生半径（胡建华</a:t>
            </a:r>
            <a:r>
              <a:rPr lang="zh-CN" altLang="en-US" sz="3200" b="1"/>
              <a:t>老师）</a:t>
            </a:r>
            <a:endParaRPr lang="zh-CN" altLang="en-US" sz="3200" b="1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82035" y="1505585"/>
            <a:ext cx="5027930" cy="4542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03227"/>
            <a:ext cx="9144000" cy="2187001"/>
          </a:xfrm>
        </p:spPr>
        <p:txBody>
          <a:bodyPr>
            <a:normAutofit/>
          </a:bodyPr>
          <a:lstStyle/>
          <a:p>
            <a:r>
              <a:rPr lang="zh-CN" altLang="en-US"/>
              <a:t>谢谢大家！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98130" y="4649470"/>
            <a:ext cx="361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卢艳峰，</a:t>
            </a:r>
            <a:r>
              <a:rPr b="1"/>
              <a:t>Nov 30, 202</a:t>
            </a:r>
            <a:r>
              <a:rPr lang="en-US" b="1"/>
              <a:t>3</a:t>
            </a:r>
            <a:endParaRPr lang="en-US" b="1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03227"/>
            <a:ext cx="9144000" cy="2187001"/>
          </a:xfrm>
        </p:spPr>
        <p:txBody>
          <a:bodyPr>
            <a:normAutofit/>
          </a:bodyPr>
          <a:lstStyle/>
          <a:p>
            <a:r>
              <a:rPr lang="en-US" altLang="zh-CN"/>
              <a:t>Question?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54050" y="5081270"/>
            <a:ext cx="10883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ppt: https://www.luyf-lemon-love.space/about/presentation/231130.pdf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97230" y="1104900"/>
            <a:ext cx="5337810" cy="1905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7230" y="421005"/>
            <a:ext cx="46285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3200" b="1"/>
              <a:t>个人介绍</a:t>
            </a:r>
            <a:endParaRPr lang="zh-CN" altLang="en-US" sz="3200" b="1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57035" y="1393280"/>
          <a:ext cx="10278110" cy="4703445"/>
        </p:xfrm>
        <a:graphic>
          <a:graphicData uri="http://schemas.openxmlformats.org/drawingml/2006/table">
            <a:tbl>
              <a:tblPr bandRow="1">
                <a:effectLst/>
                <a:tableStyleId>{5940675A-B579-460E-94D1-54222C63F5DA}</a:tableStyleId>
              </a:tblPr>
              <a:tblGrid>
                <a:gridCol w="2181860"/>
                <a:gridCol w="8096250"/>
              </a:tblGrid>
              <a:tr h="537210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本科年级</a:t>
                      </a:r>
                      <a:endParaRPr lang="zh-CN" altLang="en-US" sz="2800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17</a:t>
                      </a:r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级信管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40000"/>
                      </a:srgbClr>
                    </a:solidFill>
                  </a:tcPr>
                </a:tc>
              </a:tr>
              <a:tr h="539115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本科成绩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4/115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20000"/>
                      </a:srgbClr>
                    </a:solidFill>
                  </a:tcPr>
                </a:tc>
              </a:tr>
              <a:tr h="358824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硕士专业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21</a:t>
                      </a:r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级医药大数据人工智能（专硕）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40000"/>
                      </a:srgbClr>
                    </a:solidFill>
                  </a:tcPr>
                </a:tc>
              </a:tr>
              <a:tr h="358824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初试成绩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382</a:t>
                      </a:r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（</a:t>
                      </a:r>
                      <a:r>
                        <a:rPr lang="en-US" altLang="zh-CN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）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20000"/>
                      </a:srgbClr>
                    </a:solidFill>
                  </a:tcPr>
                </a:tc>
              </a:tr>
              <a:tr h="358824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硕士导师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侯凤贞</a:t>
                      </a:r>
                      <a:endParaRPr lang="en-US" altLang="zh-CN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CFD5EA"/>
                    </a:solidFill>
                  </a:tcPr>
                </a:tc>
              </a:tr>
              <a:tr h="358824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研究方向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知识图谱嵌入和大语言模型在药学</a:t>
                      </a:r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方向的应用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20000"/>
                      </a:srgbClr>
                    </a:solidFill>
                  </a:tcPr>
                </a:tc>
              </a:tr>
              <a:tr h="358824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邮箱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3555028709@qq.com</a:t>
                      </a:r>
                      <a:endParaRPr lang="zh-CN" altLang="en-US" sz="2800" b="1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CFD5EA"/>
                    </a:solidFill>
                  </a:tcPr>
                </a:tc>
              </a:tr>
              <a:tr h="358824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爱好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玩游戏、看动漫、写</a:t>
                      </a:r>
                      <a:r>
                        <a:rPr lang="en-US" altLang="zh-CN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S</a:t>
                      </a:r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hader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4472C4">
                        <a:tint val="20000"/>
                      </a:srgbClr>
                    </a:solidFill>
                  </a:tcPr>
                </a:tc>
              </a:tr>
              <a:tr h="358824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博客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 dirty="0">
                          <a:solidFill>
                            <a:sysClr val="windowText" lastClr="00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https://www.luyf-lemon-love.space/</a:t>
                      </a:r>
                      <a:endParaRPr lang="zh-CN" altLang="en-US" sz="2800" b="1" dirty="0">
                        <a:solidFill>
                          <a:sysClr val="windowText" lastClr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97230" y="1104900"/>
            <a:ext cx="5337810" cy="1905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7230" y="421005"/>
            <a:ext cx="46285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3200" b="1"/>
              <a:t>研究生</a:t>
            </a:r>
            <a:r>
              <a:rPr lang="zh-CN" altLang="en-US" sz="3200" b="1"/>
              <a:t>日常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654050" y="1417955"/>
            <a:ext cx="108839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一般需要待在实验室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12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小时，每周必须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6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天；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前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6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小时：读论文，写代码；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后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6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小时：读书，写博客，看文档，读第三方库的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源代码；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当然我是一周工作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7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天，无暑假，寒假一天工作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4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小时；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所有的知识都需要自学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，导师只会在必要的时候进行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指导；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你永远不知道明天要做什么，计划赶不上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变化。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97230" y="1104900"/>
            <a:ext cx="5337810" cy="1905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7230" y="421005"/>
            <a:ext cx="46285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3200" b="1"/>
              <a:t>就业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654050" y="1417955"/>
            <a:ext cx="108839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薪资确实是比本科要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高的；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如果想找算法岗是必须要有硕士学历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大概每年会有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1/5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的学生准备考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公务员。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97230" y="1104900"/>
            <a:ext cx="5337810" cy="1905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7230" y="421005"/>
            <a:ext cx="46285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3200" b="1"/>
              <a:t>读研的</a:t>
            </a:r>
            <a:r>
              <a:rPr lang="zh-CN" altLang="en-US" sz="3200" b="1"/>
              <a:t>目的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654050" y="1417955"/>
            <a:ext cx="108839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收获美好的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爱情；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获得应届身份，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考公务员；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本科没学到什么，通过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读研找到更好的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工作；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别人读，我就读，我也不知道为什么要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读，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如何读；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父母让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读的；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为了伟大的科学事业奉献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终生。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97230" y="1104900"/>
            <a:ext cx="5337810" cy="1905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7230" y="421005"/>
            <a:ext cx="46285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3200" b="1"/>
              <a:t>我</a:t>
            </a:r>
            <a:r>
              <a:rPr lang="zh-CN" altLang="en-US" sz="3200" b="1"/>
              <a:t>认为读研的</a:t>
            </a:r>
            <a:r>
              <a:rPr lang="zh-CN" altLang="en-US" sz="3200" b="1"/>
              <a:t>目的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654050" y="1417955"/>
            <a:ext cx="1088390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主要是为了获得一种可以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通过短时间看论文独立解决实际问题的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能力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（如老师想要研究大语言模型在药学方面的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应用）：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周一下午通知，周三晚上就想要详细的解决方案和实际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效果；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是通过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CSDN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GitHub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B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站获得信息，还是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原论文；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是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LLaMA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还是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ChatGLM2-6B；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微调方法的选择，是否需要基于人类反馈强化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学习；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当你的想法和老师冲突的时候，如何进行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抉择。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97230" y="1104900"/>
            <a:ext cx="5337810" cy="1905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7230" y="421005"/>
            <a:ext cx="46285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3200" b="1"/>
              <a:t>学</a:t>
            </a:r>
            <a:r>
              <a:rPr lang="zh-CN" altLang="en-US" sz="3200" b="1"/>
              <a:t>什么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654050" y="1417955"/>
            <a:ext cx="1088390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遇事不决就刷算法题，操作系统，计算机网络；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线性代数（每一层的神经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元和图形学中的点都是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用向量表示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的）；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可以学习写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博客（Jekyll、Hugo、Hexo）；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积极的参与开源社区（分享和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show off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）；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需要具备专注阅读的能力（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C++ Primer 838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页）；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减少对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CSDN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等博客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网站的依赖，学会阅读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官方文档；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B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站是最好的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入门资源网站，但是不要过度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依赖。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97230" y="1104900"/>
            <a:ext cx="5337810" cy="1905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7230" y="421005"/>
            <a:ext cx="46285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3200" b="1"/>
              <a:t>是否需要进</a:t>
            </a:r>
            <a:r>
              <a:rPr lang="zh-CN" altLang="en-US" sz="3200" b="1"/>
              <a:t>实验室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654050" y="1417955"/>
            <a:ext cx="108839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如果有保研资格，一定要进实验室，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白嫖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比赛奖项和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论文；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如果注定要考研和工作，不要进，主动通过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B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站和国外经典教材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学习；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开发工作选择（前端、Java 和 C++）。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97230" y="1104900"/>
            <a:ext cx="5337810" cy="1905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7230" y="421005"/>
            <a:ext cx="46285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3200" b="1"/>
              <a:t>资源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654050" y="1224280"/>
            <a:ext cx="108839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C++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C++ Primer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第五版；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Python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：流畅的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Python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操作系统：操作系统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导论；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网络编程：尹圣雨，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TCP/IP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网络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编程；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Unity Shader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：冯乐乐，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Unity Shader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入门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精要；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深度学习和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PyTorch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：动手学深度学习；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pybind11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ctypes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：官方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文档。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……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YTY5OGZjNGUwZGZmNDE1YjcyMDgzNDk0ZjcyYjllZ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WPS 演示</Application>
  <PresentationFormat>宽屏</PresentationFormat>
  <Paragraphs>114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黑体</vt:lpstr>
      <vt:lpstr>Arial Black</vt:lpstr>
      <vt:lpstr>微软雅黑</vt:lpstr>
      <vt:lpstr>Arial Unicode MS</vt:lpstr>
      <vt:lpstr>Calibri</vt:lpstr>
      <vt:lpstr>Office 主题​​</vt:lpstr>
      <vt:lpstr>经验交流分享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  <vt:lpstr>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LuYF-Lemon-love</cp:lastModifiedBy>
  <cp:revision>28</cp:revision>
  <dcterms:created xsi:type="dcterms:W3CDTF">2022-03-30T04:02:00Z</dcterms:created>
  <dcterms:modified xsi:type="dcterms:W3CDTF">2023-11-28T09:24:57Z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576CB5D665BE4149A1B9D33A86C72ACD_12</vt:lpwstr>
  </property>
</Properties>
</file>