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1CE7-390D-6FBB-56CA-BFE4DC08F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95A96-D9F5-3E80-A5A4-9D5FD40C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102D2-355D-1024-3DC7-DC745040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05BB9-38AE-3E37-F3C6-605EF356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8FDF2-1B95-A3E9-4237-C8F970A8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9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D66A7-549F-E230-29AD-65324363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4C37B-7551-032B-86AB-56CA1290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D4ECE-1CC6-4C9E-7264-64B1516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F6253-BE88-B536-59C4-787B3046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B5C74-77C9-6083-C8F9-E669618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0CF7C-5719-E8BF-8675-875B5D1A0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E57CC-FEC0-00E5-B203-5EE91D6E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9B5D2-8DE4-9D9A-2D30-0970FCEF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BD8AA-C5D6-039F-5C48-BECDFAC1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98ABB-05AA-D079-2732-74E55340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95B20-A5C9-15BB-478A-917E95F0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BCDC6-8A20-831D-7F71-E9DC7F69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3C38A-6FA7-C15C-8D80-D604D06E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B0445-CC02-E595-B46A-18373C63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0F4BC-A3DE-B234-07E1-47A6676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61C7-DB61-75B0-4A4A-5EC7206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9D887-9392-66DC-0AF3-F302C74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60BEB-3866-B7CF-90CC-CE75028C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90C78-85F7-4E84-8161-F9078262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23A1-DE85-F0A4-B51E-2264BAC6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A6F0D-1E89-8B0E-5A09-4B438F98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D2FDF-A467-D5E2-5A6E-FC517F425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76947-18A5-D2B7-F0BD-024E9C83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97217-B41A-C059-8CC5-78A535A5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305B-B830-BA5D-1E40-EA3924C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018DA-58CC-2DF7-5B04-F8805257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3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5CC5F-A380-9B9E-0FB9-3BBF94CD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2353A-B38A-682A-1610-F7F040FA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24730-2CBC-03D7-4F16-CCEFDEDB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E11FA3-4014-A0B4-48F2-6904100A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7F4A1-E0AC-3935-B90C-E32667EDA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396116-2A27-AB3C-630A-0DA7FBDB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F560AB-3638-C53C-68BC-BC1E1342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E4BB89-FFB8-0A3A-8B4E-1FA46164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455E3-8D64-E35F-ACA8-53A4E3F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D5DF3-F8B4-E6B5-1A3C-9C25EC3C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E6E0D-EDFA-DE62-96A2-2837545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A989F-BB73-B830-06BF-D325CE86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736B2-DAE8-3A2F-858D-2C005303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69627-15C8-F62B-42FA-7157A9A9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403E5-E105-048D-B0E5-FF786ECF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4562-70B9-5A1C-F183-FDF2790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DD7B2-01ED-42D9-7C08-DE64E01A4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BD929-628E-BE34-385F-E59F8054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640BD-0DB2-EAB8-96C2-B5573AE0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1F1A1-CB15-AC3D-1713-07459C2D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E65F7-A122-F615-284B-39193D7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29061-9155-7DC7-113B-B086EC92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0D2CF-5CF7-56A8-B367-0699DD532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16190-74EA-3A3C-4A27-53B0E869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38985-3B40-11B7-A79D-C51FB51B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138FB-CC30-3BD9-5373-34478D2A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EE859-EE16-0C87-265D-B7F5B107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062B92-2841-8B0C-9CFF-B0BE55D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AC2C6-22DA-77E7-4CFC-618C26C3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02F66-625E-12DF-68F1-C3B939FFD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D576-E190-4631-95F4-F1E8F3AE44C5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50D6-DD02-AC20-0777-6D9F2659E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39735-DE11-D028-A8DE-4E1CF919C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B754-43D9-4FEE-88D2-6A0F40273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6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wandahang@mail.hfut.edu.c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sciencedirect.com/science/article/pii/S0957417423008576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wandahangFY/MLCA" TargetMode="External"/><Relationship Id="rId5" Type="http://schemas.openxmlformats.org/officeDocument/2006/relationships/hyperlink" Target="https://github.com/wandahangFY/RIR" TargetMode="External"/><Relationship Id="rId4" Type="http://schemas.openxmlformats.org/officeDocument/2006/relationships/hyperlink" Target="https://www.sciencedirect.com/science/article/pii/S09521976230062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785C77-1A9D-A384-E1D0-F4E1C7B2EB6F}"/>
              </a:ext>
            </a:extLst>
          </p:cNvPr>
          <p:cNvSpPr/>
          <p:nvPr/>
        </p:nvSpPr>
        <p:spPr>
          <a:xfrm>
            <a:off x="1171604" y="1015375"/>
            <a:ext cx="6780237" cy="3444851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7240;p75">
            <a:extLst>
              <a:ext uri="{FF2B5EF4-FFF2-40B4-BE49-F238E27FC236}">
                <a16:creationId xmlns:a16="http://schemas.microsoft.com/office/drawing/2014/main" id="{4864CF60-515E-1B9A-1ADE-7D7AC1681260}"/>
              </a:ext>
            </a:extLst>
          </p:cNvPr>
          <p:cNvSpPr/>
          <p:nvPr/>
        </p:nvSpPr>
        <p:spPr>
          <a:xfrm>
            <a:off x="1993351" y="255742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Google Shape;7240;p75">
            <a:extLst>
              <a:ext uri="{FF2B5EF4-FFF2-40B4-BE49-F238E27FC236}">
                <a16:creationId xmlns:a16="http://schemas.microsoft.com/office/drawing/2014/main" id="{78AE1D88-F64B-785B-5E4A-F407EA863036}"/>
              </a:ext>
            </a:extLst>
          </p:cNvPr>
          <p:cNvSpPr/>
          <p:nvPr/>
        </p:nvSpPr>
        <p:spPr>
          <a:xfrm>
            <a:off x="2037197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7240;p75">
            <a:extLst>
              <a:ext uri="{FF2B5EF4-FFF2-40B4-BE49-F238E27FC236}">
                <a16:creationId xmlns:a16="http://schemas.microsoft.com/office/drawing/2014/main" id="{0011DA01-CB16-BCE5-0F97-F2839566FB82}"/>
              </a:ext>
            </a:extLst>
          </p:cNvPr>
          <p:cNvSpPr/>
          <p:nvPr/>
        </p:nvSpPr>
        <p:spPr>
          <a:xfrm>
            <a:off x="2081042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7240;p75">
            <a:extLst>
              <a:ext uri="{FF2B5EF4-FFF2-40B4-BE49-F238E27FC236}">
                <a16:creationId xmlns:a16="http://schemas.microsoft.com/office/drawing/2014/main" id="{0E6CBF06-5595-95AF-AB5C-02E5D2EA2E0B}"/>
              </a:ext>
            </a:extLst>
          </p:cNvPr>
          <p:cNvSpPr/>
          <p:nvPr/>
        </p:nvSpPr>
        <p:spPr>
          <a:xfrm>
            <a:off x="2127041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Google Shape;7240;p75">
            <a:extLst>
              <a:ext uri="{FF2B5EF4-FFF2-40B4-BE49-F238E27FC236}">
                <a16:creationId xmlns:a16="http://schemas.microsoft.com/office/drawing/2014/main" id="{CD0DB1EA-9271-E71D-1A59-FCDCB37EF0EC}"/>
              </a:ext>
            </a:extLst>
          </p:cNvPr>
          <p:cNvSpPr/>
          <p:nvPr/>
        </p:nvSpPr>
        <p:spPr>
          <a:xfrm>
            <a:off x="2173038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7240;p75">
            <a:extLst>
              <a:ext uri="{FF2B5EF4-FFF2-40B4-BE49-F238E27FC236}">
                <a16:creationId xmlns:a16="http://schemas.microsoft.com/office/drawing/2014/main" id="{E93BFB0D-7AA7-CC89-5DBA-E0A3183C0487}"/>
              </a:ext>
            </a:extLst>
          </p:cNvPr>
          <p:cNvSpPr/>
          <p:nvPr/>
        </p:nvSpPr>
        <p:spPr>
          <a:xfrm>
            <a:off x="2219037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7240;p75">
            <a:extLst>
              <a:ext uri="{FF2B5EF4-FFF2-40B4-BE49-F238E27FC236}">
                <a16:creationId xmlns:a16="http://schemas.microsoft.com/office/drawing/2014/main" id="{E96FBC64-B613-F9F2-F8DE-140CD03ACFE9}"/>
              </a:ext>
            </a:extLst>
          </p:cNvPr>
          <p:cNvSpPr/>
          <p:nvPr/>
        </p:nvSpPr>
        <p:spPr>
          <a:xfrm>
            <a:off x="2262029" y="255742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7240;p75">
            <a:extLst>
              <a:ext uri="{FF2B5EF4-FFF2-40B4-BE49-F238E27FC236}">
                <a16:creationId xmlns:a16="http://schemas.microsoft.com/office/drawing/2014/main" id="{4D2BBE7C-8786-47AC-55B2-12B7E5A389A4}"/>
              </a:ext>
            </a:extLst>
          </p:cNvPr>
          <p:cNvSpPr/>
          <p:nvPr/>
        </p:nvSpPr>
        <p:spPr>
          <a:xfrm>
            <a:off x="2305874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7240;p75">
            <a:extLst>
              <a:ext uri="{FF2B5EF4-FFF2-40B4-BE49-F238E27FC236}">
                <a16:creationId xmlns:a16="http://schemas.microsoft.com/office/drawing/2014/main" id="{89D5E7A4-5044-6FD6-EE25-B3ACFFDB03D3}"/>
              </a:ext>
            </a:extLst>
          </p:cNvPr>
          <p:cNvSpPr/>
          <p:nvPr/>
        </p:nvSpPr>
        <p:spPr>
          <a:xfrm>
            <a:off x="2349719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7240;p75">
            <a:extLst>
              <a:ext uri="{FF2B5EF4-FFF2-40B4-BE49-F238E27FC236}">
                <a16:creationId xmlns:a16="http://schemas.microsoft.com/office/drawing/2014/main" id="{008C681C-D2C6-EAE7-D09B-AC90A18608B7}"/>
              </a:ext>
            </a:extLst>
          </p:cNvPr>
          <p:cNvSpPr/>
          <p:nvPr/>
        </p:nvSpPr>
        <p:spPr>
          <a:xfrm>
            <a:off x="2395719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7240;p75">
            <a:extLst>
              <a:ext uri="{FF2B5EF4-FFF2-40B4-BE49-F238E27FC236}">
                <a16:creationId xmlns:a16="http://schemas.microsoft.com/office/drawing/2014/main" id="{F7EE4355-AF96-ACFD-CE68-7ABD071892FB}"/>
              </a:ext>
            </a:extLst>
          </p:cNvPr>
          <p:cNvSpPr/>
          <p:nvPr/>
        </p:nvSpPr>
        <p:spPr>
          <a:xfrm>
            <a:off x="2441715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7240;p75">
            <a:extLst>
              <a:ext uri="{FF2B5EF4-FFF2-40B4-BE49-F238E27FC236}">
                <a16:creationId xmlns:a16="http://schemas.microsoft.com/office/drawing/2014/main" id="{28FE5976-5C18-70FF-7190-DC24BC4D5DC0}"/>
              </a:ext>
            </a:extLst>
          </p:cNvPr>
          <p:cNvSpPr/>
          <p:nvPr/>
        </p:nvSpPr>
        <p:spPr>
          <a:xfrm>
            <a:off x="2487715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7240;p75">
            <a:extLst>
              <a:ext uri="{FF2B5EF4-FFF2-40B4-BE49-F238E27FC236}">
                <a16:creationId xmlns:a16="http://schemas.microsoft.com/office/drawing/2014/main" id="{D3083538-5150-099E-2378-7E0ED6ACA2ED}"/>
              </a:ext>
            </a:extLst>
          </p:cNvPr>
          <p:cNvSpPr/>
          <p:nvPr/>
        </p:nvSpPr>
        <p:spPr>
          <a:xfrm>
            <a:off x="2528552" y="255742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7240;p75">
            <a:extLst>
              <a:ext uri="{FF2B5EF4-FFF2-40B4-BE49-F238E27FC236}">
                <a16:creationId xmlns:a16="http://schemas.microsoft.com/office/drawing/2014/main" id="{7BC8ABB1-FFA5-F952-D15A-0B792F068AC5}"/>
              </a:ext>
            </a:extLst>
          </p:cNvPr>
          <p:cNvSpPr/>
          <p:nvPr/>
        </p:nvSpPr>
        <p:spPr>
          <a:xfrm>
            <a:off x="2572397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7240;p75">
            <a:extLst>
              <a:ext uri="{FF2B5EF4-FFF2-40B4-BE49-F238E27FC236}">
                <a16:creationId xmlns:a16="http://schemas.microsoft.com/office/drawing/2014/main" id="{A000C25C-0B67-29A6-C8D8-6DA3E767A564}"/>
              </a:ext>
            </a:extLst>
          </p:cNvPr>
          <p:cNvSpPr/>
          <p:nvPr/>
        </p:nvSpPr>
        <p:spPr>
          <a:xfrm>
            <a:off x="2616242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7240;p75">
            <a:extLst>
              <a:ext uri="{FF2B5EF4-FFF2-40B4-BE49-F238E27FC236}">
                <a16:creationId xmlns:a16="http://schemas.microsoft.com/office/drawing/2014/main" id="{2F944BA4-F728-A01F-A2DB-1F5377128B1B}"/>
              </a:ext>
            </a:extLst>
          </p:cNvPr>
          <p:cNvSpPr/>
          <p:nvPr/>
        </p:nvSpPr>
        <p:spPr>
          <a:xfrm>
            <a:off x="2662242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7240;p75">
            <a:extLst>
              <a:ext uri="{FF2B5EF4-FFF2-40B4-BE49-F238E27FC236}">
                <a16:creationId xmlns:a16="http://schemas.microsoft.com/office/drawing/2014/main" id="{88072E91-F8BA-9A51-56E3-A2E5CB0113F9}"/>
              </a:ext>
            </a:extLst>
          </p:cNvPr>
          <p:cNvSpPr/>
          <p:nvPr/>
        </p:nvSpPr>
        <p:spPr>
          <a:xfrm>
            <a:off x="2708239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7240;p75">
            <a:extLst>
              <a:ext uri="{FF2B5EF4-FFF2-40B4-BE49-F238E27FC236}">
                <a16:creationId xmlns:a16="http://schemas.microsoft.com/office/drawing/2014/main" id="{3519BF8A-1EF7-5AD9-E1DF-04D1ED5E56B6}"/>
              </a:ext>
            </a:extLst>
          </p:cNvPr>
          <p:cNvSpPr/>
          <p:nvPr/>
        </p:nvSpPr>
        <p:spPr>
          <a:xfrm>
            <a:off x="2754238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7240;p75">
            <a:extLst>
              <a:ext uri="{FF2B5EF4-FFF2-40B4-BE49-F238E27FC236}">
                <a16:creationId xmlns:a16="http://schemas.microsoft.com/office/drawing/2014/main" id="{0BCE97BC-B65D-58E3-14C9-165ACD7E02B6}"/>
              </a:ext>
            </a:extLst>
          </p:cNvPr>
          <p:cNvSpPr/>
          <p:nvPr/>
        </p:nvSpPr>
        <p:spPr>
          <a:xfrm>
            <a:off x="2797230" y="255742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7240;p75">
            <a:extLst>
              <a:ext uri="{FF2B5EF4-FFF2-40B4-BE49-F238E27FC236}">
                <a16:creationId xmlns:a16="http://schemas.microsoft.com/office/drawing/2014/main" id="{7FABAD20-EF56-65FE-978D-5FD5EEE2BCE8}"/>
              </a:ext>
            </a:extLst>
          </p:cNvPr>
          <p:cNvSpPr/>
          <p:nvPr/>
        </p:nvSpPr>
        <p:spPr>
          <a:xfrm>
            <a:off x="2841075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" name="Google Shape;7240;p75">
            <a:extLst>
              <a:ext uri="{FF2B5EF4-FFF2-40B4-BE49-F238E27FC236}">
                <a16:creationId xmlns:a16="http://schemas.microsoft.com/office/drawing/2014/main" id="{6175213C-6489-000A-43AD-E4FFEDB553C7}"/>
              </a:ext>
            </a:extLst>
          </p:cNvPr>
          <p:cNvSpPr/>
          <p:nvPr/>
        </p:nvSpPr>
        <p:spPr>
          <a:xfrm>
            <a:off x="2884920" y="255742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" name="Google Shape;7240;p75">
            <a:extLst>
              <a:ext uri="{FF2B5EF4-FFF2-40B4-BE49-F238E27FC236}">
                <a16:creationId xmlns:a16="http://schemas.microsoft.com/office/drawing/2014/main" id="{9A3F79D8-88CD-02D7-A57C-45E8156F4812}"/>
              </a:ext>
            </a:extLst>
          </p:cNvPr>
          <p:cNvSpPr/>
          <p:nvPr/>
        </p:nvSpPr>
        <p:spPr>
          <a:xfrm>
            <a:off x="2930919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" name="Google Shape;7240;p75">
            <a:extLst>
              <a:ext uri="{FF2B5EF4-FFF2-40B4-BE49-F238E27FC236}">
                <a16:creationId xmlns:a16="http://schemas.microsoft.com/office/drawing/2014/main" id="{7C019861-10D2-3723-8713-2BC0F0593488}"/>
              </a:ext>
            </a:extLst>
          </p:cNvPr>
          <p:cNvSpPr/>
          <p:nvPr/>
        </p:nvSpPr>
        <p:spPr>
          <a:xfrm>
            <a:off x="2976916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" name="Google Shape;7240;p75">
            <a:extLst>
              <a:ext uri="{FF2B5EF4-FFF2-40B4-BE49-F238E27FC236}">
                <a16:creationId xmlns:a16="http://schemas.microsoft.com/office/drawing/2014/main" id="{35AE02D5-57AC-3883-013E-6E11358C70A6}"/>
              </a:ext>
            </a:extLst>
          </p:cNvPr>
          <p:cNvSpPr/>
          <p:nvPr/>
        </p:nvSpPr>
        <p:spPr>
          <a:xfrm>
            <a:off x="3022916" y="255742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" name="Google Shape;7240;p75">
            <a:extLst>
              <a:ext uri="{FF2B5EF4-FFF2-40B4-BE49-F238E27FC236}">
                <a16:creationId xmlns:a16="http://schemas.microsoft.com/office/drawing/2014/main" id="{FC3F67AE-E3DC-1BE3-537D-061999BF7718}"/>
              </a:ext>
            </a:extLst>
          </p:cNvPr>
          <p:cNvSpPr/>
          <p:nvPr/>
        </p:nvSpPr>
        <p:spPr>
          <a:xfrm>
            <a:off x="1992702" y="251196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" name="Google Shape;7240;p75">
            <a:extLst>
              <a:ext uri="{FF2B5EF4-FFF2-40B4-BE49-F238E27FC236}">
                <a16:creationId xmlns:a16="http://schemas.microsoft.com/office/drawing/2014/main" id="{0D27B515-1883-E9E5-8B62-91D85194065F}"/>
              </a:ext>
            </a:extLst>
          </p:cNvPr>
          <p:cNvSpPr/>
          <p:nvPr/>
        </p:nvSpPr>
        <p:spPr>
          <a:xfrm>
            <a:off x="2036547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" name="Google Shape;7240;p75">
            <a:extLst>
              <a:ext uri="{FF2B5EF4-FFF2-40B4-BE49-F238E27FC236}">
                <a16:creationId xmlns:a16="http://schemas.microsoft.com/office/drawing/2014/main" id="{CFC35E0A-20AD-5779-5558-CBE9AE05A435}"/>
              </a:ext>
            </a:extLst>
          </p:cNvPr>
          <p:cNvSpPr/>
          <p:nvPr/>
        </p:nvSpPr>
        <p:spPr>
          <a:xfrm>
            <a:off x="2080392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Google Shape;7240;p75">
            <a:extLst>
              <a:ext uri="{FF2B5EF4-FFF2-40B4-BE49-F238E27FC236}">
                <a16:creationId xmlns:a16="http://schemas.microsoft.com/office/drawing/2014/main" id="{848C62E1-25D1-510C-6C38-59A6A9F97BA7}"/>
              </a:ext>
            </a:extLst>
          </p:cNvPr>
          <p:cNvSpPr/>
          <p:nvPr/>
        </p:nvSpPr>
        <p:spPr>
          <a:xfrm>
            <a:off x="2126391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" name="Google Shape;7240;p75">
            <a:extLst>
              <a:ext uri="{FF2B5EF4-FFF2-40B4-BE49-F238E27FC236}">
                <a16:creationId xmlns:a16="http://schemas.microsoft.com/office/drawing/2014/main" id="{DF7C5555-9DBD-B3F3-05F6-5702A1139346}"/>
              </a:ext>
            </a:extLst>
          </p:cNvPr>
          <p:cNvSpPr/>
          <p:nvPr/>
        </p:nvSpPr>
        <p:spPr>
          <a:xfrm>
            <a:off x="2172388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Google Shape;7240;p75">
            <a:extLst>
              <a:ext uri="{FF2B5EF4-FFF2-40B4-BE49-F238E27FC236}">
                <a16:creationId xmlns:a16="http://schemas.microsoft.com/office/drawing/2014/main" id="{8AAD5542-C576-6C8E-59A2-7DFA13589F69}"/>
              </a:ext>
            </a:extLst>
          </p:cNvPr>
          <p:cNvSpPr/>
          <p:nvPr/>
        </p:nvSpPr>
        <p:spPr>
          <a:xfrm>
            <a:off x="2218388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" name="Google Shape;7240;p75">
            <a:extLst>
              <a:ext uri="{FF2B5EF4-FFF2-40B4-BE49-F238E27FC236}">
                <a16:creationId xmlns:a16="http://schemas.microsoft.com/office/drawing/2014/main" id="{185DDC2B-C5D6-761B-86F4-D20506E05159}"/>
              </a:ext>
            </a:extLst>
          </p:cNvPr>
          <p:cNvSpPr/>
          <p:nvPr/>
        </p:nvSpPr>
        <p:spPr>
          <a:xfrm>
            <a:off x="2261379" y="251196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" name="Google Shape;7240;p75">
            <a:extLst>
              <a:ext uri="{FF2B5EF4-FFF2-40B4-BE49-F238E27FC236}">
                <a16:creationId xmlns:a16="http://schemas.microsoft.com/office/drawing/2014/main" id="{4DEF07E2-5068-C12D-8DE9-725D6415860B}"/>
              </a:ext>
            </a:extLst>
          </p:cNvPr>
          <p:cNvSpPr/>
          <p:nvPr/>
        </p:nvSpPr>
        <p:spPr>
          <a:xfrm>
            <a:off x="2305224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" name="Google Shape;7240;p75">
            <a:extLst>
              <a:ext uri="{FF2B5EF4-FFF2-40B4-BE49-F238E27FC236}">
                <a16:creationId xmlns:a16="http://schemas.microsoft.com/office/drawing/2014/main" id="{AA6ED7FB-647A-9F66-1398-BC94B767607F}"/>
              </a:ext>
            </a:extLst>
          </p:cNvPr>
          <p:cNvSpPr/>
          <p:nvPr/>
        </p:nvSpPr>
        <p:spPr>
          <a:xfrm>
            <a:off x="2349069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" name="Google Shape;7240;p75">
            <a:extLst>
              <a:ext uri="{FF2B5EF4-FFF2-40B4-BE49-F238E27FC236}">
                <a16:creationId xmlns:a16="http://schemas.microsoft.com/office/drawing/2014/main" id="{FCB56A8C-A507-797D-8088-D3B9853A80F2}"/>
              </a:ext>
            </a:extLst>
          </p:cNvPr>
          <p:cNvSpPr/>
          <p:nvPr/>
        </p:nvSpPr>
        <p:spPr>
          <a:xfrm>
            <a:off x="2395069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" name="Google Shape;7240;p75">
            <a:extLst>
              <a:ext uri="{FF2B5EF4-FFF2-40B4-BE49-F238E27FC236}">
                <a16:creationId xmlns:a16="http://schemas.microsoft.com/office/drawing/2014/main" id="{04533269-343A-FE63-3068-A35943263B71}"/>
              </a:ext>
            </a:extLst>
          </p:cNvPr>
          <p:cNvSpPr/>
          <p:nvPr/>
        </p:nvSpPr>
        <p:spPr>
          <a:xfrm>
            <a:off x="2441066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" name="Google Shape;7240;p75">
            <a:extLst>
              <a:ext uri="{FF2B5EF4-FFF2-40B4-BE49-F238E27FC236}">
                <a16:creationId xmlns:a16="http://schemas.microsoft.com/office/drawing/2014/main" id="{776D31E2-BA40-1A1F-AECC-82382DB6190C}"/>
              </a:ext>
            </a:extLst>
          </p:cNvPr>
          <p:cNvSpPr/>
          <p:nvPr/>
        </p:nvSpPr>
        <p:spPr>
          <a:xfrm>
            <a:off x="2487065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" name="Google Shape;7240;p75">
            <a:extLst>
              <a:ext uri="{FF2B5EF4-FFF2-40B4-BE49-F238E27FC236}">
                <a16:creationId xmlns:a16="http://schemas.microsoft.com/office/drawing/2014/main" id="{10BE54EA-C19A-8E63-8F80-5E1951E62C04}"/>
              </a:ext>
            </a:extLst>
          </p:cNvPr>
          <p:cNvSpPr/>
          <p:nvPr/>
        </p:nvSpPr>
        <p:spPr>
          <a:xfrm>
            <a:off x="2527903" y="251196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" name="Google Shape;7240;p75">
            <a:extLst>
              <a:ext uri="{FF2B5EF4-FFF2-40B4-BE49-F238E27FC236}">
                <a16:creationId xmlns:a16="http://schemas.microsoft.com/office/drawing/2014/main" id="{D4B1A433-9EAE-161D-0949-C882DF7085BF}"/>
              </a:ext>
            </a:extLst>
          </p:cNvPr>
          <p:cNvSpPr/>
          <p:nvPr/>
        </p:nvSpPr>
        <p:spPr>
          <a:xfrm>
            <a:off x="2571748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" name="Google Shape;7240;p75">
            <a:extLst>
              <a:ext uri="{FF2B5EF4-FFF2-40B4-BE49-F238E27FC236}">
                <a16:creationId xmlns:a16="http://schemas.microsoft.com/office/drawing/2014/main" id="{693FF071-DA34-B199-FD1A-BD92B9B2C1AC}"/>
              </a:ext>
            </a:extLst>
          </p:cNvPr>
          <p:cNvSpPr/>
          <p:nvPr/>
        </p:nvSpPr>
        <p:spPr>
          <a:xfrm>
            <a:off x="2615593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" name="Google Shape;7240;p75">
            <a:extLst>
              <a:ext uri="{FF2B5EF4-FFF2-40B4-BE49-F238E27FC236}">
                <a16:creationId xmlns:a16="http://schemas.microsoft.com/office/drawing/2014/main" id="{0A3E8744-3433-9432-C6EE-EFDE885C5B8B}"/>
              </a:ext>
            </a:extLst>
          </p:cNvPr>
          <p:cNvSpPr/>
          <p:nvPr/>
        </p:nvSpPr>
        <p:spPr>
          <a:xfrm>
            <a:off x="2661592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" name="Google Shape;7240;p75">
            <a:extLst>
              <a:ext uri="{FF2B5EF4-FFF2-40B4-BE49-F238E27FC236}">
                <a16:creationId xmlns:a16="http://schemas.microsoft.com/office/drawing/2014/main" id="{67469831-B3DB-E377-65DE-8D71DAD5D70C}"/>
              </a:ext>
            </a:extLst>
          </p:cNvPr>
          <p:cNvSpPr/>
          <p:nvPr/>
        </p:nvSpPr>
        <p:spPr>
          <a:xfrm>
            <a:off x="2707589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Google Shape;7240;p75">
            <a:extLst>
              <a:ext uri="{FF2B5EF4-FFF2-40B4-BE49-F238E27FC236}">
                <a16:creationId xmlns:a16="http://schemas.microsoft.com/office/drawing/2014/main" id="{A43F3ED0-E756-2A92-BD3F-FF286B27A05C}"/>
              </a:ext>
            </a:extLst>
          </p:cNvPr>
          <p:cNvSpPr/>
          <p:nvPr/>
        </p:nvSpPr>
        <p:spPr>
          <a:xfrm>
            <a:off x="2753588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" name="Google Shape;7240;p75">
            <a:extLst>
              <a:ext uri="{FF2B5EF4-FFF2-40B4-BE49-F238E27FC236}">
                <a16:creationId xmlns:a16="http://schemas.microsoft.com/office/drawing/2014/main" id="{3AA07F5B-B625-A1B0-8158-AECDBD7FE4F7}"/>
              </a:ext>
            </a:extLst>
          </p:cNvPr>
          <p:cNvSpPr/>
          <p:nvPr/>
        </p:nvSpPr>
        <p:spPr>
          <a:xfrm>
            <a:off x="2796580" y="251196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" name="Google Shape;7240;p75">
            <a:extLst>
              <a:ext uri="{FF2B5EF4-FFF2-40B4-BE49-F238E27FC236}">
                <a16:creationId xmlns:a16="http://schemas.microsoft.com/office/drawing/2014/main" id="{A277861E-8289-3E63-4DEA-0ECCDE67DB1C}"/>
              </a:ext>
            </a:extLst>
          </p:cNvPr>
          <p:cNvSpPr/>
          <p:nvPr/>
        </p:nvSpPr>
        <p:spPr>
          <a:xfrm>
            <a:off x="2840425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Google Shape;7240;p75">
            <a:extLst>
              <a:ext uri="{FF2B5EF4-FFF2-40B4-BE49-F238E27FC236}">
                <a16:creationId xmlns:a16="http://schemas.microsoft.com/office/drawing/2014/main" id="{266561AF-B48A-78A7-AA33-F145B4CBD06A}"/>
              </a:ext>
            </a:extLst>
          </p:cNvPr>
          <p:cNvSpPr/>
          <p:nvPr/>
        </p:nvSpPr>
        <p:spPr>
          <a:xfrm>
            <a:off x="2884270" y="251196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Google Shape;7240;p75">
            <a:extLst>
              <a:ext uri="{FF2B5EF4-FFF2-40B4-BE49-F238E27FC236}">
                <a16:creationId xmlns:a16="http://schemas.microsoft.com/office/drawing/2014/main" id="{972D796B-AEE7-F4BC-20C6-CEDACBF070DC}"/>
              </a:ext>
            </a:extLst>
          </p:cNvPr>
          <p:cNvSpPr/>
          <p:nvPr/>
        </p:nvSpPr>
        <p:spPr>
          <a:xfrm>
            <a:off x="2930270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" name="Google Shape;7240;p75">
            <a:extLst>
              <a:ext uri="{FF2B5EF4-FFF2-40B4-BE49-F238E27FC236}">
                <a16:creationId xmlns:a16="http://schemas.microsoft.com/office/drawing/2014/main" id="{343F0A38-B4CC-3400-769B-6B69D4401094}"/>
              </a:ext>
            </a:extLst>
          </p:cNvPr>
          <p:cNvSpPr/>
          <p:nvPr/>
        </p:nvSpPr>
        <p:spPr>
          <a:xfrm>
            <a:off x="2976266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Google Shape;7240;p75">
            <a:extLst>
              <a:ext uri="{FF2B5EF4-FFF2-40B4-BE49-F238E27FC236}">
                <a16:creationId xmlns:a16="http://schemas.microsoft.com/office/drawing/2014/main" id="{B43733C4-0BF3-6849-1EBA-E825E5A033CD}"/>
              </a:ext>
            </a:extLst>
          </p:cNvPr>
          <p:cNvSpPr/>
          <p:nvPr/>
        </p:nvSpPr>
        <p:spPr>
          <a:xfrm>
            <a:off x="3022266" y="251196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Google Shape;7240;p75">
            <a:extLst>
              <a:ext uri="{FF2B5EF4-FFF2-40B4-BE49-F238E27FC236}">
                <a16:creationId xmlns:a16="http://schemas.microsoft.com/office/drawing/2014/main" id="{ED16EE03-7CA7-16EB-04B8-FF666EA56DF1}"/>
              </a:ext>
            </a:extLst>
          </p:cNvPr>
          <p:cNvSpPr/>
          <p:nvPr/>
        </p:nvSpPr>
        <p:spPr>
          <a:xfrm>
            <a:off x="1993351" y="24650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" name="Google Shape;7240;p75">
            <a:extLst>
              <a:ext uri="{FF2B5EF4-FFF2-40B4-BE49-F238E27FC236}">
                <a16:creationId xmlns:a16="http://schemas.microsoft.com/office/drawing/2014/main" id="{E79F5493-6D34-1FBE-C810-AFEF443DB252}"/>
              </a:ext>
            </a:extLst>
          </p:cNvPr>
          <p:cNvSpPr/>
          <p:nvPr/>
        </p:nvSpPr>
        <p:spPr>
          <a:xfrm>
            <a:off x="2037197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" name="Google Shape;7240;p75">
            <a:extLst>
              <a:ext uri="{FF2B5EF4-FFF2-40B4-BE49-F238E27FC236}">
                <a16:creationId xmlns:a16="http://schemas.microsoft.com/office/drawing/2014/main" id="{B8B4319D-2030-7470-14E8-795C92B71C35}"/>
              </a:ext>
            </a:extLst>
          </p:cNvPr>
          <p:cNvSpPr/>
          <p:nvPr/>
        </p:nvSpPr>
        <p:spPr>
          <a:xfrm>
            <a:off x="2081042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" name="Google Shape;7240;p75">
            <a:extLst>
              <a:ext uri="{FF2B5EF4-FFF2-40B4-BE49-F238E27FC236}">
                <a16:creationId xmlns:a16="http://schemas.microsoft.com/office/drawing/2014/main" id="{9EA98861-AC57-CDAD-D5AD-EBB4D0241800}"/>
              </a:ext>
            </a:extLst>
          </p:cNvPr>
          <p:cNvSpPr/>
          <p:nvPr/>
        </p:nvSpPr>
        <p:spPr>
          <a:xfrm>
            <a:off x="2127041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" name="Google Shape;7240;p75">
            <a:extLst>
              <a:ext uri="{FF2B5EF4-FFF2-40B4-BE49-F238E27FC236}">
                <a16:creationId xmlns:a16="http://schemas.microsoft.com/office/drawing/2014/main" id="{9567EB74-51EE-94A3-AC5A-93EE31C1AF4A}"/>
              </a:ext>
            </a:extLst>
          </p:cNvPr>
          <p:cNvSpPr/>
          <p:nvPr/>
        </p:nvSpPr>
        <p:spPr>
          <a:xfrm>
            <a:off x="2173038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" name="Google Shape;7240;p75">
            <a:extLst>
              <a:ext uri="{FF2B5EF4-FFF2-40B4-BE49-F238E27FC236}">
                <a16:creationId xmlns:a16="http://schemas.microsoft.com/office/drawing/2014/main" id="{B4257F45-7CE5-BA2C-C54B-B65F7FC9303D}"/>
              </a:ext>
            </a:extLst>
          </p:cNvPr>
          <p:cNvSpPr/>
          <p:nvPr/>
        </p:nvSpPr>
        <p:spPr>
          <a:xfrm>
            <a:off x="2219037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Google Shape;7240;p75">
            <a:extLst>
              <a:ext uri="{FF2B5EF4-FFF2-40B4-BE49-F238E27FC236}">
                <a16:creationId xmlns:a16="http://schemas.microsoft.com/office/drawing/2014/main" id="{D607D85E-1D42-9F68-0695-70C461170745}"/>
              </a:ext>
            </a:extLst>
          </p:cNvPr>
          <p:cNvSpPr/>
          <p:nvPr/>
        </p:nvSpPr>
        <p:spPr>
          <a:xfrm>
            <a:off x="2262029" y="24650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Google Shape;7240;p75">
            <a:extLst>
              <a:ext uri="{FF2B5EF4-FFF2-40B4-BE49-F238E27FC236}">
                <a16:creationId xmlns:a16="http://schemas.microsoft.com/office/drawing/2014/main" id="{D464ADD2-3C39-D712-D1C6-424D03812656}"/>
              </a:ext>
            </a:extLst>
          </p:cNvPr>
          <p:cNvSpPr/>
          <p:nvPr/>
        </p:nvSpPr>
        <p:spPr>
          <a:xfrm>
            <a:off x="2305874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" name="Google Shape;7240;p75">
            <a:extLst>
              <a:ext uri="{FF2B5EF4-FFF2-40B4-BE49-F238E27FC236}">
                <a16:creationId xmlns:a16="http://schemas.microsoft.com/office/drawing/2014/main" id="{CFDED7CF-6E69-BEF1-EC19-F547A8754B2D}"/>
              </a:ext>
            </a:extLst>
          </p:cNvPr>
          <p:cNvSpPr/>
          <p:nvPr/>
        </p:nvSpPr>
        <p:spPr>
          <a:xfrm>
            <a:off x="2349719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" name="Google Shape;7240;p75">
            <a:extLst>
              <a:ext uri="{FF2B5EF4-FFF2-40B4-BE49-F238E27FC236}">
                <a16:creationId xmlns:a16="http://schemas.microsoft.com/office/drawing/2014/main" id="{567F5675-ADEC-384A-D1BA-8416BF650A63}"/>
              </a:ext>
            </a:extLst>
          </p:cNvPr>
          <p:cNvSpPr/>
          <p:nvPr/>
        </p:nvSpPr>
        <p:spPr>
          <a:xfrm>
            <a:off x="2395719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" name="Google Shape;7240;p75">
            <a:extLst>
              <a:ext uri="{FF2B5EF4-FFF2-40B4-BE49-F238E27FC236}">
                <a16:creationId xmlns:a16="http://schemas.microsoft.com/office/drawing/2014/main" id="{3BB0349E-9EBE-0CF0-1516-0BDA9D3BF99B}"/>
              </a:ext>
            </a:extLst>
          </p:cNvPr>
          <p:cNvSpPr/>
          <p:nvPr/>
        </p:nvSpPr>
        <p:spPr>
          <a:xfrm>
            <a:off x="2441715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" name="Google Shape;7240;p75">
            <a:extLst>
              <a:ext uri="{FF2B5EF4-FFF2-40B4-BE49-F238E27FC236}">
                <a16:creationId xmlns:a16="http://schemas.microsoft.com/office/drawing/2014/main" id="{5792B662-2218-2EE5-D3BA-8943C818E1EB}"/>
              </a:ext>
            </a:extLst>
          </p:cNvPr>
          <p:cNvSpPr/>
          <p:nvPr/>
        </p:nvSpPr>
        <p:spPr>
          <a:xfrm>
            <a:off x="2487715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" name="Google Shape;7240;p75">
            <a:extLst>
              <a:ext uri="{FF2B5EF4-FFF2-40B4-BE49-F238E27FC236}">
                <a16:creationId xmlns:a16="http://schemas.microsoft.com/office/drawing/2014/main" id="{BE6EA9D3-3DE1-0D9C-B003-57631E75A449}"/>
              </a:ext>
            </a:extLst>
          </p:cNvPr>
          <p:cNvSpPr/>
          <p:nvPr/>
        </p:nvSpPr>
        <p:spPr>
          <a:xfrm>
            <a:off x="2528552" y="24650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" name="Google Shape;7240;p75">
            <a:extLst>
              <a:ext uri="{FF2B5EF4-FFF2-40B4-BE49-F238E27FC236}">
                <a16:creationId xmlns:a16="http://schemas.microsoft.com/office/drawing/2014/main" id="{863A3EEE-7014-631E-0E28-5A63C8B6BE01}"/>
              </a:ext>
            </a:extLst>
          </p:cNvPr>
          <p:cNvSpPr/>
          <p:nvPr/>
        </p:nvSpPr>
        <p:spPr>
          <a:xfrm>
            <a:off x="2572397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" name="Google Shape;7240;p75">
            <a:extLst>
              <a:ext uri="{FF2B5EF4-FFF2-40B4-BE49-F238E27FC236}">
                <a16:creationId xmlns:a16="http://schemas.microsoft.com/office/drawing/2014/main" id="{964ECCD1-CD8E-0B86-7DF9-F615C35AD8D5}"/>
              </a:ext>
            </a:extLst>
          </p:cNvPr>
          <p:cNvSpPr/>
          <p:nvPr/>
        </p:nvSpPr>
        <p:spPr>
          <a:xfrm>
            <a:off x="2616242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" name="Google Shape;7240;p75">
            <a:extLst>
              <a:ext uri="{FF2B5EF4-FFF2-40B4-BE49-F238E27FC236}">
                <a16:creationId xmlns:a16="http://schemas.microsoft.com/office/drawing/2014/main" id="{CE40DA94-A33C-40B6-4BE6-EAF831FC22BE}"/>
              </a:ext>
            </a:extLst>
          </p:cNvPr>
          <p:cNvSpPr/>
          <p:nvPr/>
        </p:nvSpPr>
        <p:spPr>
          <a:xfrm>
            <a:off x="2662242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" name="Google Shape;7240;p75">
            <a:extLst>
              <a:ext uri="{FF2B5EF4-FFF2-40B4-BE49-F238E27FC236}">
                <a16:creationId xmlns:a16="http://schemas.microsoft.com/office/drawing/2014/main" id="{536EEF54-06FE-708D-52CF-EB19D539AC01}"/>
              </a:ext>
            </a:extLst>
          </p:cNvPr>
          <p:cNvSpPr/>
          <p:nvPr/>
        </p:nvSpPr>
        <p:spPr>
          <a:xfrm>
            <a:off x="2708239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" name="Google Shape;7240;p75">
            <a:extLst>
              <a:ext uri="{FF2B5EF4-FFF2-40B4-BE49-F238E27FC236}">
                <a16:creationId xmlns:a16="http://schemas.microsoft.com/office/drawing/2014/main" id="{1B464124-213A-0C63-90A0-80B275806D53}"/>
              </a:ext>
            </a:extLst>
          </p:cNvPr>
          <p:cNvSpPr/>
          <p:nvPr/>
        </p:nvSpPr>
        <p:spPr>
          <a:xfrm>
            <a:off x="2754238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" name="Google Shape;7240;p75">
            <a:extLst>
              <a:ext uri="{FF2B5EF4-FFF2-40B4-BE49-F238E27FC236}">
                <a16:creationId xmlns:a16="http://schemas.microsoft.com/office/drawing/2014/main" id="{211ECF30-1267-B2B1-286A-ECB8C8A6D52F}"/>
              </a:ext>
            </a:extLst>
          </p:cNvPr>
          <p:cNvSpPr/>
          <p:nvPr/>
        </p:nvSpPr>
        <p:spPr>
          <a:xfrm>
            <a:off x="2797230" y="24650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" name="Google Shape;7240;p75">
            <a:extLst>
              <a:ext uri="{FF2B5EF4-FFF2-40B4-BE49-F238E27FC236}">
                <a16:creationId xmlns:a16="http://schemas.microsoft.com/office/drawing/2014/main" id="{A758E323-E89A-9DD1-0FC8-FD5662204009}"/>
              </a:ext>
            </a:extLst>
          </p:cNvPr>
          <p:cNvSpPr/>
          <p:nvPr/>
        </p:nvSpPr>
        <p:spPr>
          <a:xfrm>
            <a:off x="2841075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" name="Google Shape;7240;p75">
            <a:extLst>
              <a:ext uri="{FF2B5EF4-FFF2-40B4-BE49-F238E27FC236}">
                <a16:creationId xmlns:a16="http://schemas.microsoft.com/office/drawing/2014/main" id="{26001390-E2C2-427D-B91F-EF8FA61FDA8D}"/>
              </a:ext>
            </a:extLst>
          </p:cNvPr>
          <p:cNvSpPr/>
          <p:nvPr/>
        </p:nvSpPr>
        <p:spPr>
          <a:xfrm>
            <a:off x="2884920" y="2465057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" name="Google Shape;7240;p75">
            <a:extLst>
              <a:ext uri="{FF2B5EF4-FFF2-40B4-BE49-F238E27FC236}">
                <a16:creationId xmlns:a16="http://schemas.microsoft.com/office/drawing/2014/main" id="{E4177400-93A1-2F7C-E955-71865C127FA1}"/>
              </a:ext>
            </a:extLst>
          </p:cNvPr>
          <p:cNvSpPr/>
          <p:nvPr/>
        </p:nvSpPr>
        <p:spPr>
          <a:xfrm>
            <a:off x="2930919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" name="Google Shape;7240;p75">
            <a:extLst>
              <a:ext uri="{FF2B5EF4-FFF2-40B4-BE49-F238E27FC236}">
                <a16:creationId xmlns:a16="http://schemas.microsoft.com/office/drawing/2014/main" id="{629AAB14-2A1B-B500-B7E7-AF2164669C56}"/>
              </a:ext>
            </a:extLst>
          </p:cNvPr>
          <p:cNvSpPr/>
          <p:nvPr/>
        </p:nvSpPr>
        <p:spPr>
          <a:xfrm>
            <a:off x="2976916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" name="Google Shape;7240;p75">
            <a:extLst>
              <a:ext uri="{FF2B5EF4-FFF2-40B4-BE49-F238E27FC236}">
                <a16:creationId xmlns:a16="http://schemas.microsoft.com/office/drawing/2014/main" id="{EC47214B-0A9F-8B75-B7BB-CEED39132A12}"/>
              </a:ext>
            </a:extLst>
          </p:cNvPr>
          <p:cNvSpPr/>
          <p:nvPr/>
        </p:nvSpPr>
        <p:spPr>
          <a:xfrm>
            <a:off x="3022916" y="246505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" name="Google Shape;7240;p75">
            <a:extLst>
              <a:ext uri="{FF2B5EF4-FFF2-40B4-BE49-F238E27FC236}">
                <a16:creationId xmlns:a16="http://schemas.microsoft.com/office/drawing/2014/main" id="{716AE980-FA3A-0D58-E74D-D3F6ABC6AFDC}"/>
              </a:ext>
            </a:extLst>
          </p:cNvPr>
          <p:cNvSpPr/>
          <p:nvPr/>
        </p:nvSpPr>
        <p:spPr>
          <a:xfrm>
            <a:off x="1992702" y="241959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" name="Google Shape;7240;p75">
            <a:extLst>
              <a:ext uri="{FF2B5EF4-FFF2-40B4-BE49-F238E27FC236}">
                <a16:creationId xmlns:a16="http://schemas.microsoft.com/office/drawing/2014/main" id="{97278DBB-3613-101D-4E87-0EC8CA7257E8}"/>
              </a:ext>
            </a:extLst>
          </p:cNvPr>
          <p:cNvSpPr/>
          <p:nvPr/>
        </p:nvSpPr>
        <p:spPr>
          <a:xfrm>
            <a:off x="2036547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" name="Google Shape;7240;p75">
            <a:extLst>
              <a:ext uri="{FF2B5EF4-FFF2-40B4-BE49-F238E27FC236}">
                <a16:creationId xmlns:a16="http://schemas.microsoft.com/office/drawing/2014/main" id="{9E1C317D-DB36-2A26-6D98-CAA909A1CED9}"/>
              </a:ext>
            </a:extLst>
          </p:cNvPr>
          <p:cNvSpPr/>
          <p:nvPr/>
        </p:nvSpPr>
        <p:spPr>
          <a:xfrm>
            <a:off x="2080392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" name="Google Shape;7240;p75">
            <a:extLst>
              <a:ext uri="{FF2B5EF4-FFF2-40B4-BE49-F238E27FC236}">
                <a16:creationId xmlns:a16="http://schemas.microsoft.com/office/drawing/2014/main" id="{CAE095CB-5B89-FBF0-19DF-FF49B44F48F5}"/>
              </a:ext>
            </a:extLst>
          </p:cNvPr>
          <p:cNvSpPr/>
          <p:nvPr/>
        </p:nvSpPr>
        <p:spPr>
          <a:xfrm>
            <a:off x="2126391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" name="Google Shape;7240;p75">
            <a:extLst>
              <a:ext uri="{FF2B5EF4-FFF2-40B4-BE49-F238E27FC236}">
                <a16:creationId xmlns:a16="http://schemas.microsoft.com/office/drawing/2014/main" id="{3A421A82-F4CD-BA3E-85A5-04FAAF20311C}"/>
              </a:ext>
            </a:extLst>
          </p:cNvPr>
          <p:cNvSpPr/>
          <p:nvPr/>
        </p:nvSpPr>
        <p:spPr>
          <a:xfrm>
            <a:off x="2172388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" name="Google Shape;7240;p75">
            <a:extLst>
              <a:ext uri="{FF2B5EF4-FFF2-40B4-BE49-F238E27FC236}">
                <a16:creationId xmlns:a16="http://schemas.microsoft.com/office/drawing/2014/main" id="{467D6812-48EE-F29D-02B6-C5276C03881C}"/>
              </a:ext>
            </a:extLst>
          </p:cNvPr>
          <p:cNvSpPr/>
          <p:nvPr/>
        </p:nvSpPr>
        <p:spPr>
          <a:xfrm>
            <a:off x="2218388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" name="Google Shape;7240;p75">
            <a:extLst>
              <a:ext uri="{FF2B5EF4-FFF2-40B4-BE49-F238E27FC236}">
                <a16:creationId xmlns:a16="http://schemas.microsoft.com/office/drawing/2014/main" id="{C2CEEC45-BDB5-38C5-8DB4-740E50CC08E4}"/>
              </a:ext>
            </a:extLst>
          </p:cNvPr>
          <p:cNvSpPr/>
          <p:nvPr/>
        </p:nvSpPr>
        <p:spPr>
          <a:xfrm>
            <a:off x="2261379" y="241959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" name="Google Shape;7240;p75">
            <a:extLst>
              <a:ext uri="{FF2B5EF4-FFF2-40B4-BE49-F238E27FC236}">
                <a16:creationId xmlns:a16="http://schemas.microsoft.com/office/drawing/2014/main" id="{7B11534D-2D7D-1D1A-C8AA-300F3BC40755}"/>
              </a:ext>
            </a:extLst>
          </p:cNvPr>
          <p:cNvSpPr/>
          <p:nvPr/>
        </p:nvSpPr>
        <p:spPr>
          <a:xfrm>
            <a:off x="2305224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" name="Google Shape;7240;p75">
            <a:extLst>
              <a:ext uri="{FF2B5EF4-FFF2-40B4-BE49-F238E27FC236}">
                <a16:creationId xmlns:a16="http://schemas.microsoft.com/office/drawing/2014/main" id="{4A33F486-174B-1CB9-F20E-70E37777BCA6}"/>
              </a:ext>
            </a:extLst>
          </p:cNvPr>
          <p:cNvSpPr/>
          <p:nvPr/>
        </p:nvSpPr>
        <p:spPr>
          <a:xfrm>
            <a:off x="2349069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" name="Google Shape;7240;p75">
            <a:extLst>
              <a:ext uri="{FF2B5EF4-FFF2-40B4-BE49-F238E27FC236}">
                <a16:creationId xmlns:a16="http://schemas.microsoft.com/office/drawing/2014/main" id="{1CA58E07-D1AF-AABC-8375-07BFBBC09683}"/>
              </a:ext>
            </a:extLst>
          </p:cNvPr>
          <p:cNvSpPr/>
          <p:nvPr/>
        </p:nvSpPr>
        <p:spPr>
          <a:xfrm>
            <a:off x="2395069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" name="Google Shape;7240;p75">
            <a:extLst>
              <a:ext uri="{FF2B5EF4-FFF2-40B4-BE49-F238E27FC236}">
                <a16:creationId xmlns:a16="http://schemas.microsoft.com/office/drawing/2014/main" id="{BF9B0700-C7C8-89CF-E65F-1306B82B7EEA}"/>
              </a:ext>
            </a:extLst>
          </p:cNvPr>
          <p:cNvSpPr/>
          <p:nvPr/>
        </p:nvSpPr>
        <p:spPr>
          <a:xfrm>
            <a:off x="2441066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" name="Google Shape;7240;p75">
            <a:extLst>
              <a:ext uri="{FF2B5EF4-FFF2-40B4-BE49-F238E27FC236}">
                <a16:creationId xmlns:a16="http://schemas.microsoft.com/office/drawing/2014/main" id="{4F9D5BC9-5278-9F19-F851-70DC6B80F7BA}"/>
              </a:ext>
            </a:extLst>
          </p:cNvPr>
          <p:cNvSpPr/>
          <p:nvPr/>
        </p:nvSpPr>
        <p:spPr>
          <a:xfrm>
            <a:off x="2487065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" name="Google Shape;7240;p75">
            <a:extLst>
              <a:ext uri="{FF2B5EF4-FFF2-40B4-BE49-F238E27FC236}">
                <a16:creationId xmlns:a16="http://schemas.microsoft.com/office/drawing/2014/main" id="{074CDE59-37E1-5ADF-16E3-9958E778CA7F}"/>
              </a:ext>
            </a:extLst>
          </p:cNvPr>
          <p:cNvSpPr/>
          <p:nvPr/>
        </p:nvSpPr>
        <p:spPr>
          <a:xfrm>
            <a:off x="2527903" y="241959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" name="Google Shape;7240;p75">
            <a:extLst>
              <a:ext uri="{FF2B5EF4-FFF2-40B4-BE49-F238E27FC236}">
                <a16:creationId xmlns:a16="http://schemas.microsoft.com/office/drawing/2014/main" id="{542C785D-7101-28AD-AA53-CA547949F6D6}"/>
              </a:ext>
            </a:extLst>
          </p:cNvPr>
          <p:cNvSpPr/>
          <p:nvPr/>
        </p:nvSpPr>
        <p:spPr>
          <a:xfrm>
            <a:off x="2571748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Google Shape;7240;p75">
            <a:extLst>
              <a:ext uri="{FF2B5EF4-FFF2-40B4-BE49-F238E27FC236}">
                <a16:creationId xmlns:a16="http://schemas.microsoft.com/office/drawing/2014/main" id="{75AA5252-00DC-C52C-5671-98F9149B668F}"/>
              </a:ext>
            </a:extLst>
          </p:cNvPr>
          <p:cNvSpPr/>
          <p:nvPr/>
        </p:nvSpPr>
        <p:spPr>
          <a:xfrm>
            <a:off x="2615593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" name="Google Shape;7240;p75">
            <a:extLst>
              <a:ext uri="{FF2B5EF4-FFF2-40B4-BE49-F238E27FC236}">
                <a16:creationId xmlns:a16="http://schemas.microsoft.com/office/drawing/2014/main" id="{8D8AC7AD-89F5-7D96-B64E-E3F0ACF63C4E}"/>
              </a:ext>
            </a:extLst>
          </p:cNvPr>
          <p:cNvSpPr/>
          <p:nvPr/>
        </p:nvSpPr>
        <p:spPr>
          <a:xfrm>
            <a:off x="2661592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" name="Google Shape;7240;p75">
            <a:extLst>
              <a:ext uri="{FF2B5EF4-FFF2-40B4-BE49-F238E27FC236}">
                <a16:creationId xmlns:a16="http://schemas.microsoft.com/office/drawing/2014/main" id="{4F1994DD-8F17-1C53-F239-DCC5CB9C9CA3}"/>
              </a:ext>
            </a:extLst>
          </p:cNvPr>
          <p:cNvSpPr/>
          <p:nvPr/>
        </p:nvSpPr>
        <p:spPr>
          <a:xfrm>
            <a:off x="2707589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" name="Google Shape;7240;p75">
            <a:extLst>
              <a:ext uri="{FF2B5EF4-FFF2-40B4-BE49-F238E27FC236}">
                <a16:creationId xmlns:a16="http://schemas.microsoft.com/office/drawing/2014/main" id="{28C362C6-3C8A-C643-7943-B47ADD68BEA2}"/>
              </a:ext>
            </a:extLst>
          </p:cNvPr>
          <p:cNvSpPr/>
          <p:nvPr/>
        </p:nvSpPr>
        <p:spPr>
          <a:xfrm>
            <a:off x="2753588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" name="Google Shape;7240;p75">
            <a:extLst>
              <a:ext uri="{FF2B5EF4-FFF2-40B4-BE49-F238E27FC236}">
                <a16:creationId xmlns:a16="http://schemas.microsoft.com/office/drawing/2014/main" id="{07C30D98-B500-5019-F401-2F364E5EBC4D}"/>
              </a:ext>
            </a:extLst>
          </p:cNvPr>
          <p:cNvSpPr/>
          <p:nvPr/>
        </p:nvSpPr>
        <p:spPr>
          <a:xfrm>
            <a:off x="2796580" y="241959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" name="Google Shape;7240;p75">
            <a:extLst>
              <a:ext uri="{FF2B5EF4-FFF2-40B4-BE49-F238E27FC236}">
                <a16:creationId xmlns:a16="http://schemas.microsoft.com/office/drawing/2014/main" id="{984986B0-16B0-609A-F90C-14ADB7AC4B93}"/>
              </a:ext>
            </a:extLst>
          </p:cNvPr>
          <p:cNvSpPr/>
          <p:nvPr/>
        </p:nvSpPr>
        <p:spPr>
          <a:xfrm>
            <a:off x="2840425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" name="Google Shape;7240;p75">
            <a:extLst>
              <a:ext uri="{FF2B5EF4-FFF2-40B4-BE49-F238E27FC236}">
                <a16:creationId xmlns:a16="http://schemas.microsoft.com/office/drawing/2014/main" id="{5A5480B4-16E8-0F43-B02E-2290BFDA88B9}"/>
              </a:ext>
            </a:extLst>
          </p:cNvPr>
          <p:cNvSpPr/>
          <p:nvPr/>
        </p:nvSpPr>
        <p:spPr>
          <a:xfrm>
            <a:off x="2884270" y="2419597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" name="Google Shape;7240;p75">
            <a:extLst>
              <a:ext uri="{FF2B5EF4-FFF2-40B4-BE49-F238E27FC236}">
                <a16:creationId xmlns:a16="http://schemas.microsoft.com/office/drawing/2014/main" id="{9B85BABC-BC1F-D9B6-8A4C-4222F94C19B9}"/>
              </a:ext>
            </a:extLst>
          </p:cNvPr>
          <p:cNvSpPr/>
          <p:nvPr/>
        </p:nvSpPr>
        <p:spPr>
          <a:xfrm>
            <a:off x="2930270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" name="Google Shape;7240;p75">
            <a:extLst>
              <a:ext uri="{FF2B5EF4-FFF2-40B4-BE49-F238E27FC236}">
                <a16:creationId xmlns:a16="http://schemas.microsoft.com/office/drawing/2014/main" id="{3B253B89-35F8-1471-D196-7A9B713EBBFF}"/>
              </a:ext>
            </a:extLst>
          </p:cNvPr>
          <p:cNvSpPr/>
          <p:nvPr/>
        </p:nvSpPr>
        <p:spPr>
          <a:xfrm>
            <a:off x="2976266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" name="Google Shape;7240;p75">
            <a:extLst>
              <a:ext uri="{FF2B5EF4-FFF2-40B4-BE49-F238E27FC236}">
                <a16:creationId xmlns:a16="http://schemas.microsoft.com/office/drawing/2014/main" id="{FF855AFA-D4C8-0D70-1C2B-8EB17841EA55}"/>
              </a:ext>
            </a:extLst>
          </p:cNvPr>
          <p:cNvSpPr/>
          <p:nvPr/>
        </p:nvSpPr>
        <p:spPr>
          <a:xfrm>
            <a:off x="3022266" y="241959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" name="Google Shape;7240;p75">
            <a:extLst>
              <a:ext uri="{FF2B5EF4-FFF2-40B4-BE49-F238E27FC236}">
                <a16:creationId xmlns:a16="http://schemas.microsoft.com/office/drawing/2014/main" id="{8D9527AB-9D6E-618E-FFE7-D00A13DCB4FE}"/>
              </a:ext>
            </a:extLst>
          </p:cNvPr>
          <p:cNvSpPr/>
          <p:nvPr/>
        </p:nvSpPr>
        <p:spPr>
          <a:xfrm>
            <a:off x="1994003" y="237124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" name="Google Shape;7240;p75">
            <a:extLst>
              <a:ext uri="{FF2B5EF4-FFF2-40B4-BE49-F238E27FC236}">
                <a16:creationId xmlns:a16="http://schemas.microsoft.com/office/drawing/2014/main" id="{B7E9D802-8916-117F-25BE-4A2064AC1F6B}"/>
              </a:ext>
            </a:extLst>
          </p:cNvPr>
          <p:cNvSpPr/>
          <p:nvPr/>
        </p:nvSpPr>
        <p:spPr>
          <a:xfrm>
            <a:off x="2037848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" name="Google Shape;7240;p75">
            <a:extLst>
              <a:ext uri="{FF2B5EF4-FFF2-40B4-BE49-F238E27FC236}">
                <a16:creationId xmlns:a16="http://schemas.microsoft.com/office/drawing/2014/main" id="{BF8270E8-464A-9511-EB89-CBAF2AF0E1CC}"/>
              </a:ext>
            </a:extLst>
          </p:cNvPr>
          <p:cNvSpPr/>
          <p:nvPr/>
        </p:nvSpPr>
        <p:spPr>
          <a:xfrm>
            <a:off x="2081693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" name="Google Shape;7240;p75">
            <a:extLst>
              <a:ext uri="{FF2B5EF4-FFF2-40B4-BE49-F238E27FC236}">
                <a16:creationId xmlns:a16="http://schemas.microsoft.com/office/drawing/2014/main" id="{A3B8B216-133E-3842-1207-6CD725099425}"/>
              </a:ext>
            </a:extLst>
          </p:cNvPr>
          <p:cNvSpPr/>
          <p:nvPr/>
        </p:nvSpPr>
        <p:spPr>
          <a:xfrm>
            <a:off x="2127692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" name="Google Shape;7240;p75">
            <a:extLst>
              <a:ext uri="{FF2B5EF4-FFF2-40B4-BE49-F238E27FC236}">
                <a16:creationId xmlns:a16="http://schemas.microsoft.com/office/drawing/2014/main" id="{7857D8EE-F6D2-836E-29A9-8B07FC0FA841}"/>
              </a:ext>
            </a:extLst>
          </p:cNvPr>
          <p:cNvSpPr/>
          <p:nvPr/>
        </p:nvSpPr>
        <p:spPr>
          <a:xfrm>
            <a:off x="2173689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" name="Google Shape;7240;p75">
            <a:extLst>
              <a:ext uri="{FF2B5EF4-FFF2-40B4-BE49-F238E27FC236}">
                <a16:creationId xmlns:a16="http://schemas.microsoft.com/office/drawing/2014/main" id="{C9D2CE66-1692-C9E3-20BF-755FC1799265}"/>
              </a:ext>
            </a:extLst>
          </p:cNvPr>
          <p:cNvSpPr/>
          <p:nvPr/>
        </p:nvSpPr>
        <p:spPr>
          <a:xfrm>
            <a:off x="2219689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" name="Google Shape;7240;p75">
            <a:extLst>
              <a:ext uri="{FF2B5EF4-FFF2-40B4-BE49-F238E27FC236}">
                <a16:creationId xmlns:a16="http://schemas.microsoft.com/office/drawing/2014/main" id="{C33EE3EA-56D9-DAEB-FDA1-741F563A3728}"/>
              </a:ext>
            </a:extLst>
          </p:cNvPr>
          <p:cNvSpPr/>
          <p:nvPr/>
        </p:nvSpPr>
        <p:spPr>
          <a:xfrm>
            <a:off x="2262680" y="237124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" name="Google Shape;7240;p75">
            <a:extLst>
              <a:ext uri="{FF2B5EF4-FFF2-40B4-BE49-F238E27FC236}">
                <a16:creationId xmlns:a16="http://schemas.microsoft.com/office/drawing/2014/main" id="{0ED99C31-FAB8-E301-39B8-8AC275F89507}"/>
              </a:ext>
            </a:extLst>
          </p:cNvPr>
          <p:cNvSpPr/>
          <p:nvPr/>
        </p:nvSpPr>
        <p:spPr>
          <a:xfrm>
            <a:off x="2306526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" name="Google Shape;7240;p75">
            <a:extLst>
              <a:ext uri="{FF2B5EF4-FFF2-40B4-BE49-F238E27FC236}">
                <a16:creationId xmlns:a16="http://schemas.microsoft.com/office/drawing/2014/main" id="{7F5AC562-AC3B-5A3F-1755-11AD245929A0}"/>
              </a:ext>
            </a:extLst>
          </p:cNvPr>
          <p:cNvSpPr/>
          <p:nvPr/>
        </p:nvSpPr>
        <p:spPr>
          <a:xfrm>
            <a:off x="2350371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" name="Google Shape;7240;p75">
            <a:extLst>
              <a:ext uri="{FF2B5EF4-FFF2-40B4-BE49-F238E27FC236}">
                <a16:creationId xmlns:a16="http://schemas.microsoft.com/office/drawing/2014/main" id="{D2D6843C-7F72-2603-4614-1065C2044B3E}"/>
              </a:ext>
            </a:extLst>
          </p:cNvPr>
          <p:cNvSpPr/>
          <p:nvPr/>
        </p:nvSpPr>
        <p:spPr>
          <a:xfrm>
            <a:off x="2396370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" name="Google Shape;7240;p75">
            <a:extLst>
              <a:ext uri="{FF2B5EF4-FFF2-40B4-BE49-F238E27FC236}">
                <a16:creationId xmlns:a16="http://schemas.microsoft.com/office/drawing/2014/main" id="{B9435DCE-E9A6-B390-8A3A-AD0BE0DFFE70}"/>
              </a:ext>
            </a:extLst>
          </p:cNvPr>
          <p:cNvSpPr/>
          <p:nvPr/>
        </p:nvSpPr>
        <p:spPr>
          <a:xfrm>
            <a:off x="2442367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" name="Google Shape;7240;p75">
            <a:extLst>
              <a:ext uri="{FF2B5EF4-FFF2-40B4-BE49-F238E27FC236}">
                <a16:creationId xmlns:a16="http://schemas.microsoft.com/office/drawing/2014/main" id="{281C6E2D-E4EB-68D8-514D-A02CE368B90B}"/>
              </a:ext>
            </a:extLst>
          </p:cNvPr>
          <p:cNvSpPr/>
          <p:nvPr/>
        </p:nvSpPr>
        <p:spPr>
          <a:xfrm>
            <a:off x="2488366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" name="Google Shape;7240;p75">
            <a:extLst>
              <a:ext uri="{FF2B5EF4-FFF2-40B4-BE49-F238E27FC236}">
                <a16:creationId xmlns:a16="http://schemas.microsoft.com/office/drawing/2014/main" id="{3CCDC337-B502-4189-F206-B740779CE4ED}"/>
              </a:ext>
            </a:extLst>
          </p:cNvPr>
          <p:cNvSpPr/>
          <p:nvPr/>
        </p:nvSpPr>
        <p:spPr>
          <a:xfrm>
            <a:off x="2529204" y="237124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" name="Google Shape;7240;p75">
            <a:extLst>
              <a:ext uri="{FF2B5EF4-FFF2-40B4-BE49-F238E27FC236}">
                <a16:creationId xmlns:a16="http://schemas.microsoft.com/office/drawing/2014/main" id="{C75D3361-0CED-5D32-4902-B5DEAFC9B943}"/>
              </a:ext>
            </a:extLst>
          </p:cNvPr>
          <p:cNvSpPr/>
          <p:nvPr/>
        </p:nvSpPr>
        <p:spPr>
          <a:xfrm>
            <a:off x="2573049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7240;p75">
            <a:extLst>
              <a:ext uri="{FF2B5EF4-FFF2-40B4-BE49-F238E27FC236}">
                <a16:creationId xmlns:a16="http://schemas.microsoft.com/office/drawing/2014/main" id="{A53EC3FD-06DB-793F-CFCD-DB95FC2D8814}"/>
              </a:ext>
            </a:extLst>
          </p:cNvPr>
          <p:cNvSpPr/>
          <p:nvPr/>
        </p:nvSpPr>
        <p:spPr>
          <a:xfrm>
            <a:off x="2616894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" name="Google Shape;7240;p75">
            <a:extLst>
              <a:ext uri="{FF2B5EF4-FFF2-40B4-BE49-F238E27FC236}">
                <a16:creationId xmlns:a16="http://schemas.microsoft.com/office/drawing/2014/main" id="{78CFB548-F7EF-F579-1641-91EA31A3E902}"/>
              </a:ext>
            </a:extLst>
          </p:cNvPr>
          <p:cNvSpPr/>
          <p:nvPr/>
        </p:nvSpPr>
        <p:spPr>
          <a:xfrm>
            <a:off x="2662893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" name="Google Shape;7240;p75">
            <a:extLst>
              <a:ext uri="{FF2B5EF4-FFF2-40B4-BE49-F238E27FC236}">
                <a16:creationId xmlns:a16="http://schemas.microsoft.com/office/drawing/2014/main" id="{CA39E5CC-466F-85DD-449F-A4856F8E5088}"/>
              </a:ext>
            </a:extLst>
          </p:cNvPr>
          <p:cNvSpPr/>
          <p:nvPr/>
        </p:nvSpPr>
        <p:spPr>
          <a:xfrm>
            <a:off x="2708890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" name="Google Shape;7240;p75">
            <a:extLst>
              <a:ext uri="{FF2B5EF4-FFF2-40B4-BE49-F238E27FC236}">
                <a16:creationId xmlns:a16="http://schemas.microsoft.com/office/drawing/2014/main" id="{F14F8CA5-6091-DF4C-CE80-55F73D0A8E4B}"/>
              </a:ext>
            </a:extLst>
          </p:cNvPr>
          <p:cNvSpPr/>
          <p:nvPr/>
        </p:nvSpPr>
        <p:spPr>
          <a:xfrm>
            <a:off x="2754889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" name="Google Shape;7240;p75">
            <a:extLst>
              <a:ext uri="{FF2B5EF4-FFF2-40B4-BE49-F238E27FC236}">
                <a16:creationId xmlns:a16="http://schemas.microsoft.com/office/drawing/2014/main" id="{9CA75902-2084-5D77-A7BC-E1334F168A04}"/>
              </a:ext>
            </a:extLst>
          </p:cNvPr>
          <p:cNvSpPr/>
          <p:nvPr/>
        </p:nvSpPr>
        <p:spPr>
          <a:xfrm>
            <a:off x="2797881" y="237124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" name="Google Shape;7240;p75">
            <a:extLst>
              <a:ext uri="{FF2B5EF4-FFF2-40B4-BE49-F238E27FC236}">
                <a16:creationId xmlns:a16="http://schemas.microsoft.com/office/drawing/2014/main" id="{11F83B90-B3AC-B323-F670-018C999C5F46}"/>
              </a:ext>
            </a:extLst>
          </p:cNvPr>
          <p:cNvSpPr/>
          <p:nvPr/>
        </p:nvSpPr>
        <p:spPr>
          <a:xfrm>
            <a:off x="2841726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" name="Google Shape;7240;p75">
            <a:extLst>
              <a:ext uri="{FF2B5EF4-FFF2-40B4-BE49-F238E27FC236}">
                <a16:creationId xmlns:a16="http://schemas.microsoft.com/office/drawing/2014/main" id="{7E1ED813-5BD0-9425-3B7F-539DE2F451F2}"/>
              </a:ext>
            </a:extLst>
          </p:cNvPr>
          <p:cNvSpPr/>
          <p:nvPr/>
        </p:nvSpPr>
        <p:spPr>
          <a:xfrm>
            <a:off x="2885571" y="237124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" name="Google Shape;7240;p75">
            <a:extLst>
              <a:ext uri="{FF2B5EF4-FFF2-40B4-BE49-F238E27FC236}">
                <a16:creationId xmlns:a16="http://schemas.microsoft.com/office/drawing/2014/main" id="{803C494F-8830-2EC4-8A38-C20BD830C752}"/>
              </a:ext>
            </a:extLst>
          </p:cNvPr>
          <p:cNvSpPr/>
          <p:nvPr/>
        </p:nvSpPr>
        <p:spPr>
          <a:xfrm>
            <a:off x="2931571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" name="Google Shape;7240;p75">
            <a:extLst>
              <a:ext uri="{FF2B5EF4-FFF2-40B4-BE49-F238E27FC236}">
                <a16:creationId xmlns:a16="http://schemas.microsoft.com/office/drawing/2014/main" id="{D83FB632-FFF9-C0B3-67A3-4732FBB3248E}"/>
              </a:ext>
            </a:extLst>
          </p:cNvPr>
          <p:cNvSpPr/>
          <p:nvPr/>
        </p:nvSpPr>
        <p:spPr>
          <a:xfrm>
            <a:off x="2977568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" name="Google Shape;7240;p75">
            <a:extLst>
              <a:ext uri="{FF2B5EF4-FFF2-40B4-BE49-F238E27FC236}">
                <a16:creationId xmlns:a16="http://schemas.microsoft.com/office/drawing/2014/main" id="{F0727112-6B45-2658-52A6-F3B8B1361260}"/>
              </a:ext>
            </a:extLst>
          </p:cNvPr>
          <p:cNvSpPr/>
          <p:nvPr/>
        </p:nvSpPr>
        <p:spPr>
          <a:xfrm>
            <a:off x="3023567" y="2371245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" name="Google Shape;7240;p75">
            <a:extLst>
              <a:ext uri="{FF2B5EF4-FFF2-40B4-BE49-F238E27FC236}">
                <a16:creationId xmlns:a16="http://schemas.microsoft.com/office/drawing/2014/main" id="{CA22C9A0-331A-74F1-5C82-315CD32F1AEA}"/>
              </a:ext>
            </a:extLst>
          </p:cNvPr>
          <p:cNvSpPr/>
          <p:nvPr/>
        </p:nvSpPr>
        <p:spPr>
          <a:xfrm>
            <a:off x="1993353" y="232578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" name="Google Shape;7240;p75">
            <a:extLst>
              <a:ext uri="{FF2B5EF4-FFF2-40B4-BE49-F238E27FC236}">
                <a16:creationId xmlns:a16="http://schemas.microsoft.com/office/drawing/2014/main" id="{421CFB82-6B57-A0A0-535E-A0D20574F0F1}"/>
              </a:ext>
            </a:extLst>
          </p:cNvPr>
          <p:cNvSpPr/>
          <p:nvPr/>
        </p:nvSpPr>
        <p:spPr>
          <a:xfrm>
            <a:off x="2037198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" name="Google Shape;7240;p75">
            <a:extLst>
              <a:ext uri="{FF2B5EF4-FFF2-40B4-BE49-F238E27FC236}">
                <a16:creationId xmlns:a16="http://schemas.microsoft.com/office/drawing/2014/main" id="{1AF19E22-C39C-20F7-5A24-20C10C1E6C2B}"/>
              </a:ext>
            </a:extLst>
          </p:cNvPr>
          <p:cNvSpPr/>
          <p:nvPr/>
        </p:nvSpPr>
        <p:spPr>
          <a:xfrm>
            <a:off x="2081043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" name="Google Shape;7240;p75">
            <a:extLst>
              <a:ext uri="{FF2B5EF4-FFF2-40B4-BE49-F238E27FC236}">
                <a16:creationId xmlns:a16="http://schemas.microsoft.com/office/drawing/2014/main" id="{48174516-44E2-FC1A-5CE2-D1A8B8EEFFA5}"/>
              </a:ext>
            </a:extLst>
          </p:cNvPr>
          <p:cNvSpPr/>
          <p:nvPr/>
        </p:nvSpPr>
        <p:spPr>
          <a:xfrm>
            <a:off x="2127043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" name="Google Shape;7240;p75">
            <a:extLst>
              <a:ext uri="{FF2B5EF4-FFF2-40B4-BE49-F238E27FC236}">
                <a16:creationId xmlns:a16="http://schemas.microsoft.com/office/drawing/2014/main" id="{39B276A0-ED52-1FB3-0C0B-2F710D111CC2}"/>
              </a:ext>
            </a:extLst>
          </p:cNvPr>
          <p:cNvSpPr/>
          <p:nvPr/>
        </p:nvSpPr>
        <p:spPr>
          <a:xfrm>
            <a:off x="2173040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" name="Google Shape;7240;p75">
            <a:extLst>
              <a:ext uri="{FF2B5EF4-FFF2-40B4-BE49-F238E27FC236}">
                <a16:creationId xmlns:a16="http://schemas.microsoft.com/office/drawing/2014/main" id="{1C7C4F6D-AF42-0012-60A1-DBF2A919F876}"/>
              </a:ext>
            </a:extLst>
          </p:cNvPr>
          <p:cNvSpPr/>
          <p:nvPr/>
        </p:nvSpPr>
        <p:spPr>
          <a:xfrm>
            <a:off x="2219039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" name="Google Shape;7240;p75">
            <a:extLst>
              <a:ext uri="{FF2B5EF4-FFF2-40B4-BE49-F238E27FC236}">
                <a16:creationId xmlns:a16="http://schemas.microsoft.com/office/drawing/2014/main" id="{1EFA9DF5-3039-C302-37F3-35840353DFBC}"/>
              </a:ext>
            </a:extLst>
          </p:cNvPr>
          <p:cNvSpPr/>
          <p:nvPr/>
        </p:nvSpPr>
        <p:spPr>
          <a:xfrm>
            <a:off x="2262031" y="232578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" name="Google Shape;7240;p75">
            <a:extLst>
              <a:ext uri="{FF2B5EF4-FFF2-40B4-BE49-F238E27FC236}">
                <a16:creationId xmlns:a16="http://schemas.microsoft.com/office/drawing/2014/main" id="{8DF53AF7-1FC8-4353-CF8D-E75E04E8CA00}"/>
              </a:ext>
            </a:extLst>
          </p:cNvPr>
          <p:cNvSpPr/>
          <p:nvPr/>
        </p:nvSpPr>
        <p:spPr>
          <a:xfrm>
            <a:off x="2305876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" name="Google Shape;7240;p75">
            <a:extLst>
              <a:ext uri="{FF2B5EF4-FFF2-40B4-BE49-F238E27FC236}">
                <a16:creationId xmlns:a16="http://schemas.microsoft.com/office/drawing/2014/main" id="{C4A87040-2B35-D9C1-5BBC-DC1F579ECF64}"/>
              </a:ext>
            </a:extLst>
          </p:cNvPr>
          <p:cNvSpPr/>
          <p:nvPr/>
        </p:nvSpPr>
        <p:spPr>
          <a:xfrm>
            <a:off x="2349721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" name="Google Shape;7240;p75">
            <a:extLst>
              <a:ext uri="{FF2B5EF4-FFF2-40B4-BE49-F238E27FC236}">
                <a16:creationId xmlns:a16="http://schemas.microsoft.com/office/drawing/2014/main" id="{CFD3648A-B992-2493-52BE-0FA347F2B0BD}"/>
              </a:ext>
            </a:extLst>
          </p:cNvPr>
          <p:cNvSpPr/>
          <p:nvPr/>
        </p:nvSpPr>
        <p:spPr>
          <a:xfrm>
            <a:off x="2395720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6" name="Google Shape;7240;p75">
            <a:extLst>
              <a:ext uri="{FF2B5EF4-FFF2-40B4-BE49-F238E27FC236}">
                <a16:creationId xmlns:a16="http://schemas.microsoft.com/office/drawing/2014/main" id="{0C0608F2-7EC5-D65B-1482-F795AD7671E8}"/>
              </a:ext>
            </a:extLst>
          </p:cNvPr>
          <p:cNvSpPr/>
          <p:nvPr/>
        </p:nvSpPr>
        <p:spPr>
          <a:xfrm>
            <a:off x="2441717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7" name="Google Shape;7240;p75">
            <a:extLst>
              <a:ext uri="{FF2B5EF4-FFF2-40B4-BE49-F238E27FC236}">
                <a16:creationId xmlns:a16="http://schemas.microsoft.com/office/drawing/2014/main" id="{8006965E-7699-5EF0-1D71-0E69B3C1C1E2}"/>
              </a:ext>
            </a:extLst>
          </p:cNvPr>
          <p:cNvSpPr/>
          <p:nvPr/>
        </p:nvSpPr>
        <p:spPr>
          <a:xfrm>
            <a:off x="2487717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8" name="Google Shape;7240;p75">
            <a:extLst>
              <a:ext uri="{FF2B5EF4-FFF2-40B4-BE49-F238E27FC236}">
                <a16:creationId xmlns:a16="http://schemas.microsoft.com/office/drawing/2014/main" id="{2A469FFD-992F-3A53-D437-8CA24585F25D}"/>
              </a:ext>
            </a:extLst>
          </p:cNvPr>
          <p:cNvSpPr/>
          <p:nvPr/>
        </p:nvSpPr>
        <p:spPr>
          <a:xfrm>
            <a:off x="2528554" y="232578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9" name="Google Shape;7240;p75">
            <a:extLst>
              <a:ext uri="{FF2B5EF4-FFF2-40B4-BE49-F238E27FC236}">
                <a16:creationId xmlns:a16="http://schemas.microsoft.com/office/drawing/2014/main" id="{5B9B6BE9-A943-6091-D0C3-F1ACF56A5EF6}"/>
              </a:ext>
            </a:extLst>
          </p:cNvPr>
          <p:cNvSpPr/>
          <p:nvPr/>
        </p:nvSpPr>
        <p:spPr>
          <a:xfrm>
            <a:off x="2572399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0" name="Google Shape;7240;p75">
            <a:extLst>
              <a:ext uri="{FF2B5EF4-FFF2-40B4-BE49-F238E27FC236}">
                <a16:creationId xmlns:a16="http://schemas.microsoft.com/office/drawing/2014/main" id="{640EE580-3A62-93A5-23A7-47B4FEEDD9B8}"/>
              </a:ext>
            </a:extLst>
          </p:cNvPr>
          <p:cNvSpPr/>
          <p:nvPr/>
        </p:nvSpPr>
        <p:spPr>
          <a:xfrm>
            <a:off x="2616244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1" name="Google Shape;7240;p75">
            <a:extLst>
              <a:ext uri="{FF2B5EF4-FFF2-40B4-BE49-F238E27FC236}">
                <a16:creationId xmlns:a16="http://schemas.microsoft.com/office/drawing/2014/main" id="{779AA9AB-B382-D18D-DB4E-EAB25BD1C277}"/>
              </a:ext>
            </a:extLst>
          </p:cNvPr>
          <p:cNvSpPr/>
          <p:nvPr/>
        </p:nvSpPr>
        <p:spPr>
          <a:xfrm>
            <a:off x="2662244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2" name="Google Shape;7240;p75">
            <a:extLst>
              <a:ext uri="{FF2B5EF4-FFF2-40B4-BE49-F238E27FC236}">
                <a16:creationId xmlns:a16="http://schemas.microsoft.com/office/drawing/2014/main" id="{55FA2B0B-12C1-1241-6E11-0D69362D26B0}"/>
              </a:ext>
            </a:extLst>
          </p:cNvPr>
          <p:cNvSpPr/>
          <p:nvPr/>
        </p:nvSpPr>
        <p:spPr>
          <a:xfrm>
            <a:off x="2708240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3" name="Google Shape;7240;p75">
            <a:extLst>
              <a:ext uri="{FF2B5EF4-FFF2-40B4-BE49-F238E27FC236}">
                <a16:creationId xmlns:a16="http://schemas.microsoft.com/office/drawing/2014/main" id="{ADDE961D-940B-49B1-6E3F-63FADB69BDE2}"/>
              </a:ext>
            </a:extLst>
          </p:cNvPr>
          <p:cNvSpPr/>
          <p:nvPr/>
        </p:nvSpPr>
        <p:spPr>
          <a:xfrm>
            <a:off x="2754240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4" name="Google Shape;7240;p75">
            <a:extLst>
              <a:ext uri="{FF2B5EF4-FFF2-40B4-BE49-F238E27FC236}">
                <a16:creationId xmlns:a16="http://schemas.microsoft.com/office/drawing/2014/main" id="{737562D0-7716-612A-D840-84177BFB44CB}"/>
              </a:ext>
            </a:extLst>
          </p:cNvPr>
          <p:cNvSpPr/>
          <p:nvPr/>
        </p:nvSpPr>
        <p:spPr>
          <a:xfrm>
            <a:off x="2797232" y="232578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5" name="Google Shape;7240;p75">
            <a:extLst>
              <a:ext uri="{FF2B5EF4-FFF2-40B4-BE49-F238E27FC236}">
                <a16:creationId xmlns:a16="http://schemas.microsoft.com/office/drawing/2014/main" id="{3894652A-F3FF-427B-01D1-0E2F31A3DA5D}"/>
              </a:ext>
            </a:extLst>
          </p:cNvPr>
          <p:cNvSpPr/>
          <p:nvPr/>
        </p:nvSpPr>
        <p:spPr>
          <a:xfrm>
            <a:off x="2841077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6" name="Google Shape;7240;p75">
            <a:extLst>
              <a:ext uri="{FF2B5EF4-FFF2-40B4-BE49-F238E27FC236}">
                <a16:creationId xmlns:a16="http://schemas.microsoft.com/office/drawing/2014/main" id="{878F217E-E09A-D989-C5BC-0C11C9A93B49}"/>
              </a:ext>
            </a:extLst>
          </p:cNvPr>
          <p:cNvSpPr/>
          <p:nvPr/>
        </p:nvSpPr>
        <p:spPr>
          <a:xfrm>
            <a:off x="2884922" y="232578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7" name="Google Shape;7240;p75">
            <a:extLst>
              <a:ext uri="{FF2B5EF4-FFF2-40B4-BE49-F238E27FC236}">
                <a16:creationId xmlns:a16="http://schemas.microsoft.com/office/drawing/2014/main" id="{89384CB4-9A5C-6B3E-BE42-5CF389045ADB}"/>
              </a:ext>
            </a:extLst>
          </p:cNvPr>
          <p:cNvSpPr/>
          <p:nvPr/>
        </p:nvSpPr>
        <p:spPr>
          <a:xfrm>
            <a:off x="2930921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8" name="Google Shape;7240;p75">
            <a:extLst>
              <a:ext uri="{FF2B5EF4-FFF2-40B4-BE49-F238E27FC236}">
                <a16:creationId xmlns:a16="http://schemas.microsoft.com/office/drawing/2014/main" id="{822B570F-2F3C-6746-648A-E53152D11E3C}"/>
              </a:ext>
            </a:extLst>
          </p:cNvPr>
          <p:cNvSpPr/>
          <p:nvPr/>
        </p:nvSpPr>
        <p:spPr>
          <a:xfrm>
            <a:off x="2976918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9" name="Google Shape;7240;p75">
            <a:extLst>
              <a:ext uri="{FF2B5EF4-FFF2-40B4-BE49-F238E27FC236}">
                <a16:creationId xmlns:a16="http://schemas.microsoft.com/office/drawing/2014/main" id="{8BD75128-AD5A-9EDE-9F80-8EACE40E886A}"/>
              </a:ext>
            </a:extLst>
          </p:cNvPr>
          <p:cNvSpPr/>
          <p:nvPr/>
        </p:nvSpPr>
        <p:spPr>
          <a:xfrm>
            <a:off x="3022917" y="232578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0" name="Google Shape;7240;p75">
            <a:extLst>
              <a:ext uri="{FF2B5EF4-FFF2-40B4-BE49-F238E27FC236}">
                <a16:creationId xmlns:a16="http://schemas.microsoft.com/office/drawing/2014/main" id="{AC3A29E5-A08A-8711-F6A4-0AB9E0BE89FE}"/>
              </a:ext>
            </a:extLst>
          </p:cNvPr>
          <p:cNvSpPr/>
          <p:nvPr/>
        </p:nvSpPr>
        <p:spPr>
          <a:xfrm>
            <a:off x="1994003" y="22788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1" name="Google Shape;7240;p75">
            <a:extLst>
              <a:ext uri="{FF2B5EF4-FFF2-40B4-BE49-F238E27FC236}">
                <a16:creationId xmlns:a16="http://schemas.microsoft.com/office/drawing/2014/main" id="{D5E9F192-7FFD-2DBE-8C71-A710B32BEC67}"/>
              </a:ext>
            </a:extLst>
          </p:cNvPr>
          <p:cNvSpPr/>
          <p:nvPr/>
        </p:nvSpPr>
        <p:spPr>
          <a:xfrm>
            <a:off x="2037848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2" name="Google Shape;7240;p75">
            <a:extLst>
              <a:ext uri="{FF2B5EF4-FFF2-40B4-BE49-F238E27FC236}">
                <a16:creationId xmlns:a16="http://schemas.microsoft.com/office/drawing/2014/main" id="{0C7A3C19-C7A1-C706-68CC-B4D55928893E}"/>
              </a:ext>
            </a:extLst>
          </p:cNvPr>
          <p:cNvSpPr/>
          <p:nvPr/>
        </p:nvSpPr>
        <p:spPr>
          <a:xfrm>
            <a:off x="2081693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3" name="Google Shape;7240;p75">
            <a:extLst>
              <a:ext uri="{FF2B5EF4-FFF2-40B4-BE49-F238E27FC236}">
                <a16:creationId xmlns:a16="http://schemas.microsoft.com/office/drawing/2014/main" id="{6D6F0227-B759-15CB-92ED-E277822B8D1F}"/>
              </a:ext>
            </a:extLst>
          </p:cNvPr>
          <p:cNvSpPr/>
          <p:nvPr/>
        </p:nvSpPr>
        <p:spPr>
          <a:xfrm>
            <a:off x="2127692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4" name="Google Shape;7240;p75">
            <a:extLst>
              <a:ext uri="{FF2B5EF4-FFF2-40B4-BE49-F238E27FC236}">
                <a16:creationId xmlns:a16="http://schemas.microsoft.com/office/drawing/2014/main" id="{2AD1D63E-993B-74F6-D22D-30C442114436}"/>
              </a:ext>
            </a:extLst>
          </p:cNvPr>
          <p:cNvSpPr/>
          <p:nvPr/>
        </p:nvSpPr>
        <p:spPr>
          <a:xfrm>
            <a:off x="2173689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5" name="Google Shape;7240;p75">
            <a:extLst>
              <a:ext uri="{FF2B5EF4-FFF2-40B4-BE49-F238E27FC236}">
                <a16:creationId xmlns:a16="http://schemas.microsoft.com/office/drawing/2014/main" id="{D811F767-F88E-ACAC-E953-40E9D2BF77FE}"/>
              </a:ext>
            </a:extLst>
          </p:cNvPr>
          <p:cNvSpPr/>
          <p:nvPr/>
        </p:nvSpPr>
        <p:spPr>
          <a:xfrm>
            <a:off x="2219689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6" name="Google Shape;7240;p75">
            <a:extLst>
              <a:ext uri="{FF2B5EF4-FFF2-40B4-BE49-F238E27FC236}">
                <a16:creationId xmlns:a16="http://schemas.microsoft.com/office/drawing/2014/main" id="{94B9D032-A781-C4C3-2DC9-107C9DEA4E71}"/>
              </a:ext>
            </a:extLst>
          </p:cNvPr>
          <p:cNvSpPr/>
          <p:nvPr/>
        </p:nvSpPr>
        <p:spPr>
          <a:xfrm>
            <a:off x="2262680" y="22788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7" name="Google Shape;7240;p75">
            <a:extLst>
              <a:ext uri="{FF2B5EF4-FFF2-40B4-BE49-F238E27FC236}">
                <a16:creationId xmlns:a16="http://schemas.microsoft.com/office/drawing/2014/main" id="{480D8B14-1E50-662F-D4C8-8327327A4F18}"/>
              </a:ext>
            </a:extLst>
          </p:cNvPr>
          <p:cNvSpPr/>
          <p:nvPr/>
        </p:nvSpPr>
        <p:spPr>
          <a:xfrm>
            <a:off x="2306526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8" name="Google Shape;7240;p75">
            <a:extLst>
              <a:ext uri="{FF2B5EF4-FFF2-40B4-BE49-F238E27FC236}">
                <a16:creationId xmlns:a16="http://schemas.microsoft.com/office/drawing/2014/main" id="{AC3E8713-B388-ACA6-B78C-F8106C50F58A}"/>
              </a:ext>
            </a:extLst>
          </p:cNvPr>
          <p:cNvSpPr/>
          <p:nvPr/>
        </p:nvSpPr>
        <p:spPr>
          <a:xfrm>
            <a:off x="2350371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9" name="Google Shape;7240;p75">
            <a:extLst>
              <a:ext uri="{FF2B5EF4-FFF2-40B4-BE49-F238E27FC236}">
                <a16:creationId xmlns:a16="http://schemas.microsoft.com/office/drawing/2014/main" id="{21827CB4-687D-C5A4-0C46-08B30E08E75F}"/>
              </a:ext>
            </a:extLst>
          </p:cNvPr>
          <p:cNvSpPr/>
          <p:nvPr/>
        </p:nvSpPr>
        <p:spPr>
          <a:xfrm>
            <a:off x="2396370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0" name="Google Shape;7240;p75">
            <a:extLst>
              <a:ext uri="{FF2B5EF4-FFF2-40B4-BE49-F238E27FC236}">
                <a16:creationId xmlns:a16="http://schemas.microsoft.com/office/drawing/2014/main" id="{998D3DE7-392B-8758-BF68-BA6BA11A0520}"/>
              </a:ext>
            </a:extLst>
          </p:cNvPr>
          <p:cNvSpPr/>
          <p:nvPr/>
        </p:nvSpPr>
        <p:spPr>
          <a:xfrm>
            <a:off x="2442367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1" name="Google Shape;7240;p75">
            <a:extLst>
              <a:ext uri="{FF2B5EF4-FFF2-40B4-BE49-F238E27FC236}">
                <a16:creationId xmlns:a16="http://schemas.microsoft.com/office/drawing/2014/main" id="{EC3FA53E-17A8-CB32-1B23-ED4B63AE1A89}"/>
              </a:ext>
            </a:extLst>
          </p:cNvPr>
          <p:cNvSpPr/>
          <p:nvPr/>
        </p:nvSpPr>
        <p:spPr>
          <a:xfrm>
            <a:off x="2488366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2" name="Google Shape;7240;p75">
            <a:extLst>
              <a:ext uri="{FF2B5EF4-FFF2-40B4-BE49-F238E27FC236}">
                <a16:creationId xmlns:a16="http://schemas.microsoft.com/office/drawing/2014/main" id="{69B348D8-7409-A4ED-0FC4-823EC0988B23}"/>
              </a:ext>
            </a:extLst>
          </p:cNvPr>
          <p:cNvSpPr/>
          <p:nvPr/>
        </p:nvSpPr>
        <p:spPr>
          <a:xfrm>
            <a:off x="2529204" y="22788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3" name="Google Shape;7240;p75">
            <a:extLst>
              <a:ext uri="{FF2B5EF4-FFF2-40B4-BE49-F238E27FC236}">
                <a16:creationId xmlns:a16="http://schemas.microsoft.com/office/drawing/2014/main" id="{02F885DD-E47A-E433-820F-04207E71F6BA}"/>
              </a:ext>
            </a:extLst>
          </p:cNvPr>
          <p:cNvSpPr/>
          <p:nvPr/>
        </p:nvSpPr>
        <p:spPr>
          <a:xfrm>
            <a:off x="2573049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4" name="Google Shape;7240;p75">
            <a:extLst>
              <a:ext uri="{FF2B5EF4-FFF2-40B4-BE49-F238E27FC236}">
                <a16:creationId xmlns:a16="http://schemas.microsoft.com/office/drawing/2014/main" id="{B12158F5-0877-1E6E-3723-3A4DBB1E559E}"/>
              </a:ext>
            </a:extLst>
          </p:cNvPr>
          <p:cNvSpPr/>
          <p:nvPr/>
        </p:nvSpPr>
        <p:spPr>
          <a:xfrm>
            <a:off x="2616894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5" name="Google Shape;7240;p75">
            <a:extLst>
              <a:ext uri="{FF2B5EF4-FFF2-40B4-BE49-F238E27FC236}">
                <a16:creationId xmlns:a16="http://schemas.microsoft.com/office/drawing/2014/main" id="{2C33C30C-600D-63E4-6EDD-C7A1124A0DBF}"/>
              </a:ext>
            </a:extLst>
          </p:cNvPr>
          <p:cNvSpPr/>
          <p:nvPr/>
        </p:nvSpPr>
        <p:spPr>
          <a:xfrm>
            <a:off x="2662893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6" name="Google Shape;7240;p75">
            <a:extLst>
              <a:ext uri="{FF2B5EF4-FFF2-40B4-BE49-F238E27FC236}">
                <a16:creationId xmlns:a16="http://schemas.microsoft.com/office/drawing/2014/main" id="{07E7585C-B53C-C184-6105-A6AC72DACD73}"/>
              </a:ext>
            </a:extLst>
          </p:cNvPr>
          <p:cNvSpPr/>
          <p:nvPr/>
        </p:nvSpPr>
        <p:spPr>
          <a:xfrm>
            <a:off x="2708890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7" name="Google Shape;7240;p75">
            <a:extLst>
              <a:ext uri="{FF2B5EF4-FFF2-40B4-BE49-F238E27FC236}">
                <a16:creationId xmlns:a16="http://schemas.microsoft.com/office/drawing/2014/main" id="{9A191686-8573-567A-D980-D815EE0E7A62}"/>
              </a:ext>
            </a:extLst>
          </p:cNvPr>
          <p:cNvSpPr/>
          <p:nvPr/>
        </p:nvSpPr>
        <p:spPr>
          <a:xfrm>
            <a:off x="2754889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8" name="Google Shape;7240;p75">
            <a:extLst>
              <a:ext uri="{FF2B5EF4-FFF2-40B4-BE49-F238E27FC236}">
                <a16:creationId xmlns:a16="http://schemas.microsoft.com/office/drawing/2014/main" id="{091100B4-3C37-8285-55B9-094BBF2494BE}"/>
              </a:ext>
            </a:extLst>
          </p:cNvPr>
          <p:cNvSpPr/>
          <p:nvPr/>
        </p:nvSpPr>
        <p:spPr>
          <a:xfrm>
            <a:off x="2797881" y="22788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9" name="Google Shape;7240;p75">
            <a:extLst>
              <a:ext uri="{FF2B5EF4-FFF2-40B4-BE49-F238E27FC236}">
                <a16:creationId xmlns:a16="http://schemas.microsoft.com/office/drawing/2014/main" id="{A766B417-771E-1559-7FAC-0A006C991629}"/>
              </a:ext>
            </a:extLst>
          </p:cNvPr>
          <p:cNvSpPr/>
          <p:nvPr/>
        </p:nvSpPr>
        <p:spPr>
          <a:xfrm>
            <a:off x="2841726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0" name="Google Shape;7240;p75">
            <a:extLst>
              <a:ext uri="{FF2B5EF4-FFF2-40B4-BE49-F238E27FC236}">
                <a16:creationId xmlns:a16="http://schemas.microsoft.com/office/drawing/2014/main" id="{C841E5AE-8051-D778-BEDB-34C82A1E4621}"/>
              </a:ext>
            </a:extLst>
          </p:cNvPr>
          <p:cNvSpPr/>
          <p:nvPr/>
        </p:nvSpPr>
        <p:spPr>
          <a:xfrm>
            <a:off x="2885571" y="22788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1" name="Google Shape;7240;p75">
            <a:extLst>
              <a:ext uri="{FF2B5EF4-FFF2-40B4-BE49-F238E27FC236}">
                <a16:creationId xmlns:a16="http://schemas.microsoft.com/office/drawing/2014/main" id="{975B3045-D142-7605-FAA4-7C51E7D4A669}"/>
              </a:ext>
            </a:extLst>
          </p:cNvPr>
          <p:cNvSpPr/>
          <p:nvPr/>
        </p:nvSpPr>
        <p:spPr>
          <a:xfrm>
            <a:off x="2931571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2" name="Google Shape;7240;p75">
            <a:extLst>
              <a:ext uri="{FF2B5EF4-FFF2-40B4-BE49-F238E27FC236}">
                <a16:creationId xmlns:a16="http://schemas.microsoft.com/office/drawing/2014/main" id="{36F0FB19-5F0F-6E61-D1D1-1BB38AAAFB80}"/>
              </a:ext>
            </a:extLst>
          </p:cNvPr>
          <p:cNvSpPr/>
          <p:nvPr/>
        </p:nvSpPr>
        <p:spPr>
          <a:xfrm>
            <a:off x="2977568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3" name="Google Shape;7240;p75">
            <a:extLst>
              <a:ext uri="{FF2B5EF4-FFF2-40B4-BE49-F238E27FC236}">
                <a16:creationId xmlns:a16="http://schemas.microsoft.com/office/drawing/2014/main" id="{64409801-AF4E-709A-BFC3-442877D3A6AE}"/>
              </a:ext>
            </a:extLst>
          </p:cNvPr>
          <p:cNvSpPr/>
          <p:nvPr/>
        </p:nvSpPr>
        <p:spPr>
          <a:xfrm>
            <a:off x="3023567" y="22788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4" name="Google Shape;7240;p75">
            <a:extLst>
              <a:ext uri="{FF2B5EF4-FFF2-40B4-BE49-F238E27FC236}">
                <a16:creationId xmlns:a16="http://schemas.microsoft.com/office/drawing/2014/main" id="{D7625482-3836-9736-9627-76116DBBA680}"/>
              </a:ext>
            </a:extLst>
          </p:cNvPr>
          <p:cNvSpPr/>
          <p:nvPr/>
        </p:nvSpPr>
        <p:spPr>
          <a:xfrm>
            <a:off x="1993353" y="223342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5" name="Google Shape;7240;p75">
            <a:extLst>
              <a:ext uri="{FF2B5EF4-FFF2-40B4-BE49-F238E27FC236}">
                <a16:creationId xmlns:a16="http://schemas.microsoft.com/office/drawing/2014/main" id="{B5915208-2C9D-C13C-AFBE-8E54B8EA3F84}"/>
              </a:ext>
            </a:extLst>
          </p:cNvPr>
          <p:cNvSpPr/>
          <p:nvPr/>
        </p:nvSpPr>
        <p:spPr>
          <a:xfrm>
            <a:off x="2037198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6" name="Google Shape;7240;p75">
            <a:extLst>
              <a:ext uri="{FF2B5EF4-FFF2-40B4-BE49-F238E27FC236}">
                <a16:creationId xmlns:a16="http://schemas.microsoft.com/office/drawing/2014/main" id="{B418CBE9-073A-AD15-43B3-B9F8CA290684}"/>
              </a:ext>
            </a:extLst>
          </p:cNvPr>
          <p:cNvSpPr/>
          <p:nvPr/>
        </p:nvSpPr>
        <p:spPr>
          <a:xfrm>
            <a:off x="2081043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7" name="Google Shape;7240;p75">
            <a:extLst>
              <a:ext uri="{FF2B5EF4-FFF2-40B4-BE49-F238E27FC236}">
                <a16:creationId xmlns:a16="http://schemas.microsoft.com/office/drawing/2014/main" id="{AAC58155-5FE1-55D8-34AC-E373454A4E89}"/>
              </a:ext>
            </a:extLst>
          </p:cNvPr>
          <p:cNvSpPr/>
          <p:nvPr/>
        </p:nvSpPr>
        <p:spPr>
          <a:xfrm>
            <a:off x="2127043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8" name="Google Shape;7240;p75">
            <a:extLst>
              <a:ext uri="{FF2B5EF4-FFF2-40B4-BE49-F238E27FC236}">
                <a16:creationId xmlns:a16="http://schemas.microsoft.com/office/drawing/2014/main" id="{1BB35047-380A-C091-4768-ED4EB12BDF9A}"/>
              </a:ext>
            </a:extLst>
          </p:cNvPr>
          <p:cNvSpPr/>
          <p:nvPr/>
        </p:nvSpPr>
        <p:spPr>
          <a:xfrm>
            <a:off x="2173040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9" name="Google Shape;7240;p75">
            <a:extLst>
              <a:ext uri="{FF2B5EF4-FFF2-40B4-BE49-F238E27FC236}">
                <a16:creationId xmlns:a16="http://schemas.microsoft.com/office/drawing/2014/main" id="{F01200CD-7BDE-AF6D-7132-0FFD4C02A217}"/>
              </a:ext>
            </a:extLst>
          </p:cNvPr>
          <p:cNvSpPr/>
          <p:nvPr/>
        </p:nvSpPr>
        <p:spPr>
          <a:xfrm>
            <a:off x="2219039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0" name="Google Shape;7240;p75">
            <a:extLst>
              <a:ext uri="{FF2B5EF4-FFF2-40B4-BE49-F238E27FC236}">
                <a16:creationId xmlns:a16="http://schemas.microsoft.com/office/drawing/2014/main" id="{879252B9-482A-2B39-BE46-D5D34B73865F}"/>
              </a:ext>
            </a:extLst>
          </p:cNvPr>
          <p:cNvSpPr/>
          <p:nvPr/>
        </p:nvSpPr>
        <p:spPr>
          <a:xfrm>
            <a:off x="2262031" y="223342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1" name="Google Shape;7240;p75">
            <a:extLst>
              <a:ext uri="{FF2B5EF4-FFF2-40B4-BE49-F238E27FC236}">
                <a16:creationId xmlns:a16="http://schemas.microsoft.com/office/drawing/2014/main" id="{52973B7E-7392-B6F0-4284-24F824531788}"/>
              </a:ext>
            </a:extLst>
          </p:cNvPr>
          <p:cNvSpPr/>
          <p:nvPr/>
        </p:nvSpPr>
        <p:spPr>
          <a:xfrm>
            <a:off x="2305876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2" name="Google Shape;7240;p75">
            <a:extLst>
              <a:ext uri="{FF2B5EF4-FFF2-40B4-BE49-F238E27FC236}">
                <a16:creationId xmlns:a16="http://schemas.microsoft.com/office/drawing/2014/main" id="{30C92BEF-604C-A4A7-2D01-5F8AA82A22ED}"/>
              </a:ext>
            </a:extLst>
          </p:cNvPr>
          <p:cNvSpPr/>
          <p:nvPr/>
        </p:nvSpPr>
        <p:spPr>
          <a:xfrm>
            <a:off x="2349721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3" name="Google Shape;7240;p75">
            <a:extLst>
              <a:ext uri="{FF2B5EF4-FFF2-40B4-BE49-F238E27FC236}">
                <a16:creationId xmlns:a16="http://schemas.microsoft.com/office/drawing/2014/main" id="{69CBE6EF-6CF5-39F1-CA8C-B789AC407EB3}"/>
              </a:ext>
            </a:extLst>
          </p:cNvPr>
          <p:cNvSpPr/>
          <p:nvPr/>
        </p:nvSpPr>
        <p:spPr>
          <a:xfrm>
            <a:off x="2395720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4" name="Google Shape;7240;p75">
            <a:extLst>
              <a:ext uri="{FF2B5EF4-FFF2-40B4-BE49-F238E27FC236}">
                <a16:creationId xmlns:a16="http://schemas.microsoft.com/office/drawing/2014/main" id="{1A0C352A-F292-447F-F9AA-F0D9ECDAE5FA}"/>
              </a:ext>
            </a:extLst>
          </p:cNvPr>
          <p:cNvSpPr/>
          <p:nvPr/>
        </p:nvSpPr>
        <p:spPr>
          <a:xfrm>
            <a:off x="2441717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5" name="Google Shape;7240;p75">
            <a:extLst>
              <a:ext uri="{FF2B5EF4-FFF2-40B4-BE49-F238E27FC236}">
                <a16:creationId xmlns:a16="http://schemas.microsoft.com/office/drawing/2014/main" id="{1B18C27E-55D9-0D2E-F2DE-89AC4154CFED}"/>
              </a:ext>
            </a:extLst>
          </p:cNvPr>
          <p:cNvSpPr/>
          <p:nvPr/>
        </p:nvSpPr>
        <p:spPr>
          <a:xfrm>
            <a:off x="2487717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6" name="Google Shape;7240;p75">
            <a:extLst>
              <a:ext uri="{FF2B5EF4-FFF2-40B4-BE49-F238E27FC236}">
                <a16:creationId xmlns:a16="http://schemas.microsoft.com/office/drawing/2014/main" id="{E441C73F-6FEE-D0E6-947D-1EF9CE1314C8}"/>
              </a:ext>
            </a:extLst>
          </p:cNvPr>
          <p:cNvSpPr/>
          <p:nvPr/>
        </p:nvSpPr>
        <p:spPr>
          <a:xfrm>
            <a:off x="2528554" y="223342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7" name="Google Shape;7240;p75">
            <a:extLst>
              <a:ext uri="{FF2B5EF4-FFF2-40B4-BE49-F238E27FC236}">
                <a16:creationId xmlns:a16="http://schemas.microsoft.com/office/drawing/2014/main" id="{0D8BB2F8-5D90-04B8-36C0-0AF89A9179B9}"/>
              </a:ext>
            </a:extLst>
          </p:cNvPr>
          <p:cNvSpPr/>
          <p:nvPr/>
        </p:nvSpPr>
        <p:spPr>
          <a:xfrm>
            <a:off x="2572399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8" name="Google Shape;7240;p75">
            <a:extLst>
              <a:ext uri="{FF2B5EF4-FFF2-40B4-BE49-F238E27FC236}">
                <a16:creationId xmlns:a16="http://schemas.microsoft.com/office/drawing/2014/main" id="{11442CF0-05CC-86B5-F959-452D113F1506}"/>
              </a:ext>
            </a:extLst>
          </p:cNvPr>
          <p:cNvSpPr/>
          <p:nvPr/>
        </p:nvSpPr>
        <p:spPr>
          <a:xfrm>
            <a:off x="2616244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9" name="Google Shape;7240;p75">
            <a:extLst>
              <a:ext uri="{FF2B5EF4-FFF2-40B4-BE49-F238E27FC236}">
                <a16:creationId xmlns:a16="http://schemas.microsoft.com/office/drawing/2014/main" id="{3D4962A9-CA56-F633-A223-5687614CF89A}"/>
              </a:ext>
            </a:extLst>
          </p:cNvPr>
          <p:cNvSpPr/>
          <p:nvPr/>
        </p:nvSpPr>
        <p:spPr>
          <a:xfrm>
            <a:off x="2662244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0" name="Google Shape;7240;p75">
            <a:extLst>
              <a:ext uri="{FF2B5EF4-FFF2-40B4-BE49-F238E27FC236}">
                <a16:creationId xmlns:a16="http://schemas.microsoft.com/office/drawing/2014/main" id="{E7CA048A-1B61-EBFF-2595-8AE60C11A7D3}"/>
              </a:ext>
            </a:extLst>
          </p:cNvPr>
          <p:cNvSpPr/>
          <p:nvPr/>
        </p:nvSpPr>
        <p:spPr>
          <a:xfrm>
            <a:off x="2708240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1" name="Google Shape;7240;p75">
            <a:extLst>
              <a:ext uri="{FF2B5EF4-FFF2-40B4-BE49-F238E27FC236}">
                <a16:creationId xmlns:a16="http://schemas.microsoft.com/office/drawing/2014/main" id="{37606312-9760-1F6A-364D-3C29D8F37894}"/>
              </a:ext>
            </a:extLst>
          </p:cNvPr>
          <p:cNvSpPr/>
          <p:nvPr/>
        </p:nvSpPr>
        <p:spPr>
          <a:xfrm>
            <a:off x="2754240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2" name="Google Shape;7240;p75">
            <a:extLst>
              <a:ext uri="{FF2B5EF4-FFF2-40B4-BE49-F238E27FC236}">
                <a16:creationId xmlns:a16="http://schemas.microsoft.com/office/drawing/2014/main" id="{D67E5898-A000-C3B5-896D-7082D56F62FD}"/>
              </a:ext>
            </a:extLst>
          </p:cNvPr>
          <p:cNvSpPr/>
          <p:nvPr/>
        </p:nvSpPr>
        <p:spPr>
          <a:xfrm>
            <a:off x="2797232" y="223342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3" name="Google Shape;7240;p75">
            <a:extLst>
              <a:ext uri="{FF2B5EF4-FFF2-40B4-BE49-F238E27FC236}">
                <a16:creationId xmlns:a16="http://schemas.microsoft.com/office/drawing/2014/main" id="{FEEFBBCE-22D8-630A-CFD4-229FA4E5DCA1}"/>
              </a:ext>
            </a:extLst>
          </p:cNvPr>
          <p:cNvSpPr/>
          <p:nvPr/>
        </p:nvSpPr>
        <p:spPr>
          <a:xfrm>
            <a:off x="2841077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4" name="Google Shape;7240;p75">
            <a:extLst>
              <a:ext uri="{FF2B5EF4-FFF2-40B4-BE49-F238E27FC236}">
                <a16:creationId xmlns:a16="http://schemas.microsoft.com/office/drawing/2014/main" id="{7521110D-FBD0-ADE3-95E2-00D86B740C38}"/>
              </a:ext>
            </a:extLst>
          </p:cNvPr>
          <p:cNvSpPr/>
          <p:nvPr/>
        </p:nvSpPr>
        <p:spPr>
          <a:xfrm>
            <a:off x="2884922" y="223341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5" name="Google Shape;7240;p75">
            <a:extLst>
              <a:ext uri="{FF2B5EF4-FFF2-40B4-BE49-F238E27FC236}">
                <a16:creationId xmlns:a16="http://schemas.microsoft.com/office/drawing/2014/main" id="{DDDB0465-EF21-0273-4F00-2DB0324312F9}"/>
              </a:ext>
            </a:extLst>
          </p:cNvPr>
          <p:cNvSpPr/>
          <p:nvPr/>
        </p:nvSpPr>
        <p:spPr>
          <a:xfrm>
            <a:off x="2930921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6" name="Google Shape;7240;p75">
            <a:extLst>
              <a:ext uri="{FF2B5EF4-FFF2-40B4-BE49-F238E27FC236}">
                <a16:creationId xmlns:a16="http://schemas.microsoft.com/office/drawing/2014/main" id="{D0260163-F681-51F8-0962-ABD42DBE1D9D}"/>
              </a:ext>
            </a:extLst>
          </p:cNvPr>
          <p:cNvSpPr/>
          <p:nvPr/>
        </p:nvSpPr>
        <p:spPr>
          <a:xfrm>
            <a:off x="2976918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7" name="Google Shape;7240;p75">
            <a:extLst>
              <a:ext uri="{FF2B5EF4-FFF2-40B4-BE49-F238E27FC236}">
                <a16:creationId xmlns:a16="http://schemas.microsoft.com/office/drawing/2014/main" id="{0D7BB1B2-A8B7-5751-0DB3-C71D698E3E30}"/>
              </a:ext>
            </a:extLst>
          </p:cNvPr>
          <p:cNvSpPr/>
          <p:nvPr/>
        </p:nvSpPr>
        <p:spPr>
          <a:xfrm>
            <a:off x="3022917" y="22334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8" name="Google Shape;7240;p75">
            <a:extLst>
              <a:ext uri="{FF2B5EF4-FFF2-40B4-BE49-F238E27FC236}">
                <a16:creationId xmlns:a16="http://schemas.microsoft.com/office/drawing/2014/main" id="{6851A676-0D84-B11A-3A89-2B24FB3BBC8C}"/>
              </a:ext>
            </a:extLst>
          </p:cNvPr>
          <p:cNvSpPr/>
          <p:nvPr/>
        </p:nvSpPr>
        <p:spPr>
          <a:xfrm>
            <a:off x="3068386" y="255597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9" name="Google Shape;7240;p75">
            <a:extLst>
              <a:ext uri="{FF2B5EF4-FFF2-40B4-BE49-F238E27FC236}">
                <a16:creationId xmlns:a16="http://schemas.microsoft.com/office/drawing/2014/main" id="{EE060BF8-7EC2-AD28-64C9-6F318872189E}"/>
              </a:ext>
            </a:extLst>
          </p:cNvPr>
          <p:cNvSpPr/>
          <p:nvPr/>
        </p:nvSpPr>
        <p:spPr>
          <a:xfrm>
            <a:off x="3067736" y="251051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0" name="Google Shape;7240;p75">
            <a:extLst>
              <a:ext uri="{FF2B5EF4-FFF2-40B4-BE49-F238E27FC236}">
                <a16:creationId xmlns:a16="http://schemas.microsoft.com/office/drawing/2014/main" id="{6F23C872-A17D-9660-F6B2-569CD3E0242F}"/>
              </a:ext>
            </a:extLst>
          </p:cNvPr>
          <p:cNvSpPr/>
          <p:nvPr/>
        </p:nvSpPr>
        <p:spPr>
          <a:xfrm>
            <a:off x="3068386" y="2463607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1" name="Google Shape;7240;p75">
            <a:extLst>
              <a:ext uri="{FF2B5EF4-FFF2-40B4-BE49-F238E27FC236}">
                <a16:creationId xmlns:a16="http://schemas.microsoft.com/office/drawing/2014/main" id="{F724A3D7-9C8C-8BA3-F65A-EDB81834BF64}"/>
              </a:ext>
            </a:extLst>
          </p:cNvPr>
          <p:cNvSpPr/>
          <p:nvPr/>
        </p:nvSpPr>
        <p:spPr>
          <a:xfrm>
            <a:off x="3067736" y="2418147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2" name="Google Shape;7240;p75">
            <a:extLst>
              <a:ext uri="{FF2B5EF4-FFF2-40B4-BE49-F238E27FC236}">
                <a16:creationId xmlns:a16="http://schemas.microsoft.com/office/drawing/2014/main" id="{053C8AF2-357E-BFEB-E329-89A54DCC70CE}"/>
              </a:ext>
            </a:extLst>
          </p:cNvPr>
          <p:cNvSpPr/>
          <p:nvPr/>
        </p:nvSpPr>
        <p:spPr>
          <a:xfrm>
            <a:off x="3069037" y="236979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6350" cap="flat" cmpd="sng">
            <a:solidFill>
              <a:srgbClr val="EEFF41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3" name="Google Shape;7240;p75">
            <a:extLst>
              <a:ext uri="{FF2B5EF4-FFF2-40B4-BE49-F238E27FC236}">
                <a16:creationId xmlns:a16="http://schemas.microsoft.com/office/drawing/2014/main" id="{72FF19B0-9C4C-0034-B2E0-641A6AC79DC3}"/>
              </a:ext>
            </a:extLst>
          </p:cNvPr>
          <p:cNvSpPr/>
          <p:nvPr/>
        </p:nvSpPr>
        <p:spPr>
          <a:xfrm>
            <a:off x="3068387" y="232433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4" name="Google Shape;7240;p75">
            <a:extLst>
              <a:ext uri="{FF2B5EF4-FFF2-40B4-BE49-F238E27FC236}">
                <a16:creationId xmlns:a16="http://schemas.microsoft.com/office/drawing/2014/main" id="{FEAB6B1C-D0A3-FE78-4DD4-2E5FC5ED628F}"/>
              </a:ext>
            </a:extLst>
          </p:cNvPr>
          <p:cNvSpPr/>
          <p:nvPr/>
        </p:nvSpPr>
        <p:spPr>
          <a:xfrm>
            <a:off x="3069037" y="227742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5" name="Google Shape;7240;p75">
            <a:extLst>
              <a:ext uri="{FF2B5EF4-FFF2-40B4-BE49-F238E27FC236}">
                <a16:creationId xmlns:a16="http://schemas.microsoft.com/office/drawing/2014/main" id="{4129045B-5EC0-87C7-3185-2AD5F4F8812B}"/>
              </a:ext>
            </a:extLst>
          </p:cNvPr>
          <p:cNvSpPr/>
          <p:nvPr/>
        </p:nvSpPr>
        <p:spPr>
          <a:xfrm>
            <a:off x="3068387" y="223196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6" name="Google Shape;7240;p75">
            <a:extLst>
              <a:ext uri="{FF2B5EF4-FFF2-40B4-BE49-F238E27FC236}">
                <a16:creationId xmlns:a16="http://schemas.microsoft.com/office/drawing/2014/main" id="{AF26D619-159E-2645-142E-F33E95589C4A}"/>
              </a:ext>
            </a:extLst>
          </p:cNvPr>
          <p:cNvSpPr/>
          <p:nvPr/>
        </p:nvSpPr>
        <p:spPr>
          <a:xfrm>
            <a:off x="1993351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7" name="Google Shape;7240;p75">
            <a:extLst>
              <a:ext uri="{FF2B5EF4-FFF2-40B4-BE49-F238E27FC236}">
                <a16:creationId xmlns:a16="http://schemas.microsoft.com/office/drawing/2014/main" id="{DFD35DD7-405A-BFA6-10B0-FE3BECA6BF0B}"/>
              </a:ext>
            </a:extLst>
          </p:cNvPr>
          <p:cNvSpPr/>
          <p:nvPr/>
        </p:nvSpPr>
        <p:spPr>
          <a:xfrm>
            <a:off x="2037197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8" name="Google Shape;7240;p75">
            <a:extLst>
              <a:ext uri="{FF2B5EF4-FFF2-40B4-BE49-F238E27FC236}">
                <a16:creationId xmlns:a16="http://schemas.microsoft.com/office/drawing/2014/main" id="{EBFFBFFB-6135-1448-3119-C5393BD07109}"/>
              </a:ext>
            </a:extLst>
          </p:cNvPr>
          <p:cNvSpPr/>
          <p:nvPr/>
        </p:nvSpPr>
        <p:spPr>
          <a:xfrm>
            <a:off x="2081042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9" name="Google Shape;7240;p75">
            <a:extLst>
              <a:ext uri="{FF2B5EF4-FFF2-40B4-BE49-F238E27FC236}">
                <a16:creationId xmlns:a16="http://schemas.microsoft.com/office/drawing/2014/main" id="{BB108C9D-6922-6122-4E63-E2DE3CD08D79}"/>
              </a:ext>
            </a:extLst>
          </p:cNvPr>
          <p:cNvSpPr/>
          <p:nvPr/>
        </p:nvSpPr>
        <p:spPr>
          <a:xfrm>
            <a:off x="2127041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0" name="Google Shape;7240;p75">
            <a:extLst>
              <a:ext uri="{FF2B5EF4-FFF2-40B4-BE49-F238E27FC236}">
                <a16:creationId xmlns:a16="http://schemas.microsoft.com/office/drawing/2014/main" id="{01FBC2E6-487F-97D5-BB65-71B9C35CADFF}"/>
              </a:ext>
            </a:extLst>
          </p:cNvPr>
          <p:cNvSpPr/>
          <p:nvPr/>
        </p:nvSpPr>
        <p:spPr>
          <a:xfrm>
            <a:off x="2173038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1" name="Google Shape;7240;p75">
            <a:extLst>
              <a:ext uri="{FF2B5EF4-FFF2-40B4-BE49-F238E27FC236}">
                <a16:creationId xmlns:a16="http://schemas.microsoft.com/office/drawing/2014/main" id="{F7A03C28-87B0-69C3-D33E-461F13302420}"/>
              </a:ext>
            </a:extLst>
          </p:cNvPr>
          <p:cNvSpPr/>
          <p:nvPr/>
        </p:nvSpPr>
        <p:spPr>
          <a:xfrm>
            <a:off x="2219037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2" name="Google Shape;7240;p75">
            <a:extLst>
              <a:ext uri="{FF2B5EF4-FFF2-40B4-BE49-F238E27FC236}">
                <a16:creationId xmlns:a16="http://schemas.microsoft.com/office/drawing/2014/main" id="{1E0F728E-9882-1AB1-EDC4-2BE102826861}"/>
              </a:ext>
            </a:extLst>
          </p:cNvPr>
          <p:cNvSpPr/>
          <p:nvPr/>
        </p:nvSpPr>
        <p:spPr>
          <a:xfrm>
            <a:off x="2262029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3" name="Google Shape;7240;p75">
            <a:extLst>
              <a:ext uri="{FF2B5EF4-FFF2-40B4-BE49-F238E27FC236}">
                <a16:creationId xmlns:a16="http://schemas.microsoft.com/office/drawing/2014/main" id="{F47FE5CE-80BC-15FB-5901-F34495B4E0F1}"/>
              </a:ext>
            </a:extLst>
          </p:cNvPr>
          <p:cNvSpPr/>
          <p:nvPr/>
        </p:nvSpPr>
        <p:spPr>
          <a:xfrm>
            <a:off x="2305874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4" name="Google Shape;7240;p75">
            <a:extLst>
              <a:ext uri="{FF2B5EF4-FFF2-40B4-BE49-F238E27FC236}">
                <a16:creationId xmlns:a16="http://schemas.microsoft.com/office/drawing/2014/main" id="{CDC24600-D356-EF14-4ACB-E17E98581668}"/>
              </a:ext>
            </a:extLst>
          </p:cNvPr>
          <p:cNvSpPr/>
          <p:nvPr/>
        </p:nvSpPr>
        <p:spPr>
          <a:xfrm>
            <a:off x="2349719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5" name="Google Shape;7240;p75">
            <a:extLst>
              <a:ext uri="{FF2B5EF4-FFF2-40B4-BE49-F238E27FC236}">
                <a16:creationId xmlns:a16="http://schemas.microsoft.com/office/drawing/2014/main" id="{C55B926A-159C-5C7C-D167-68FB47BD413E}"/>
              </a:ext>
            </a:extLst>
          </p:cNvPr>
          <p:cNvSpPr/>
          <p:nvPr/>
        </p:nvSpPr>
        <p:spPr>
          <a:xfrm>
            <a:off x="2395719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6" name="Google Shape;7240;p75">
            <a:extLst>
              <a:ext uri="{FF2B5EF4-FFF2-40B4-BE49-F238E27FC236}">
                <a16:creationId xmlns:a16="http://schemas.microsoft.com/office/drawing/2014/main" id="{AE617738-CD0C-8FE7-C87D-E3B35B696345}"/>
              </a:ext>
            </a:extLst>
          </p:cNvPr>
          <p:cNvSpPr/>
          <p:nvPr/>
        </p:nvSpPr>
        <p:spPr>
          <a:xfrm>
            <a:off x="2441715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7" name="Google Shape;7240;p75">
            <a:extLst>
              <a:ext uri="{FF2B5EF4-FFF2-40B4-BE49-F238E27FC236}">
                <a16:creationId xmlns:a16="http://schemas.microsoft.com/office/drawing/2014/main" id="{EB45BC88-09D8-0B53-5333-C3127C05BB22}"/>
              </a:ext>
            </a:extLst>
          </p:cNvPr>
          <p:cNvSpPr/>
          <p:nvPr/>
        </p:nvSpPr>
        <p:spPr>
          <a:xfrm>
            <a:off x="2487715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8" name="Google Shape;7240;p75">
            <a:extLst>
              <a:ext uri="{FF2B5EF4-FFF2-40B4-BE49-F238E27FC236}">
                <a16:creationId xmlns:a16="http://schemas.microsoft.com/office/drawing/2014/main" id="{55E06633-2939-6864-F04A-AC74BF7C7048}"/>
              </a:ext>
            </a:extLst>
          </p:cNvPr>
          <p:cNvSpPr/>
          <p:nvPr/>
        </p:nvSpPr>
        <p:spPr>
          <a:xfrm>
            <a:off x="2528552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9" name="Google Shape;7240;p75">
            <a:extLst>
              <a:ext uri="{FF2B5EF4-FFF2-40B4-BE49-F238E27FC236}">
                <a16:creationId xmlns:a16="http://schemas.microsoft.com/office/drawing/2014/main" id="{FFAECA14-413F-DF90-752E-C04E390E0D02}"/>
              </a:ext>
            </a:extLst>
          </p:cNvPr>
          <p:cNvSpPr/>
          <p:nvPr/>
        </p:nvSpPr>
        <p:spPr>
          <a:xfrm>
            <a:off x="2572397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0" name="Google Shape;7240;p75">
            <a:extLst>
              <a:ext uri="{FF2B5EF4-FFF2-40B4-BE49-F238E27FC236}">
                <a16:creationId xmlns:a16="http://schemas.microsoft.com/office/drawing/2014/main" id="{47CEB90E-2F9E-DC99-23D2-3E3555104556}"/>
              </a:ext>
            </a:extLst>
          </p:cNvPr>
          <p:cNvSpPr/>
          <p:nvPr/>
        </p:nvSpPr>
        <p:spPr>
          <a:xfrm>
            <a:off x="2616242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1" name="Google Shape;7240;p75">
            <a:extLst>
              <a:ext uri="{FF2B5EF4-FFF2-40B4-BE49-F238E27FC236}">
                <a16:creationId xmlns:a16="http://schemas.microsoft.com/office/drawing/2014/main" id="{9D3863A1-60E7-D459-B051-427D838A2208}"/>
              </a:ext>
            </a:extLst>
          </p:cNvPr>
          <p:cNvSpPr/>
          <p:nvPr/>
        </p:nvSpPr>
        <p:spPr>
          <a:xfrm>
            <a:off x="2662242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2" name="Google Shape;7240;p75">
            <a:extLst>
              <a:ext uri="{FF2B5EF4-FFF2-40B4-BE49-F238E27FC236}">
                <a16:creationId xmlns:a16="http://schemas.microsoft.com/office/drawing/2014/main" id="{106E541A-27BF-0667-D7A1-7B0F97B313A8}"/>
              </a:ext>
            </a:extLst>
          </p:cNvPr>
          <p:cNvSpPr/>
          <p:nvPr/>
        </p:nvSpPr>
        <p:spPr>
          <a:xfrm>
            <a:off x="2708239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3" name="Google Shape;7240;p75">
            <a:extLst>
              <a:ext uri="{FF2B5EF4-FFF2-40B4-BE49-F238E27FC236}">
                <a16:creationId xmlns:a16="http://schemas.microsoft.com/office/drawing/2014/main" id="{23D46D1E-519F-EE85-52D4-48ECBE09B444}"/>
              </a:ext>
            </a:extLst>
          </p:cNvPr>
          <p:cNvSpPr/>
          <p:nvPr/>
        </p:nvSpPr>
        <p:spPr>
          <a:xfrm>
            <a:off x="2754238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4" name="Google Shape;7240;p75">
            <a:extLst>
              <a:ext uri="{FF2B5EF4-FFF2-40B4-BE49-F238E27FC236}">
                <a16:creationId xmlns:a16="http://schemas.microsoft.com/office/drawing/2014/main" id="{DB95D23F-AB44-0AF7-192C-A12AB9F54732}"/>
              </a:ext>
            </a:extLst>
          </p:cNvPr>
          <p:cNvSpPr/>
          <p:nvPr/>
        </p:nvSpPr>
        <p:spPr>
          <a:xfrm>
            <a:off x="2797230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5" name="Google Shape;7240;p75">
            <a:extLst>
              <a:ext uri="{FF2B5EF4-FFF2-40B4-BE49-F238E27FC236}">
                <a16:creationId xmlns:a16="http://schemas.microsoft.com/office/drawing/2014/main" id="{854895F8-2D3F-F470-0A48-114F0D5A2452}"/>
              </a:ext>
            </a:extLst>
          </p:cNvPr>
          <p:cNvSpPr/>
          <p:nvPr/>
        </p:nvSpPr>
        <p:spPr>
          <a:xfrm>
            <a:off x="2841075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6" name="Google Shape;7240;p75">
            <a:extLst>
              <a:ext uri="{FF2B5EF4-FFF2-40B4-BE49-F238E27FC236}">
                <a16:creationId xmlns:a16="http://schemas.microsoft.com/office/drawing/2014/main" id="{C9D78AAC-A254-A20C-D25D-746456ADEC19}"/>
              </a:ext>
            </a:extLst>
          </p:cNvPr>
          <p:cNvSpPr/>
          <p:nvPr/>
        </p:nvSpPr>
        <p:spPr>
          <a:xfrm>
            <a:off x="2884920" y="218361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7" name="Google Shape;7240;p75">
            <a:extLst>
              <a:ext uri="{FF2B5EF4-FFF2-40B4-BE49-F238E27FC236}">
                <a16:creationId xmlns:a16="http://schemas.microsoft.com/office/drawing/2014/main" id="{83A7638A-5578-F96A-BB72-5165994E5D67}"/>
              </a:ext>
            </a:extLst>
          </p:cNvPr>
          <p:cNvSpPr/>
          <p:nvPr/>
        </p:nvSpPr>
        <p:spPr>
          <a:xfrm>
            <a:off x="2930919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8" name="Google Shape;7240;p75">
            <a:extLst>
              <a:ext uri="{FF2B5EF4-FFF2-40B4-BE49-F238E27FC236}">
                <a16:creationId xmlns:a16="http://schemas.microsoft.com/office/drawing/2014/main" id="{BEDFF27D-5326-E522-682E-C7FC2ACEEAE4}"/>
              </a:ext>
            </a:extLst>
          </p:cNvPr>
          <p:cNvSpPr/>
          <p:nvPr/>
        </p:nvSpPr>
        <p:spPr>
          <a:xfrm>
            <a:off x="2976916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9" name="Google Shape;7240;p75">
            <a:extLst>
              <a:ext uri="{FF2B5EF4-FFF2-40B4-BE49-F238E27FC236}">
                <a16:creationId xmlns:a16="http://schemas.microsoft.com/office/drawing/2014/main" id="{367A9DDE-2AD2-780C-42B6-B9FDF8F31CA4}"/>
              </a:ext>
            </a:extLst>
          </p:cNvPr>
          <p:cNvSpPr/>
          <p:nvPr/>
        </p:nvSpPr>
        <p:spPr>
          <a:xfrm>
            <a:off x="3022916" y="21836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0" name="Google Shape;7240;p75">
            <a:extLst>
              <a:ext uri="{FF2B5EF4-FFF2-40B4-BE49-F238E27FC236}">
                <a16:creationId xmlns:a16="http://schemas.microsoft.com/office/drawing/2014/main" id="{DFC86EDA-CCF5-C4BF-BD6A-B6CB6F0ED0E8}"/>
              </a:ext>
            </a:extLst>
          </p:cNvPr>
          <p:cNvSpPr/>
          <p:nvPr/>
        </p:nvSpPr>
        <p:spPr>
          <a:xfrm>
            <a:off x="1992702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1" name="Google Shape;7240;p75">
            <a:extLst>
              <a:ext uri="{FF2B5EF4-FFF2-40B4-BE49-F238E27FC236}">
                <a16:creationId xmlns:a16="http://schemas.microsoft.com/office/drawing/2014/main" id="{B603BC87-8E49-A9D3-20EC-0CE04C5E7E19}"/>
              </a:ext>
            </a:extLst>
          </p:cNvPr>
          <p:cNvSpPr/>
          <p:nvPr/>
        </p:nvSpPr>
        <p:spPr>
          <a:xfrm>
            <a:off x="2036547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2" name="Google Shape;7240;p75">
            <a:extLst>
              <a:ext uri="{FF2B5EF4-FFF2-40B4-BE49-F238E27FC236}">
                <a16:creationId xmlns:a16="http://schemas.microsoft.com/office/drawing/2014/main" id="{9A01F0DD-53DA-B377-0AF1-BBD4829ECC69}"/>
              </a:ext>
            </a:extLst>
          </p:cNvPr>
          <p:cNvSpPr/>
          <p:nvPr/>
        </p:nvSpPr>
        <p:spPr>
          <a:xfrm>
            <a:off x="2080392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3" name="Google Shape;7240;p75">
            <a:extLst>
              <a:ext uri="{FF2B5EF4-FFF2-40B4-BE49-F238E27FC236}">
                <a16:creationId xmlns:a16="http://schemas.microsoft.com/office/drawing/2014/main" id="{27287D27-FD65-DB94-F644-DBB8B1EDD3EE}"/>
              </a:ext>
            </a:extLst>
          </p:cNvPr>
          <p:cNvSpPr/>
          <p:nvPr/>
        </p:nvSpPr>
        <p:spPr>
          <a:xfrm>
            <a:off x="2126391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4" name="Google Shape;7240;p75">
            <a:extLst>
              <a:ext uri="{FF2B5EF4-FFF2-40B4-BE49-F238E27FC236}">
                <a16:creationId xmlns:a16="http://schemas.microsoft.com/office/drawing/2014/main" id="{F6410594-34EB-0948-16FB-CCD2105F4AA1}"/>
              </a:ext>
            </a:extLst>
          </p:cNvPr>
          <p:cNvSpPr/>
          <p:nvPr/>
        </p:nvSpPr>
        <p:spPr>
          <a:xfrm>
            <a:off x="2172388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5" name="Google Shape;7240;p75">
            <a:extLst>
              <a:ext uri="{FF2B5EF4-FFF2-40B4-BE49-F238E27FC236}">
                <a16:creationId xmlns:a16="http://schemas.microsoft.com/office/drawing/2014/main" id="{C136F7FC-B080-7431-D31A-4309766092BB}"/>
              </a:ext>
            </a:extLst>
          </p:cNvPr>
          <p:cNvSpPr/>
          <p:nvPr/>
        </p:nvSpPr>
        <p:spPr>
          <a:xfrm>
            <a:off x="2218388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6" name="Google Shape;7240;p75">
            <a:extLst>
              <a:ext uri="{FF2B5EF4-FFF2-40B4-BE49-F238E27FC236}">
                <a16:creationId xmlns:a16="http://schemas.microsoft.com/office/drawing/2014/main" id="{2AD421DC-18B7-6305-BA37-60D833816CC6}"/>
              </a:ext>
            </a:extLst>
          </p:cNvPr>
          <p:cNvSpPr/>
          <p:nvPr/>
        </p:nvSpPr>
        <p:spPr>
          <a:xfrm>
            <a:off x="2261379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7" name="Google Shape;7240;p75">
            <a:extLst>
              <a:ext uri="{FF2B5EF4-FFF2-40B4-BE49-F238E27FC236}">
                <a16:creationId xmlns:a16="http://schemas.microsoft.com/office/drawing/2014/main" id="{2C76F3AF-6DFE-9B07-56D6-8B69F3600584}"/>
              </a:ext>
            </a:extLst>
          </p:cNvPr>
          <p:cNvSpPr/>
          <p:nvPr/>
        </p:nvSpPr>
        <p:spPr>
          <a:xfrm>
            <a:off x="2305224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8" name="Google Shape;7240;p75">
            <a:extLst>
              <a:ext uri="{FF2B5EF4-FFF2-40B4-BE49-F238E27FC236}">
                <a16:creationId xmlns:a16="http://schemas.microsoft.com/office/drawing/2014/main" id="{A95EBFBA-2FC3-E69B-57BD-73E5DC8B15C4}"/>
              </a:ext>
            </a:extLst>
          </p:cNvPr>
          <p:cNvSpPr/>
          <p:nvPr/>
        </p:nvSpPr>
        <p:spPr>
          <a:xfrm>
            <a:off x="2349069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9" name="Google Shape;7240;p75">
            <a:extLst>
              <a:ext uri="{FF2B5EF4-FFF2-40B4-BE49-F238E27FC236}">
                <a16:creationId xmlns:a16="http://schemas.microsoft.com/office/drawing/2014/main" id="{73B23F02-26DE-5A0A-DBE5-1B0FC1EEEF8A}"/>
              </a:ext>
            </a:extLst>
          </p:cNvPr>
          <p:cNvSpPr/>
          <p:nvPr/>
        </p:nvSpPr>
        <p:spPr>
          <a:xfrm>
            <a:off x="2395069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0" name="Google Shape;7240;p75">
            <a:extLst>
              <a:ext uri="{FF2B5EF4-FFF2-40B4-BE49-F238E27FC236}">
                <a16:creationId xmlns:a16="http://schemas.microsoft.com/office/drawing/2014/main" id="{22CBD4A5-4CC9-C3F1-3C3B-7476830B9655}"/>
              </a:ext>
            </a:extLst>
          </p:cNvPr>
          <p:cNvSpPr/>
          <p:nvPr/>
        </p:nvSpPr>
        <p:spPr>
          <a:xfrm>
            <a:off x="2441066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1" name="Google Shape;7240;p75">
            <a:extLst>
              <a:ext uri="{FF2B5EF4-FFF2-40B4-BE49-F238E27FC236}">
                <a16:creationId xmlns:a16="http://schemas.microsoft.com/office/drawing/2014/main" id="{2102C321-BA23-50AC-AF91-002000B59DBB}"/>
              </a:ext>
            </a:extLst>
          </p:cNvPr>
          <p:cNvSpPr/>
          <p:nvPr/>
        </p:nvSpPr>
        <p:spPr>
          <a:xfrm>
            <a:off x="2487065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2" name="Google Shape;7240;p75">
            <a:extLst>
              <a:ext uri="{FF2B5EF4-FFF2-40B4-BE49-F238E27FC236}">
                <a16:creationId xmlns:a16="http://schemas.microsoft.com/office/drawing/2014/main" id="{3B52D173-8103-A1FD-A3A6-78E2070F9A37}"/>
              </a:ext>
            </a:extLst>
          </p:cNvPr>
          <p:cNvSpPr/>
          <p:nvPr/>
        </p:nvSpPr>
        <p:spPr>
          <a:xfrm>
            <a:off x="2527903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3" name="Google Shape;7240;p75">
            <a:extLst>
              <a:ext uri="{FF2B5EF4-FFF2-40B4-BE49-F238E27FC236}">
                <a16:creationId xmlns:a16="http://schemas.microsoft.com/office/drawing/2014/main" id="{31E2274C-D190-9763-52E0-FE62B279B514}"/>
              </a:ext>
            </a:extLst>
          </p:cNvPr>
          <p:cNvSpPr/>
          <p:nvPr/>
        </p:nvSpPr>
        <p:spPr>
          <a:xfrm>
            <a:off x="2571748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4" name="Google Shape;7240;p75">
            <a:extLst>
              <a:ext uri="{FF2B5EF4-FFF2-40B4-BE49-F238E27FC236}">
                <a16:creationId xmlns:a16="http://schemas.microsoft.com/office/drawing/2014/main" id="{14591A9E-D9CC-DAB1-9793-89E6968736A7}"/>
              </a:ext>
            </a:extLst>
          </p:cNvPr>
          <p:cNvSpPr/>
          <p:nvPr/>
        </p:nvSpPr>
        <p:spPr>
          <a:xfrm>
            <a:off x="2615593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5" name="Google Shape;7240;p75">
            <a:extLst>
              <a:ext uri="{FF2B5EF4-FFF2-40B4-BE49-F238E27FC236}">
                <a16:creationId xmlns:a16="http://schemas.microsoft.com/office/drawing/2014/main" id="{2FC6C2A5-41AD-A61D-555E-2A3B3BA2E209}"/>
              </a:ext>
            </a:extLst>
          </p:cNvPr>
          <p:cNvSpPr/>
          <p:nvPr/>
        </p:nvSpPr>
        <p:spPr>
          <a:xfrm>
            <a:off x="2661592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6" name="Google Shape;7240;p75">
            <a:extLst>
              <a:ext uri="{FF2B5EF4-FFF2-40B4-BE49-F238E27FC236}">
                <a16:creationId xmlns:a16="http://schemas.microsoft.com/office/drawing/2014/main" id="{BBC668A8-3D5E-3AD9-B0AB-87896C4F253A}"/>
              </a:ext>
            </a:extLst>
          </p:cNvPr>
          <p:cNvSpPr/>
          <p:nvPr/>
        </p:nvSpPr>
        <p:spPr>
          <a:xfrm>
            <a:off x="2707589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7" name="Google Shape;7240;p75">
            <a:extLst>
              <a:ext uri="{FF2B5EF4-FFF2-40B4-BE49-F238E27FC236}">
                <a16:creationId xmlns:a16="http://schemas.microsoft.com/office/drawing/2014/main" id="{679E46CE-79DD-C142-AA3B-0ABFDB618901}"/>
              </a:ext>
            </a:extLst>
          </p:cNvPr>
          <p:cNvSpPr/>
          <p:nvPr/>
        </p:nvSpPr>
        <p:spPr>
          <a:xfrm>
            <a:off x="2753588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8" name="Google Shape;7240;p75">
            <a:extLst>
              <a:ext uri="{FF2B5EF4-FFF2-40B4-BE49-F238E27FC236}">
                <a16:creationId xmlns:a16="http://schemas.microsoft.com/office/drawing/2014/main" id="{3DDB793E-E5EB-E964-A64E-7CD8E42C5D94}"/>
              </a:ext>
            </a:extLst>
          </p:cNvPr>
          <p:cNvSpPr/>
          <p:nvPr/>
        </p:nvSpPr>
        <p:spPr>
          <a:xfrm>
            <a:off x="2796580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9" name="Google Shape;7240;p75">
            <a:extLst>
              <a:ext uri="{FF2B5EF4-FFF2-40B4-BE49-F238E27FC236}">
                <a16:creationId xmlns:a16="http://schemas.microsoft.com/office/drawing/2014/main" id="{5A254008-1BAF-335C-3EBC-7E3B6AC9E692}"/>
              </a:ext>
            </a:extLst>
          </p:cNvPr>
          <p:cNvSpPr/>
          <p:nvPr/>
        </p:nvSpPr>
        <p:spPr>
          <a:xfrm>
            <a:off x="2840425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0" name="Google Shape;7240;p75">
            <a:extLst>
              <a:ext uri="{FF2B5EF4-FFF2-40B4-BE49-F238E27FC236}">
                <a16:creationId xmlns:a16="http://schemas.microsoft.com/office/drawing/2014/main" id="{A6AAF073-6B3C-9AC8-60BA-6BE3BDA53D7A}"/>
              </a:ext>
            </a:extLst>
          </p:cNvPr>
          <p:cNvSpPr/>
          <p:nvPr/>
        </p:nvSpPr>
        <p:spPr>
          <a:xfrm>
            <a:off x="2884270" y="213815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1" name="Google Shape;7240;p75">
            <a:extLst>
              <a:ext uri="{FF2B5EF4-FFF2-40B4-BE49-F238E27FC236}">
                <a16:creationId xmlns:a16="http://schemas.microsoft.com/office/drawing/2014/main" id="{69590A0C-C5C4-E667-D584-D7BB3881C4BD}"/>
              </a:ext>
            </a:extLst>
          </p:cNvPr>
          <p:cNvSpPr/>
          <p:nvPr/>
        </p:nvSpPr>
        <p:spPr>
          <a:xfrm>
            <a:off x="2930270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2" name="Google Shape;7240;p75">
            <a:extLst>
              <a:ext uri="{FF2B5EF4-FFF2-40B4-BE49-F238E27FC236}">
                <a16:creationId xmlns:a16="http://schemas.microsoft.com/office/drawing/2014/main" id="{20D0C3A4-4969-9E0A-C4A1-4AD81AE11B0B}"/>
              </a:ext>
            </a:extLst>
          </p:cNvPr>
          <p:cNvSpPr/>
          <p:nvPr/>
        </p:nvSpPr>
        <p:spPr>
          <a:xfrm>
            <a:off x="2976266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3" name="Google Shape;7240;p75">
            <a:extLst>
              <a:ext uri="{FF2B5EF4-FFF2-40B4-BE49-F238E27FC236}">
                <a16:creationId xmlns:a16="http://schemas.microsoft.com/office/drawing/2014/main" id="{7497786B-1F59-6968-E8C0-EFB584E8A9A8}"/>
              </a:ext>
            </a:extLst>
          </p:cNvPr>
          <p:cNvSpPr/>
          <p:nvPr/>
        </p:nvSpPr>
        <p:spPr>
          <a:xfrm>
            <a:off x="3022266" y="213815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4" name="Google Shape;7240;p75">
            <a:extLst>
              <a:ext uri="{FF2B5EF4-FFF2-40B4-BE49-F238E27FC236}">
                <a16:creationId xmlns:a16="http://schemas.microsoft.com/office/drawing/2014/main" id="{5B2B96FD-B960-1AFF-E153-0D60880FB02D}"/>
              </a:ext>
            </a:extLst>
          </p:cNvPr>
          <p:cNvSpPr/>
          <p:nvPr/>
        </p:nvSpPr>
        <p:spPr>
          <a:xfrm>
            <a:off x="1993351" y="209125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5" name="Google Shape;7240;p75">
            <a:extLst>
              <a:ext uri="{FF2B5EF4-FFF2-40B4-BE49-F238E27FC236}">
                <a16:creationId xmlns:a16="http://schemas.microsoft.com/office/drawing/2014/main" id="{D71BA17C-16EE-BC8A-9F31-EAB65D3E3069}"/>
              </a:ext>
            </a:extLst>
          </p:cNvPr>
          <p:cNvSpPr/>
          <p:nvPr/>
        </p:nvSpPr>
        <p:spPr>
          <a:xfrm>
            <a:off x="2037197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6" name="Google Shape;7240;p75">
            <a:extLst>
              <a:ext uri="{FF2B5EF4-FFF2-40B4-BE49-F238E27FC236}">
                <a16:creationId xmlns:a16="http://schemas.microsoft.com/office/drawing/2014/main" id="{DCECE413-8857-4621-41F2-A5AAEF5BF7CE}"/>
              </a:ext>
            </a:extLst>
          </p:cNvPr>
          <p:cNvSpPr/>
          <p:nvPr/>
        </p:nvSpPr>
        <p:spPr>
          <a:xfrm>
            <a:off x="2081042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7" name="Google Shape;7240;p75">
            <a:extLst>
              <a:ext uri="{FF2B5EF4-FFF2-40B4-BE49-F238E27FC236}">
                <a16:creationId xmlns:a16="http://schemas.microsoft.com/office/drawing/2014/main" id="{2466849F-B87C-E1AB-D07D-0BE975A6E38A}"/>
              </a:ext>
            </a:extLst>
          </p:cNvPr>
          <p:cNvSpPr/>
          <p:nvPr/>
        </p:nvSpPr>
        <p:spPr>
          <a:xfrm>
            <a:off x="2127041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8" name="Google Shape;7240;p75">
            <a:extLst>
              <a:ext uri="{FF2B5EF4-FFF2-40B4-BE49-F238E27FC236}">
                <a16:creationId xmlns:a16="http://schemas.microsoft.com/office/drawing/2014/main" id="{66F096B4-FEC0-3013-BBA8-DB5306BDF0CC}"/>
              </a:ext>
            </a:extLst>
          </p:cNvPr>
          <p:cNvSpPr/>
          <p:nvPr/>
        </p:nvSpPr>
        <p:spPr>
          <a:xfrm>
            <a:off x="2173038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9" name="Google Shape;7240;p75">
            <a:extLst>
              <a:ext uri="{FF2B5EF4-FFF2-40B4-BE49-F238E27FC236}">
                <a16:creationId xmlns:a16="http://schemas.microsoft.com/office/drawing/2014/main" id="{A45B9755-B2B3-BC3A-9CC4-346834DDF0C8}"/>
              </a:ext>
            </a:extLst>
          </p:cNvPr>
          <p:cNvSpPr/>
          <p:nvPr/>
        </p:nvSpPr>
        <p:spPr>
          <a:xfrm>
            <a:off x="2219037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0" name="Google Shape;7240;p75">
            <a:extLst>
              <a:ext uri="{FF2B5EF4-FFF2-40B4-BE49-F238E27FC236}">
                <a16:creationId xmlns:a16="http://schemas.microsoft.com/office/drawing/2014/main" id="{9D88C765-E023-5692-5FB0-920137892ACB}"/>
              </a:ext>
            </a:extLst>
          </p:cNvPr>
          <p:cNvSpPr/>
          <p:nvPr/>
        </p:nvSpPr>
        <p:spPr>
          <a:xfrm>
            <a:off x="2262029" y="209125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1" name="Google Shape;7240;p75">
            <a:extLst>
              <a:ext uri="{FF2B5EF4-FFF2-40B4-BE49-F238E27FC236}">
                <a16:creationId xmlns:a16="http://schemas.microsoft.com/office/drawing/2014/main" id="{1AEC7262-3084-C9C3-15AF-0AF143492B11}"/>
              </a:ext>
            </a:extLst>
          </p:cNvPr>
          <p:cNvSpPr/>
          <p:nvPr/>
        </p:nvSpPr>
        <p:spPr>
          <a:xfrm>
            <a:off x="2305874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2" name="Google Shape;7240;p75">
            <a:extLst>
              <a:ext uri="{FF2B5EF4-FFF2-40B4-BE49-F238E27FC236}">
                <a16:creationId xmlns:a16="http://schemas.microsoft.com/office/drawing/2014/main" id="{BA3752BE-DDE0-DA1C-0AA1-7E78F2FC38AC}"/>
              </a:ext>
            </a:extLst>
          </p:cNvPr>
          <p:cNvSpPr/>
          <p:nvPr/>
        </p:nvSpPr>
        <p:spPr>
          <a:xfrm>
            <a:off x="2349719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3" name="Google Shape;7240;p75">
            <a:extLst>
              <a:ext uri="{FF2B5EF4-FFF2-40B4-BE49-F238E27FC236}">
                <a16:creationId xmlns:a16="http://schemas.microsoft.com/office/drawing/2014/main" id="{8CF873DA-870C-4D9D-D469-3BD9571C0D56}"/>
              </a:ext>
            </a:extLst>
          </p:cNvPr>
          <p:cNvSpPr/>
          <p:nvPr/>
        </p:nvSpPr>
        <p:spPr>
          <a:xfrm>
            <a:off x="2395719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4" name="Google Shape;7240;p75">
            <a:extLst>
              <a:ext uri="{FF2B5EF4-FFF2-40B4-BE49-F238E27FC236}">
                <a16:creationId xmlns:a16="http://schemas.microsoft.com/office/drawing/2014/main" id="{29ED5C9C-A816-5213-9C2D-8E884D8B66D0}"/>
              </a:ext>
            </a:extLst>
          </p:cNvPr>
          <p:cNvSpPr/>
          <p:nvPr/>
        </p:nvSpPr>
        <p:spPr>
          <a:xfrm>
            <a:off x="2441715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5" name="Google Shape;7240;p75">
            <a:extLst>
              <a:ext uri="{FF2B5EF4-FFF2-40B4-BE49-F238E27FC236}">
                <a16:creationId xmlns:a16="http://schemas.microsoft.com/office/drawing/2014/main" id="{07D260A6-7F4F-6922-570D-DAE58A274F0F}"/>
              </a:ext>
            </a:extLst>
          </p:cNvPr>
          <p:cNvSpPr/>
          <p:nvPr/>
        </p:nvSpPr>
        <p:spPr>
          <a:xfrm>
            <a:off x="2487715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6" name="Google Shape;7240;p75">
            <a:extLst>
              <a:ext uri="{FF2B5EF4-FFF2-40B4-BE49-F238E27FC236}">
                <a16:creationId xmlns:a16="http://schemas.microsoft.com/office/drawing/2014/main" id="{84B8C06F-7C60-CBB1-D449-2A53DA6F06B2}"/>
              </a:ext>
            </a:extLst>
          </p:cNvPr>
          <p:cNvSpPr/>
          <p:nvPr/>
        </p:nvSpPr>
        <p:spPr>
          <a:xfrm>
            <a:off x="2528552" y="209125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7" name="Google Shape;7240;p75">
            <a:extLst>
              <a:ext uri="{FF2B5EF4-FFF2-40B4-BE49-F238E27FC236}">
                <a16:creationId xmlns:a16="http://schemas.microsoft.com/office/drawing/2014/main" id="{9B767DF1-8435-1F7A-CFD7-A1AB3E92D365}"/>
              </a:ext>
            </a:extLst>
          </p:cNvPr>
          <p:cNvSpPr/>
          <p:nvPr/>
        </p:nvSpPr>
        <p:spPr>
          <a:xfrm>
            <a:off x="2572397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8" name="Google Shape;7240;p75">
            <a:extLst>
              <a:ext uri="{FF2B5EF4-FFF2-40B4-BE49-F238E27FC236}">
                <a16:creationId xmlns:a16="http://schemas.microsoft.com/office/drawing/2014/main" id="{B5A448C1-0117-0024-99A7-CA422A61BAD7}"/>
              </a:ext>
            </a:extLst>
          </p:cNvPr>
          <p:cNvSpPr/>
          <p:nvPr/>
        </p:nvSpPr>
        <p:spPr>
          <a:xfrm>
            <a:off x="2616242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69" name="Google Shape;7240;p75">
            <a:extLst>
              <a:ext uri="{FF2B5EF4-FFF2-40B4-BE49-F238E27FC236}">
                <a16:creationId xmlns:a16="http://schemas.microsoft.com/office/drawing/2014/main" id="{EA788A6D-1D7C-5070-5FFF-1C07FAF25B57}"/>
              </a:ext>
            </a:extLst>
          </p:cNvPr>
          <p:cNvSpPr/>
          <p:nvPr/>
        </p:nvSpPr>
        <p:spPr>
          <a:xfrm>
            <a:off x="2662242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0" name="Google Shape;7240;p75">
            <a:extLst>
              <a:ext uri="{FF2B5EF4-FFF2-40B4-BE49-F238E27FC236}">
                <a16:creationId xmlns:a16="http://schemas.microsoft.com/office/drawing/2014/main" id="{F8C2C97C-322D-F76B-FEB3-8601861152A0}"/>
              </a:ext>
            </a:extLst>
          </p:cNvPr>
          <p:cNvSpPr/>
          <p:nvPr/>
        </p:nvSpPr>
        <p:spPr>
          <a:xfrm>
            <a:off x="2708239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1" name="Google Shape;7240;p75">
            <a:extLst>
              <a:ext uri="{FF2B5EF4-FFF2-40B4-BE49-F238E27FC236}">
                <a16:creationId xmlns:a16="http://schemas.microsoft.com/office/drawing/2014/main" id="{9832EF38-7841-034C-4242-263EB85A3E7F}"/>
              </a:ext>
            </a:extLst>
          </p:cNvPr>
          <p:cNvSpPr/>
          <p:nvPr/>
        </p:nvSpPr>
        <p:spPr>
          <a:xfrm>
            <a:off x="2754238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2" name="Google Shape;7240;p75">
            <a:extLst>
              <a:ext uri="{FF2B5EF4-FFF2-40B4-BE49-F238E27FC236}">
                <a16:creationId xmlns:a16="http://schemas.microsoft.com/office/drawing/2014/main" id="{90355DB4-9BF6-104A-C83B-97DB0E93BAFD}"/>
              </a:ext>
            </a:extLst>
          </p:cNvPr>
          <p:cNvSpPr/>
          <p:nvPr/>
        </p:nvSpPr>
        <p:spPr>
          <a:xfrm>
            <a:off x="2797230" y="209125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3" name="Google Shape;7240;p75">
            <a:extLst>
              <a:ext uri="{FF2B5EF4-FFF2-40B4-BE49-F238E27FC236}">
                <a16:creationId xmlns:a16="http://schemas.microsoft.com/office/drawing/2014/main" id="{215F8A55-AC2D-DE09-73EE-5D755DD26440}"/>
              </a:ext>
            </a:extLst>
          </p:cNvPr>
          <p:cNvSpPr/>
          <p:nvPr/>
        </p:nvSpPr>
        <p:spPr>
          <a:xfrm>
            <a:off x="2841075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4" name="Google Shape;7240;p75">
            <a:extLst>
              <a:ext uri="{FF2B5EF4-FFF2-40B4-BE49-F238E27FC236}">
                <a16:creationId xmlns:a16="http://schemas.microsoft.com/office/drawing/2014/main" id="{2FF88D75-68BD-AA52-19F2-B42F4F8A963B}"/>
              </a:ext>
            </a:extLst>
          </p:cNvPr>
          <p:cNvSpPr/>
          <p:nvPr/>
        </p:nvSpPr>
        <p:spPr>
          <a:xfrm>
            <a:off x="2884920" y="209125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5" name="Google Shape;7240;p75">
            <a:extLst>
              <a:ext uri="{FF2B5EF4-FFF2-40B4-BE49-F238E27FC236}">
                <a16:creationId xmlns:a16="http://schemas.microsoft.com/office/drawing/2014/main" id="{1239BF14-E6EA-41AC-2D63-BB4B4B3D94AB}"/>
              </a:ext>
            </a:extLst>
          </p:cNvPr>
          <p:cNvSpPr/>
          <p:nvPr/>
        </p:nvSpPr>
        <p:spPr>
          <a:xfrm>
            <a:off x="2930919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6" name="Google Shape;7240;p75">
            <a:extLst>
              <a:ext uri="{FF2B5EF4-FFF2-40B4-BE49-F238E27FC236}">
                <a16:creationId xmlns:a16="http://schemas.microsoft.com/office/drawing/2014/main" id="{AB48D643-A330-10D8-991C-AD573B3FB94B}"/>
              </a:ext>
            </a:extLst>
          </p:cNvPr>
          <p:cNvSpPr/>
          <p:nvPr/>
        </p:nvSpPr>
        <p:spPr>
          <a:xfrm>
            <a:off x="2976916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7" name="Google Shape;7240;p75">
            <a:extLst>
              <a:ext uri="{FF2B5EF4-FFF2-40B4-BE49-F238E27FC236}">
                <a16:creationId xmlns:a16="http://schemas.microsoft.com/office/drawing/2014/main" id="{74EA743E-0871-411F-70D9-7EA5D9967310}"/>
              </a:ext>
            </a:extLst>
          </p:cNvPr>
          <p:cNvSpPr/>
          <p:nvPr/>
        </p:nvSpPr>
        <p:spPr>
          <a:xfrm>
            <a:off x="3022916" y="20912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8" name="Google Shape;7240;p75">
            <a:extLst>
              <a:ext uri="{FF2B5EF4-FFF2-40B4-BE49-F238E27FC236}">
                <a16:creationId xmlns:a16="http://schemas.microsoft.com/office/drawing/2014/main" id="{D713EB00-AA1B-6A5A-2287-A407A15E0738}"/>
              </a:ext>
            </a:extLst>
          </p:cNvPr>
          <p:cNvSpPr/>
          <p:nvPr/>
        </p:nvSpPr>
        <p:spPr>
          <a:xfrm>
            <a:off x="1992702" y="204579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79" name="Google Shape;7240;p75">
            <a:extLst>
              <a:ext uri="{FF2B5EF4-FFF2-40B4-BE49-F238E27FC236}">
                <a16:creationId xmlns:a16="http://schemas.microsoft.com/office/drawing/2014/main" id="{DCB49604-1CF6-9CF8-339D-1A2B54D7234F}"/>
              </a:ext>
            </a:extLst>
          </p:cNvPr>
          <p:cNvSpPr/>
          <p:nvPr/>
        </p:nvSpPr>
        <p:spPr>
          <a:xfrm>
            <a:off x="2036547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0" name="Google Shape;7240;p75">
            <a:extLst>
              <a:ext uri="{FF2B5EF4-FFF2-40B4-BE49-F238E27FC236}">
                <a16:creationId xmlns:a16="http://schemas.microsoft.com/office/drawing/2014/main" id="{24E0D9E6-3EBA-28F8-4D1F-BE6F7EC95C0E}"/>
              </a:ext>
            </a:extLst>
          </p:cNvPr>
          <p:cNvSpPr/>
          <p:nvPr/>
        </p:nvSpPr>
        <p:spPr>
          <a:xfrm>
            <a:off x="2080392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1" name="Google Shape;7240;p75">
            <a:extLst>
              <a:ext uri="{FF2B5EF4-FFF2-40B4-BE49-F238E27FC236}">
                <a16:creationId xmlns:a16="http://schemas.microsoft.com/office/drawing/2014/main" id="{D6D4972D-E93F-4ADF-E3F0-3D1AB3A7DB4D}"/>
              </a:ext>
            </a:extLst>
          </p:cNvPr>
          <p:cNvSpPr/>
          <p:nvPr/>
        </p:nvSpPr>
        <p:spPr>
          <a:xfrm>
            <a:off x="2126391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2" name="Google Shape;7240;p75">
            <a:extLst>
              <a:ext uri="{FF2B5EF4-FFF2-40B4-BE49-F238E27FC236}">
                <a16:creationId xmlns:a16="http://schemas.microsoft.com/office/drawing/2014/main" id="{3C7428DE-5FEC-7563-6984-5966837AF9C0}"/>
              </a:ext>
            </a:extLst>
          </p:cNvPr>
          <p:cNvSpPr/>
          <p:nvPr/>
        </p:nvSpPr>
        <p:spPr>
          <a:xfrm>
            <a:off x="2172388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3" name="Google Shape;7240;p75">
            <a:extLst>
              <a:ext uri="{FF2B5EF4-FFF2-40B4-BE49-F238E27FC236}">
                <a16:creationId xmlns:a16="http://schemas.microsoft.com/office/drawing/2014/main" id="{472439D3-8648-5887-3C2F-4D54A27BB866}"/>
              </a:ext>
            </a:extLst>
          </p:cNvPr>
          <p:cNvSpPr/>
          <p:nvPr/>
        </p:nvSpPr>
        <p:spPr>
          <a:xfrm>
            <a:off x="2218388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4" name="Google Shape;7240;p75">
            <a:extLst>
              <a:ext uri="{FF2B5EF4-FFF2-40B4-BE49-F238E27FC236}">
                <a16:creationId xmlns:a16="http://schemas.microsoft.com/office/drawing/2014/main" id="{2B977EFC-9A3B-B7DE-D9F3-13C6454BE14C}"/>
              </a:ext>
            </a:extLst>
          </p:cNvPr>
          <p:cNvSpPr/>
          <p:nvPr/>
        </p:nvSpPr>
        <p:spPr>
          <a:xfrm>
            <a:off x="2261379" y="204579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5" name="Google Shape;7240;p75">
            <a:extLst>
              <a:ext uri="{FF2B5EF4-FFF2-40B4-BE49-F238E27FC236}">
                <a16:creationId xmlns:a16="http://schemas.microsoft.com/office/drawing/2014/main" id="{B0A8401A-A9A1-78D4-6527-E0EEDA8B1724}"/>
              </a:ext>
            </a:extLst>
          </p:cNvPr>
          <p:cNvSpPr/>
          <p:nvPr/>
        </p:nvSpPr>
        <p:spPr>
          <a:xfrm>
            <a:off x="2305224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6" name="Google Shape;7240;p75">
            <a:extLst>
              <a:ext uri="{FF2B5EF4-FFF2-40B4-BE49-F238E27FC236}">
                <a16:creationId xmlns:a16="http://schemas.microsoft.com/office/drawing/2014/main" id="{861165F4-D985-57CB-2E27-C704C17178CA}"/>
              </a:ext>
            </a:extLst>
          </p:cNvPr>
          <p:cNvSpPr/>
          <p:nvPr/>
        </p:nvSpPr>
        <p:spPr>
          <a:xfrm>
            <a:off x="2349069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7" name="Google Shape;7240;p75">
            <a:extLst>
              <a:ext uri="{FF2B5EF4-FFF2-40B4-BE49-F238E27FC236}">
                <a16:creationId xmlns:a16="http://schemas.microsoft.com/office/drawing/2014/main" id="{B49A5501-034C-D2A3-66D1-342C6542F7EC}"/>
              </a:ext>
            </a:extLst>
          </p:cNvPr>
          <p:cNvSpPr/>
          <p:nvPr/>
        </p:nvSpPr>
        <p:spPr>
          <a:xfrm>
            <a:off x="2395069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8" name="Google Shape;7240;p75">
            <a:extLst>
              <a:ext uri="{FF2B5EF4-FFF2-40B4-BE49-F238E27FC236}">
                <a16:creationId xmlns:a16="http://schemas.microsoft.com/office/drawing/2014/main" id="{44D3688E-91C9-A724-DDCA-CB1202B2FE6F}"/>
              </a:ext>
            </a:extLst>
          </p:cNvPr>
          <p:cNvSpPr/>
          <p:nvPr/>
        </p:nvSpPr>
        <p:spPr>
          <a:xfrm>
            <a:off x="2441066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89" name="Google Shape;7240;p75">
            <a:extLst>
              <a:ext uri="{FF2B5EF4-FFF2-40B4-BE49-F238E27FC236}">
                <a16:creationId xmlns:a16="http://schemas.microsoft.com/office/drawing/2014/main" id="{F68A6510-ABCC-AC53-CBA8-814458D22333}"/>
              </a:ext>
            </a:extLst>
          </p:cNvPr>
          <p:cNvSpPr/>
          <p:nvPr/>
        </p:nvSpPr>
        <p:spPr>
          <a:xfrm>
            <a:off x="2487065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0" name="Google Shape;7240;p75">
            <a:extLst>
              <a:ext uri="{FF2B5EF4-FFF2-40B4-BE49-F238E27FC236}">
                <a16:creationId xmlns:a16="http://schemas.microsoft.com/office/drawing/2014/main" id="{B34A1911-20E9-7E63-EFF9-D3935BA4025F}"/>
              </a:ext>
            </a:extLst>
          </p:cNvPr>
          <p:cNvSpPr/>
          <p:nvPr/>
        </p:nvSpPr>
        <p:spPr>
          <a:xfrm>
            <a:off x="2527903" y="204579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1" name="Google Shape;7240;p75">
            <a:extLst>
              <a:ext uri="{FF2B5EF4-FFF2-40B4-BE49-F238E27FC236}">
                <a16:creationId xmlns:a16="http://schemas.microsoft.com/office/drawing/2014/main" id="{CE8345CC-D232-8550-10C4-78086662B44D}"/>
              </a:ext>
            </a:extLst>
          </p:cNvPr>
          <p:cNvSpPr/>
          <p:nvPr/>
        </p:nvSpPr>
        <p:spPr>
          <a:xfrm>
            <a:off x="2571748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2" name="Google Shape;7240;p75">
            <a:extLst>
              <a:ext uri="{FF2B5EF4-FFF2-40B4-BE49-F238E27FC236}">
                <a16:creationId xmlns:a16="http://schemas.microsoft.com/office/drawing/2014/main" id="{83BB50E7-869F-5D87-AA10-D1AD748C5449}"/>
              </a:ext>
            </a:extLst>
          </p:cNvPr>
          <p:cNvSpPr/>
          <p:nvPr/>
        </p:nvSpPr>
        <p:spPr>
          <a:xfrm>
            <a:off x="2615593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3" name="Google Shape;7240;p75">
            <a:extLst>
              <a:ext uri="{FF2B5EF4-FFF2-40B4-BE49-F238E27FC236}">
                <a16:creationId xmlns:a16="http://schemas.microsoft.com/office/drawing/2014/main" id="{7CE12155-3846-EF12-DF42-7AA7890A2225}"/>
              </a:ext>
            </a:extLst>
          </p:cNvPr>
          <p:cNvSpPr/>
          <p:nvPr/>
        </p:nvSpPr>
        <p:spPr>
          <a:xfrm>
            <a:off x="2661592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4" name="Google Shape;7240;p75">
            <a:extLst>
              <a:ext uri="{FF2B5EF4-FFF2-40B4-BE49-F238E27FC236}">
                <a16:creationId xmlns:a16="http://schemas.microsoft.com/office/drawing/2014/main" id="{D5D7F578-8809-4D40-F84B-A7DF421785E8}"/>
              </a:ext>
            </a:extLst>
          </p:cNvPr>
          <p:cNvSpPr/>
          <p:nvPr/>
        </p:nvSpPr>
        <p:spPr>
          <a:xfrm>
            <a:off x="2707589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5" name="Google Shape;7240;p75">
            <a:extLst>
              <a:ext uri="{FF2B5EF4-FFF2-40B4-BE49-F238E27FC236}">
                <a16:creationId xmlns:a16="http://schemas.microsoft.com/office/drawing/2014/main" id="{BF7B0704-ED5E-9803-F8D4-947CB70502F8}"/>
              </a:ext>
            </a:extLst>
          </p:cNvPr>
          <p:cNvSpPr/>
          <p:nvPr/>
        </p:nvSpPr>
        <p:spPr>
          <a:xfrm>
            <a:off x="2753588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6" name="Google Shape;7240;p75">
            <a:extLst>
              <a:ext uri="{FF2B5EF4-FFF2-40B4-BE49-F238E27FC236}">
                <a16:creationId xmlns:a16="http://schemas.microsoft.com/office/drawing/2014/main" id="{9D6B97EC-BA6E-D697-B03F-8C2F1C94C234}"/>
              </a:ext>
            </a:extLst>
          </p:cNvPr>
          <p:cNvSpPr/>
          <p:nvPr/>
        </p:nvSpPr>
        <p:spPr>
          <a:xfrm>
            <a:off x="2796580" y="2045792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7" name="Google Shape;7240;p75">
            <a:extLst>
              <a:ext uri="{FF2B5EF4-FFF2-40B4-BE49-F238E27FC236}">
                <a16:creationId xmlns:a16="http://schemas.microsoft.com/office/drawing/2014/main" id="{85608581-40F6-B1BF-9963-D4E9B2D2CC2B}"/>
              </a:ext>
            </a:extLst>
          </p:cNvPr>
          <p:cNvSpPr/>
          <p:nvPr/>
        </p:nvSpPr>
        <p:spPr>
          <a:xfrm>
            <a:off x="2840425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8" name="Google Shape;7240;p75">
            <a:extLst>
              <a:ext uri="{FF2B5EF4-FFF2-40B4-BE49-F238E27FC236}">
                <a16:creationId xmlns:a16="http://schemas.microsoft.com/office/drawing/2014/main" id="{61C14D3C-B278-CD56-6280-426B2E12A058}"/>
              </a:ext>
            </a:extLst>
          </p:cNvPr>
          <p:cNvSpPr/>
          <p:nvPr/>
        </p:nvSpPr>
        <p:spPr>
          <a:xfrm>
            <a:off x="2884270" y="204579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99" name="Google Shape;7240;p75">
            <a:extLst>
              <a:ext uri="{FF2B5EF4-FFF2-40B4-BE49-F238E27FC236}">
                <a16:creationId xmlns:a16="http://schemas.microsoft.com/office/drawing/2014/main" id="{894B8BAB-A69D-B6F5-6CB7-0793E5DEF2A5}"/>
              </a:ext>
            </a:extLst>
          </p:cNvPr>
          <p:cNvSpPr/>
          <p:nvPr/>
        </p:nvSpPr>
        <p:spPr>
          <a:xfrm>
            <a:off x="2930270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0" name="Google Shape;7240;p75">
            <a:extLst>
              <a:ext uri="{FF2B5EF4-FFF2-40B4-BE49-F238E27FC236}">
                <a16:creationId xmlns:a16="http://schemas.microsoft.com/office/drawing/2014/main" id="{209DDBAD-7C1D-A429-3905-4660910FCBB9}"/>
              </a:ext>
            </a:extLst>
          </p:cNvPr>
          <p:cNvSpPr/>
          <p:nvPr/>
        </p:nvSpPr>
        <p:spPr>
          <a:xfrm>
            <a:off x="2976266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1" name="Google Shape;7240;p75">
            <a:extLst>
              <a:ext uri="{FF2B5EF4-FFF2-40B4-BE49-F238E27FC236}">
                <a16:creationId xmlns:a16="http://schemas.microsoft.com/office/drawing/2014/main" id="{C5733A1A-F3A0-C463-AE82-5F1EBFB69742}"/>
              </a:ext>
            </a:extLst>
          </p:cNvPr>
          <p:cNvSpPr/>
          <p:nvPr/>
        </p:nvSpPr>
        <p:spPr>
          <a:xfrm>
            <a:off x="3022266" y="20457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2" name="Google Shape;7240;p75">
            <a:extLst>
              <a:ext uri="{FF2B5EF4-FFF2-40B4-BE49-F238E27FC236}">
                <a16:creationId xmlns:a16="http://schemas.microsoft.com/office/drawing/2014/main" id="{8D246184-6B8A-1B2F-4FFB-BBCDCEC97C9F}"/>
              </a:ext>
            </a:extLst>
          </p:cNvPr>
          <p:cNvSpPr/>
          <p:nvPr/>
        </p:nvSpPr>
        <p:spPr>
          <a:xfrm>
            <a:off x="1994003" y="199744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3" name="Google Shape;7240;p75">
            <a:extLst>
              <a:ext uri="{FF2B5EF4-FFF2-40B4-BE49-F238E27FC236}">
                <a16:creationId xmlns:a16="http://schemas.microsoft.com/office/drawing/2014/main" id="{654DA349-3DF3-BCBA-B6BF-ED30F95C6141}"/>
              </a:ext>
            </a:extLst>
          </p:cNvPr>
          <p:cNvSpPr/>
          <p:nvPr/>
        </p:nvSpPr>
        <p:spPr>
          <a:xfrm>
            <a:off x="2037848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4" name="Google Shape;7240;p75">
            <a:extLst>
              <a:ext uri="{FF2B5EF4-FFF2-40B4-BE49-F238E27FC236}">
                <a16:creationId xmlns:a16="http://schemas.microsoft.com/office/drawing/2014/main" id="{84E12063-C802-6121-0C5F-D7E63EEC5BBF}"/>
              </a:ext>
            </a:extLst>
          </p:cNvPr>
          <p:cNvSpPr/>
          <p:nvPr/>
        </p:nvSpPr>
        <p:spPr>
          <a:xfrm>
            <a:off x="2081693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5" name="Google Shape;7240;p75">
            <a:extLst>
              <a:ext uri="{FF2B5EF4-FFF2-40B4-BE49-F238E27FC236}">
                <a16:creationId xmlns:a16="http://schemas.microsoft.com/office/drawing/2014/main" id="{27E69034-7BC4-46E8-BC77-7D984EF46599}"/>
              </a:ext>
            </a:extLst>
          </p:cNvPr>
          <p:cNvSpPr/>
          <p:nvPr/>
        </p:nvSpPr>
        <p:spPr>
          <a:xfrm>
            <a:off x="2127692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6" name="Google Shape;7240;p75">
            <a:extLst>
              <a:ext uri="{FF2B5EF4-FFF2-40B4-BE49-F238E27FC236}">
                <a16:creationId xmlns:a16="http://schemas.microsoft.com/office/drawing/2014/main" id="{64A1D97E-69F7-3484-2656-12F4C82FD1DB}"/>
              </a:ext>
            </a:extLst>
          </p:cNvPr>
          <p:cNvSpPr/>
          <p:nvPr/>
        </p:nvSpPr>
        <p:spPr>
          <a:xfrm>
            <a:off x="2173689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7" name="Google Shape;7240;p75">
            <a:extLst>
              <a:ext uri="{FF2B5EF4-FFF2-40B4-BE49-F238E27FC236}">
                <a16:creationId xmlns:a16="http://schemas.microsoft.com/office/drawing/2014/main" id="{75159364-8D7A-E236-2DD7-1ED3949B1A02}"/>
              </a:ext>
            </a:extLst>
          </p:cNvPr>
          <p:cNvSpPr/>
          <p:nvPr/>
        </p:nvSpPr>
        <p:spPr>
          <a:xfrm>
            <a:off x="2219689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8" name="Google Shape;7240;p75">
            <a:extLst>
              <a:ext uri="{FF2B5EF4-FFF2-40B4-BE49-F238E27FC236}">
                <a16:creationId xmlns:a16="http://schemas.microsoft.com/office/drawing/2014/main" id="{F73DD5B8-C944-C842-BF51-D5E55C95E7CC}"/>
              </a:ext>
            </a:extLst>
          </p:cNvPr>
          <p:cNvSpPr/>
          <p:nvPr/>
        </p:nvSpPr>
        <p:spPr>
          <a:xfrm>
            <a:off x="2262680" y="199744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9" name="Google Shape;7240;p75">
            <a:extLst>
              <a:ext uri="{FF2B5EF4-FFF2-40B4-BE49-F238E27FC236}">
                <a16:creationId xmlns:a16="http://schemas.microsoft.com/office/drawing/2014/main" id="{478CA132-2737-F37C-A17C-2266D8B1EE0E}"/>
              </a:ext>
            </a:extLst>
          </p:cNvPr>
          <p:cNvSpPr/>
          <p:nvPr/>
        </p:nvSpPr>
        <p:spPr>
          <a:xfrm>
            <a:off x="2306526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0" name="Google Shape;7240;p75">
            <a:extLst>
              <a:ext uri="{FF2B5EF4-FFF2-40B4-BE49-F238E27FC236}">
                <a16:creationId xmlns:a16="http://schemas.microsoft.com/office/drawing/2014/main" id="{58EFF0D2-E187-0488-3DC5-45AA8F074962}"/>
              </a:ext>
            </a:extLst>
          </p:cNvPr>
          <p:cNvSpPr/>
          <p:nvPr/>
        </p:nvSpPr>
        <p:spPr>
          <a:xfrm>
            <a:off x="2350371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1" name="Google Shape;7240;p75">
            <a:extLst>
              <a:ext uri="{FF2B5EF4-FFF2-40B4-BE49-F238E27FC236}">
                <a16:creationId xmlns:a16="http://schemas.microsoft.com/office/drawing/2014/main" id="{49768838-BD6A-235F-EBC2-425479812DB2}"/>
              </a:ext>
            </a:extLst>
          </p:cNvPr>
          <p:cNvSpPr/>
          <p:nvPr/>
        </p:nvSpPr>
        <p:spPr>
          <a:xfrm>
            <a:off x="2396370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2" name="Google Shape;7240;p75">
            <a:extLst>
              <a:ext uri="{FF2B5EF4-FFF2-40B4-BE49-F238E27FC236}">
                <a16:creationId xmlns:a16="http://schemas.microsoft.com/office/drawing/2014/main" id="{DADBDA72-1445-C771-9A27-9670C84EA57D}"/>
              </a:ext>
            </a:extLst>
          </p:cNvPr>
          <p:cNvSpPr/>
          <p:nvPr/>
        </p:nvSpPr>
        <p:spPr>
          <a:xfrm>
            <a:off x="2442367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3" name="Google Shape;7240;p75">
            <a:extLst>
              <a:ext uri="{FF2B5EF4-FFF2-40B4-BE49-F238E27FC236}">
                <a16:creationId xmlns:a16="http://schemas.microsoft.com/office/drawing/2014/main" id="{439A99E4-3155-8D3A-AE7B-EF3B7A2EF933}"/>
              </a:ext>
            </a:extLst>
          </p:cNvPr>
          <p:cNvSpPr/>
          <p:nvPr/>
        </p:nvSpPr>
        <p:spPr>
          <a:xfrm>
            <a:off x="2488366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4" name="Google Shape;7240;p75">
            <a:extLst>
              <a:ext uri="{FF2B5EF4-FFF2-40B4-BE49-F238E27FC236}">
                <a16:creationId xmlns:a16="http://schemas.microsoft.com/office/drawing/2014/main" id="{2A86CD67-D98F-C370-3B83-70CAAC0FC699}"/>
              </a:ext>
            </a:extLst>
          </p:cNvPr>
          <p:cNvSpPr/>
          <p:nvPr/>
        </p:nvSpPr>
        <p:spPr>
          <a:xfrm>
            <a:off x="2529204" y="199744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5" name="Google Shape;7240;p75">
            <a:extLst>
              <a:ext uri="{FF2B5EF4-FFF2-40B4-BE49-F238E27FC236}">
                <a16:creationId xmlns:a16="http://schemas.microsoft.com/office/drawing/2014/main" id="{4BF84796-E0FD-B17D-4DBE-E62ED74B81F5}"/>
              </a:ext>
            </a:extLst>
          </p:cNvPr>
          <p:cNvSpPr/>
          <p:nvPr/>
        </p:nvSpPr>
        <p:spPr>
          <a:xfrm>
            <a:off x="2573049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6" name="Google Shape;7240;p75">
            <a:extLst>
              <a:ext uri="{FF2B5EF4-FFF2-40B4-BE49-F238E27FC236}">
                <a16:creationId xmlns:a16="http://schemas.microsoft.com/office/drawing/2014/main" id="{CF0111C8-AD25-51CC-3E8E-FD3FE49CDD51}"/>
              </a:ext>
            </a:extLst>
          </p:cNvPr>
          <p:cNvSpPr/>
          <p:nvPr/>
        </p:nvSpPr>
        <p:spPr>
          <a:xfrm>
            <a:off x="2616894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7" name="Google Shape;7240;p75">
            <a:extLst>
              <a:ext uri="{FF2B5EF4-FFF2-40B4-BE49-F238E27FC236}">
                <a16:creationId xmlns:a16="http://schemas.microsoft.com/office/drawing/2014/main" id="{C18B96B0-DBB1-9D20-7CA9-82EC6C26ACAA}"/>
              </a:ext>
            </a:extLst>
          </p:cNvPr>
          <p:cNvSpPr/>
          <p:nvPr/>
        </p:nvSpPr>
        <p:spPr>
          <a:xfrm>
            <a:off x="2662893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8" name="Google Shape;7240;p75">
            <a:extLst>
              <a:ext uri="{FF2B5EF4-FFF2-40B4-BE49-F238E27FC236}">
                <a16:creationId xmlns:a16="http://schemas.microsoft.com/office/drawing/2014/main" id="{A6D9E9B7-9912-3F22-B2CD-BE43F8600553}"/>
              </a:ext>
            </a:extLst>
          </p:cNvPr>
          <p:cNvSpPr/>
          <p:nvPr/>
        </p:nvSpPr>
        <p:spPr>
          <a:xfrm>
            <a:off x="2708890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19" name="Google Shape;7240;p75">
            <a:extLst>
              <a:ext uri="{FF2B5EF4-FFF2-40B4-BE49-F238E27FC236}">
                <a16:creationId xmlns:a16="http://schemas.microsoft.com/office/drawing/2014/main" id="{8E5A68DE-2988-F734-EF99-1FE8A6B1E118}"/>
              </a:ext>
            </a:extLst>
          </p:cNvPr>
          <p:cNvSpPr/>
          <p:nvPr/>
        </p:nvSpPr>
        <p:spPr>
          <a:xfrm>
            <a:off x="2754889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0" name="Google Shape;7240;p75">
            <a:extLst>
              <a:ext uri="{FF2B5EF4-FFF2-40B4-BE49-F238E27FC236}">
                <a16:creationId xmlns:a16="http://schemas.microsoft.com/office/drawing/2014/main" id="{94A840B2-97B9-6011-A18E-325B950A7C83}"/>
              </a:ext>
            </a:extLst>
          </p:cNvPr>
          <p:cNvSpPr/>
          <p:nvPr/>
        </p:nvSpPr>
        <p:spPr>
          <a:xfrm>
            <a:off x="2797881" y="199744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1" name="Google Shape;7240;p75">
            <a:extLst>
              <a:ext uri="{FF2B5EF4-FFF2-40B4-BE49-F238E27FC236}">
                <a16:creationId xmlns:a16="http://schemas.microsoft.com/office/drawing/2014/main" id="{D8EF844A-4AA6-0C78-76F3-1E4CB2F7E677}"/>
              </a:ext>
            </a:extLst>
          </p:cNvPr>
          <p:cNvSpPr/>
          <p:nvPr/>
        </p:nvSpPr>
        <p:spPr>
          <a:xfrm>
            <a:off x="2841726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2" name="Google Shape;7240;p75">
            <a:extLst>
              <a:ext uri="{FF2B5EF4-FFF2-40B4-BE49-F238E27FC236}">
                <a16:creationId xmlns:a16="http://schemas.microsoft.com/office/drawing/2014/main" id="{6B3F9F6A-88E0-26E2-9151-0C0D4429C7E7}"/>
              </a:ext>
            </a:extLst>
          </p:cNvPr>
          <p:cNvSpPr/>
          <p:nvPr/>
        </p:nvSpPr>
        <p:spPr>
          <a:xfrm>
            <a:off x="2885571" y="199744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3" name="Google Shape;7240;p75">
            <a:extLst>
              <a:ext uri="{FF2B5EF4-FFF2-40B4-BE49-F238E27FC236}">
                <a16:creationId xmlns:a16="http://schemas.microsoft.com/office/drawing/2014/main" id="{54DE0AAF-A466-BE04-DB12-160C522F033D}"/>
              </a:ext>
            </a:extLst>
          </p:cNvPr>
          <p:cNvSpPr/>
          <p:nvPr/>
        </p:nvSpPr>
        <p:spPr>
          <a:xfrm>
            <a:off x="2931571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4" name="Google Shape;7240;p75">
            <a:extLst>
              <a:ext uri="{FF2B5EF4-FFF2-40B4-BE49-F238E27FC236}">
                <a16:creationId xmlns:a16="http://schemas.microsoft.com/office/drawing/2014/main" id="{E9715A11-10E8-8CD8-C598-71A89712970B}"/>
              </a:ext>
            </a:extLst>
          </p:cNvPr>
          <p:cNvSpPr/>
          <p:nvPr/>
        </p:nvSpPr>
        <p:spPr>
          <a:xfrm>
            <a:off x="2977568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5" name="Google Shape;7240;p75">
            <a:extLst>
              <a:ext uri="{FF2B5EF4-FFF2-40B4-BE49-F238E27FC236}">
                <a16:creationId xmlns:a16="http://schemas.microsoft.com/office/drawing/2014/main" id="{D0ECAA35-7C7E-CB9C-B4BE-D8F75905A5B8}"/>
              </a:ext>
            </a:extLst>
          </p:cNvPr>
          <p:cNvSpPr/>
          <p:nvPr/>
        </p:nvSpPr>
        <p:spPr>
          <a:xfrm>
            <a:off x="3023567" y="199743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6" name="Google Shape;7240;p75">
            <a:extLst>
              <a:ext uri="{FF2B5EF4-FFF2-40B4-BE49-F238E27FC236}">
                <a16:creationId xmlns:a16="http://schemas.microsoft.com/office/drawing/2014/main" id="{C6714BE0-B4E0-C391-4D0B-85209A72E27D}"/>
              </a:ext>
            </a:extLst>
          </p:cNvPr>
          <p:cNvSpPr/>
          <p:nvPr/>
        </p:nvSpPr>
        <p:spPr>
          <a:xfrm>
            <a:off x="1993353" y="195198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7" name="Google Shape;7240;p75">
            <a:extLst>
              <a:ext uri="{FF2B5EF4-FFF2-40B4-BE49-F238E27FC236}">
                <a16:creationId xmlns:a16="http://schemas.microsoft.com/office/drawing/2014/main" id="{D328B641-7848-885D-3352-18F98BFE2127}"/>
              </a:ext>
            </a:extLst>
          </p:cNvPr>
          <p:cNvSpPr/>
          <p:nvPr/>
        </p:nvSpPr>
        <p:spPr>
          <a:xfrm>
            <a:off x="2037198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8" name="Google Shape;7240;p75">
            <a:extLst>
              <a:ext uri="{FF2B5EF4-FFF2-40B4-BE49-F238E27FC236}">
                <a16:creationId xmlns:a16="http://schemas.microsoft.com/office/drawing/2014/main" id="{C16D2E12-2976-D260-F110-2F72A4C40242}"/>
              </a:ext>
            </a:extLst>
          </p:cNvPr>
          <p:cNvSpPr/>
          <p:nvPr/>
        </p:nvSpPr>
        <p:spPr>
          <a:xfrm>
            <a:off x="2081043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29" name="Google Shape;7240;p75">
            <a:extLst>
              <a:ext uri="{FF2B5EF4-FFF2-40B4-BE49-F238E27FC236}">
                <a16:creationId xmlns:a16="http://schemas.microsoft.com/office/drawing/2014/main" id="{CDEA3A87-BA1C-0C20-49B7-2EA629D1BF46}"/>
              </a:ext>
            </a:extLst>
          </p:cNvPr>
          <p:cNvSpPr/>
          <p:nvPr/>
        </p:nvSpPr>
        <p:spPr>
          <a:xfrm>
            <a:off x="2127043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0" name="Google Shape;7240;p75">
            <a:extLst>
              <a:ext uri="{FF2B5EF4-FFF2-40B4-BE49-F238E27FC236}">
                <a16:creationId xmlns:a16="http://schemas.microsoft.com/office/drawing/2014/main" id="{51DBC813-2FF9-38E7-2166-2D3780AA2DE8}"/>
              </a:ext>
            </a:extLst>
          </p:cNvPr>
          <p:cNvSpPr/>
          <p:nvPr/>
        </p:nvSpPr>
        <p:spPr>
          <a:xfrm>
            <a:off x="2173040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1" name="Google Shape;7240;p75">
            <a:extLst>
              <a:ext uri="{FF2B5EF4-FFF2-40B4-BE49-F238E27FC236}">
                <a16:creationId xmlns:a16="http://schemas.microsoft.com/office/drawing/2014/main" id="{8F3F8D94-22A7-6CDB-9DA5-E6EDFABD723F}"/>
              </a:ext>
            </a:extLst>
          </p:cNvPr>
          <p:cNvSpPr/>
          <p:nvPr/>
        </p:nvSpPr>
        <p:spPr>
          <a:xfrm>
            <a:off x="2219039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2" name="Google Shape;7240;p75">
            <a:extLst>
              <a:ext uri="{FF2B5EF4-FFF2-40B4-BE49-F238E27FC236}">
                <a16:creationId xmlns:a16="http://schemas.microsoft.com/office/drawing/2014/main" id="{A97ECBCB-9A77-8F52-FB71-164F0DD76C3D}"/>
              </a:ext>
            </a:extLst>
          </p:cNvPr>
          <p:cNvSpPr/>
          <p:nvPr/>
        </p:nvSpPr>
        <p:spPr>
          <a:xfrm>
            <a:off x="2262031" y="195198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3" name="Google Shape;7240;p75">
            <a:extLst>
              <a:ext uri="{FF2B5EF4-FFF2-40B4-BE49-F238E27FC236}">
                <a16:creationId xmlns:a16="http://schemas.microsoft.com/office/drawing/2014/main" id="{D275AD97-ADC5-379F-1538-3286C1D226AF}"/>
              </a:ext>
            </a:extLst>
          </p:cNvPr>
          <p:cNvSpPr/>
          <p:nvPr/>
        </p:nvSpPr>
        <p:spPr>
          <a:xfrm>
            <a:off x="2305876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4" name="Google Shape;7240;p75">
            <a:extLst>
              <a:ext uri="{FF2B5EF4-FFF2-40B4-BE49-F238E27FC236}">
                <a16:creationId xmlns:a16="http://schemas.microsoft.com/office/drawing/2014/main" id="{1EB52F37-E035-3649-A3AA-1BC87151A694}"/>
              </a:ext>
            </a:extLst>
          </p:cNvPr>
          <p:cNvSpPr/>
          <p:nvPr/>
        </p:nvSpPr>
        <p:spPr>
          <a:xfrm>
            <a:off x="2349721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5" name="Google Shape;7240;p75">
            <a:extLst>
              <a:ext uri="{FF2B5EF4-FFF2-40B4-BE49-F238E27FC236}">
                <a16:creationId xmlns:a16="http://schemas.microsoft.com/office/drawing/2014/main" id="{9E30A9C7-1F69-0C0E-916C-F036371005C6}"/>
              </a:ext>
            </a:extLst>
          </p:cNvPr>
          <p:cNvSpPr/>
          <p:nvPr/>
        </p:nvSpPr>
        <p:spPr>
          <a:xfrm>
            <a:off x="2395720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6" name="Google Shape;7240;p75">
            <a:extLst>
              <a:ext uri="{FF2B5EF4-FFF2-40B4-BE49-F238E27FC236}">
                <a16:creationId xmlns:a16="http://schemas.microsoft.com/office/drawing/2014/main" id="{24FE0882-1475-07BA-45A7-AE9733DEBBF7}"/>
              </a:ext>
            </a:extLst>
          </p:cNvPr>
          <p:cNvSpPr/>
          <p:nvPr/>
        </p:nvSpPr>
        <p:spPr>
          <a:xfrm>
            <a:off x="2441717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7" name="Google Shape;7240;p75">
            <a:extLst>
              <a:ext uri="{FF2B5EF4-FFF2-40B4-BE49-F238E27FC236}">
                <a16:creationId xmlns:a16="http://schemas.microsoft.com/office/drawing/2014/main" id="{6EBBAACD-F08C-2FD0-0EF2-19803E06B5DF}"/>
              </a:ext>
            </a:extLst>
          </p:cNvPr>
          <p:cNvSpPr/>
          <p:nvPr/>
        </p:nvSpPr>
        <p:spPr>
          <a:xfrm>
            <a:off x="2487717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8" name="Google Shape;7240;p75">
            <a:extLst>
              <a:ext uri="{FF2B5EF4-FFF2-40B4-BE49-F238E27FC236}">
                <a16:creationId xmlns:a16="http://schemas.microsoft.com/office/drawing/2014/main" id="{E3F76169-8CF8-5B4C-787B-4C150C774DCA}"/>
              </a:ext>
            </a:extLst>
          </p:cNvPr>
          <p:cNvSpPr/>
          <p:nvPr/>
        </p:nvSpPr>
        <p:spPr>
          <a:xfrm>
            <a:off x="2528554" y="195198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9" name="Google Shape;7240;p75">
            <a:extLst>
              <a:ext uri="{FF2B5EF4-FFF2-40B4-BE49-F238E27FC236}">
                <a16:creationId xmlns:a16="http://schemas.microsoft.com/office/drawing/2014/main" id="{C41C8853-BE0C-B305-0ED0-597CCD624842}"/>
              </a:ext>
            </a:extLst>
          </p:cNvPr>
          <p:cNvSpPr/>
          <p:nvPr/>
        </p:nvSpPr>
        <p:spPr>
          <a:xfrm>
            <a:off x="2572399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0" name="Google Shape;7240;p75">
            <a:extLst>
              <a:ext uri="{FF2B5EF4-FFF2-40B4-BE49-F238E27FC236}">
                <a16:creationId xmlns:a16="http://schemas.microsoft.com/office/drawing/2014/main" id="{B661BB08-FA2A-065E-8FF4-65E78ECDED58}"/>
              </a:ext>
            </a:extLst>
          </p:cNvPr>
          <p:cNvSpPr/>
          <p:nvPr/>
        </p:nvSpPr>
        <p:spPr>
          <a:xfrm>
            <a:off x="2616244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1" name="Google Shape;7240;p75">
            <a:extLst>
              <a:ext uri="{FF2B5EF4-FFF2-40B4-BE49-F238E27FC236}">
                <a16:creationId xmlns:a16="http://schemas.microsoft.com/office/drawing/2014/main" id="{D7663E2F-AA21-B6A1-D25F-B2C9E2A14AD5}"/>
              </a:ext>
            </a:extLst>
          </p:cNvPr>
          <p:cNvSpPr/>
          <p:nvPr/>
        </p:nvSpPr>
        <p:spPr>
          <a:xfrm>
            <a:off x="2662244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2" name="Google Shape;7240;p75">
            <a:extLst>
              <a:ext uri="{FF2B5EF4-FFF2-40B4-BE49-F238E27FC236}">
                <a16:creationId xmlns:a16="http://schemas.microsoft.com/office/drawing/2014/main" id="{4390E720-5003-3E9D-FCA2-475EAC461BEA}"/>
              </a:ext>
            </a:extLst>
          </p:cNvPr>
          <p:cNvSpPr/>
          <p:nvPr/>
        </p:nvSpPr>
        <p:spPr>
          <a:xfrm>
            <a:off x="2708240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3" name="Google Shape;7240;p75">
            <a:extLst>
              <a:ext uri="{FF2B5EF4-FFF2-40B4-BE49-F238E27FC236}">
                <a16:creationId xmlns:a16="http://schemas.microsoft.com/office/drawing/2014/main" id="{BFD4FCC4-4076-F9AF-4C48-A77E48170F5A}"/>
              </a:ext>
            </a:extLst>
          </p:cNvPr>
          <p:cNvSpPr/>
          <p:nvPr/>
        </p:nvSpPr>
        <p:spPr>
          <a:xfrm>
            <a:off x="2754240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4" name="Google Shape;7240;p75">
            <a:extLst>
              <a:ext uri="{FF2B5EF4-FFF2-40B4-BE49-F238E27FC236}">
                <a16:creationId xmlns:a16="http://schemas.microsoft.com/office/drawing/2014/main" id="{ED38ED2B-57A3-5D19-D52F-EDCA297C57BC}"/>
              </a:ext>
            </a:extLst>
          </p:cNvPr>
          <p:cNvSpPr/>
          <p:nvPr/>
        </p:nvSpPr>
        <p:spPr>
          <a:xfrm>
            <a:off x="2797232" y="195198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5" name="Google Shape;7240;p75">
            <a:extLst>
              <a:ext uri="{FF2B5EF4-FFF2-40B4-BE49-F238E27FC236}">
                <a16:creationId xmlns:a16="http://schemas.microsoft.com/office/drawing/2014/main" id="{D0392802-CF59-B55E-7D6C-8050BE735694}"/>
              </a:ext>
            </a:extLst>
          </p:cNvPr>
          <p:cNvSpPr/>
          <p:nvPr/>
        </p:nvSpPr>
        <p:spPr>
          <a:xfrm>
            <a:off x="2841077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6" name="Google Shape;7240;p75">
            <a:extLst>
              <a:ext uri="{FF2B5EF4-FFF2-40B4-BE49-F238E27FC236}">
                <a16:creationId xmlns:a16="http://schemas.microsoft.com/office/drawing/2014/main" id="{96DD0171-EC1E-B549-2FB6-C916A4A9A4A5}"/>
              </a:ext>
            </a:extLst>
          </p:cNvPr>
          <p:cNvSpPr/>
          <p:nvPr/>
        </p:nvSpPr>
        <p:spPr>
          <a:xfrm>
            <a:off x="2884922" y="195198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7" name="Google Shape;7240;p75">
            <a:extLst>
              <a:ext uri="{FF2B5EF4-FFF2-40B4-BE49-F238E27FC236}">
                <a16:creationId xmlns:a16="http://schemas.microsoft.com/office/drawing/2014/main" id="{B2A8492B-4894-DE1D-C895-E14F666BAC1A}"/>
              </a:ext>
            </a:extLst>
          </p:cNvPr>
          <p:cNvSpPr/>
          <p:nvPr/>
        </p:nvSpPr>
        <p:spPr>
          <a:xfrm>
            <a:off x="2930921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8" name="Google Shape;7240;p75">
            <a:extLst>
              <a:ext uri="{FF2B5EF4-FFF2-40B4-BE49-F238E27FC236}">
                <a16:creationId xmlns:a16="http://schemas.microsoft.com/office/drawing/2014/main" id="{3F9D0D6C-4C60-73DB-8DC2-F9BD08369119}"/>
              </a:ext>
            </a:extLst>
          </p:cNvPr>
          <p:cNvSpPr/>
          <p:nvPr/>
        </p:nvSpPr>
        <p:spPr>
          <a:xfrm>
            <a:off x="2976918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49" name="Google Shape;7240;p75">
            <a:extLst>
              <a:ext uri="{FF2B5EF4-FFF2-40B4-BE49-F238E27FC236}">
                <a16:creationId xmlns:a16="http://schemas.microsoft.com/office/drawing/2014/main" id="{5820334F-61F1-4BC2-E19C-15B50538E610}"/>
              </a:ext>
            </a:extLst>
          </p:cNvPr>
          <p:cNvSpPr/>
          <p:nvPr/>
        </p:nvSpPr>
        <p:spPr>
          <a:xfrm>
            <a:off x="3022917" y="195197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0" name="Google Shape;7240;p75">
            <a:extLst>
              <a:ext uri="{FF2B5EF4-FFF2-40B4-BE49-F238E27FC236}">
                <a16:creationId xmlns:a16="http://schemas.microsoft.com/office/drawing/2014/main" id="{491F34D8-2F9C-CB06-8064-9441C89E92EB}"/>
              </a:ext>
            </a:extLst>
          </p:cNvPr>
          <p:cNvSpPr/>
          <p:nvPr/>
        </p:nvSpPr>
        <p:spPr>
          <a:xfrm>
            <a:off x="1994003" y="190507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1" name="Google Shape;7240;p75">
            <a:extLst>
              <a:ext uri="{FF2B5EF4-FFF2-40B4-BE49-F238E27FC236}">
                <a16:creationId xmlns:a16="http://schemas.microsoft.com/office/drawing/2014/main" id="{12836096-A457-2F63-9560-A8C85C9340F3}"/>
              </a:ext>
            </a:extLst>
          </p:cNvPr>
          <p:cNvSpPr/>
          <p:nvPr/>
        </p:nvSpPr>
        <p:spPr>
          <a:xfrm>
            <a:off x="2037848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2" name="Google Shape;7240;p75">
            <a:extLst>
              <a:ext uri="{FF2B5EF4-FFF2-40B4-BE49-F238E27FC236}">
                <a16:creationId xmlns:a16="http://schemas.microsoft.com/office/drawing/2014/main" id="{1B7F7355-5455-186C-67D6-1EE573F4C139}"/>
              </a:ext>
            </a:extLst>
          </p:cNvPr>
          <p:cNvSpPr/>
          <p:nvPr/>
        </p:nvSpPr>
        <p:spPr>
          <a:xfrm>
            <a:off x="2081693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3" name="Google Shape;7240;p75">
            <a:extLst>
              <a:ext uri="{FF2B5EF4-FFF2-40B4-BE49-F238E27FC236}">
                <a16:creationId xmlns:a16="http://schemas.microsoft.com/office/drawing/2014/main" id="{E78AA40B-E66B-090F-22F2-3DC60196F260}"/>
              </a:ext>
            </a:extLst>
          </p:cNvPr>
          <p:cNvSpPr/>
          <p:nvPr/>
        </p:nvSpPr>
        <p:spPr>
          <a:xfrm>
            <a:off x="2127692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4" name="Google Shape;7240;p75">
            <a:extLst>
              <a:ext uri="{FF2B5EF4-FFF2-40B4-BE49-F238E27FC236}">
                <a16:creationId xmlns:a16="http://schemas.microsoft.com/office/drawing/2014/main" id="{F6A838D4-E116-24D9-3DA6-28F19BC28B16}"/>
              </a:ext>
            </a:extLst>
          </p:cNvPr>
          <p:cNvSpPr/>
          <p:nvPr/>
        </p:nvSpPr>
        <p:spPr>
          <a:xfrm>
            <a:off x="2173689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5" name="Google Shape;7240;p75">
            <a:extLst>
              <a:ext uri="{FF2B5EF4-FFF2-40B4-BE49-F238E27FC236}">
                <a16:creationId xmlns:a16="http://schemas.microsoft.com/office/drawing/2014/main" id="{43F6E2D4-33CF-B733-B776-4EC83B8D1C1C}"/>
              </a:ext>
            </a:extLst>
          </p:cNvPr>
          <p:cNvSpPr/>
          <p:nvPr/>
        </p:nvSpPr>
        <p:spPr>
          <a:xfrm>
            <a:off x="2219689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6" name="Google Shape;7240;p75">
            <a:extLst>
              <a:ext uri="{FF2B5EF4-FFF2-40B4-BE49-F238E27FC236}">
                <a16:creationId xmlns:a16="http://schemas.microsoft.com/office/drawing/2014/main" id="{3902A317-B1CD-59CA-5239-335A2E6AA916}"/>
              </a:ext>
            </a:extLst>
          </p:cNvPr>
          <p:cNvSpPr/>
          <p:nvPr/>
        </p:nvSpPr>
        <p:spPr>
          <a:xfrm>
            <a:off x="2262680" y="190507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7" name="Google Shape;7240;p75">
            <a:extLst>
              <a:ext uri="{FF2B5EF4-FFF2-40B4-BE49-F238E27FC236}">
                <a16:creationId xmlns:a16="http://schemas.microsoft.com/office/drawing/2014/main" id="{8A1FBDF5-3DA7-5FDA-7088-E42DC0C57D14}"/>
              </a:ext>
            </a:extLst>
          </p:cNvPr>
          <p:cNvSpPr/>
          <p:nvPr/>
        </p:nvSpPr>
        <p:spPr>
          <a:xfrm>
            <a:off x="2306526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8" name="Google Shape;7240;p75">
            <a:extLst>
              <a:ext uri="{FF2B5EF4-FFF2-40B4-BE49-F238E27FC236}">
                <a16:creationId xmlns:a16="http://schemas.microsoft.com/office/drawing/2014/main" id="{A2082478-25C5-64D8-0D86-DCDFE74C004F}"/>
              </a:ext>
            </a:extLst>
          </p:cNvPr>
          <p:cNvSpPr/>
          <p:nvPr/>
        </p:nvSpPr>
        <p:spPr>
          <a:xfrm>
            <a:off x="2350371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59" name="Google Shape;7240;p75">
            <a:extLst>
              <a:ext uri="{FF2B5EF4-FFF2-40B4-BE49-F238E27FC236}">
                <a16:creationId xmlns:a16="http://schemas.microsoft.com/office/drawing/2014/main" id="{CB4A390C-CAA1-25C2-08A1-7ABE65642756}"/>
              </a:ext>
            </a:extLst>
          </p:cNvPr>
          <p:cNvSpPr/>
          <p:nvPr/>
        </p:nvSpPr>
        <p:spPr>
          <a:xfrm>
            <a:off x="2396370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0" name="Google Shape;7240;p75">
            <a:extLst>
              <a:ext uri="{FF2B5EF4-FFF2-40B4-BE49-F238E27FC236}">
                <a16:creationId xmlns:a16="http://schemas.microsoft.com/office/drawing/2014/main" id="{CFFC5F2C-4942-0036-3F83-E5547BBFD6D6}"/>
              </a:ext>
            </a:extLst>
          </p:cNvPr>
          <p:cNvSpPr/>
          <p:nvPr/>
        </p:nvSpPr>
        <p:spPr>
          <a:xfrm>
            <a:off x="2442367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1" name="Google Shape;7240;p75">
            <a:extLst>
              <a:ext uri="{FF2B5EF4-FFF2-40B4-BE49-F238E27FC236}">
                <a16:creationId xmlns:a16="http://schemas.microsoft.com/office/drawing/2014/main" id="{71CA24AE-D630-17CB-B922-18EB7DA6B179}"/>
              </a:ext>
            </a:extLst>
          </p:cNvPr>
          <p:cNvSpPr/>
          <p:nvPr/>
        </p:nvSpPr>
        <p:spPr>
          <a:xfrm>
            <a:off x="2488366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2" name="Google Shape;7240;p75">
            <a:extLst>
              <a:ext uri="{FF2B5EF4-FFF2-40B4-BE49-F238E27FC236}">
                <a16:creationId xmlns:a16="http://schemas.microsoft.com/office/drawing/2014/main" id="{30ECA3A4-6439-0887-21C6-53FE920A6CD9}"/>
              </a:ext>
            </a:extLst>
          </p:cNvPr>
          <p:cNvSpPr/>
          <p:nvPr/>
        </p:nvSpPr>
        <p:spPr>
          <a:xfrm>
            <a:off x="2529204" y="190507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3" name="Google Shape;7240;p75">
            <a:extLst>
              <a:ext uri="{FF2B5EF4-FFF2-40B4-BE49-F238E27FC236}">
                <a16:creationId xmlns:a16="http://schemas.microsoft.com/office/drawing/2014/main" id="{C322EFC9-2851-4E86-9826-E6C3482EAC03}"/>
              </a:ext>
            </a:extLst>
          </p:cNvPr>
          <p:cNvSpPr/>
          <p:nvPr/>
        </p:nvSpPr>
        <p:spPr>
          <a:xfrm>
            <a:off x="2573049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4" name="Google Shape;7240;p75">
            <a:extLst>
              <a:ext uri="{FF2B5EF4-FFF2-40B4-BE49-F238E27FC236}">
                <a16:creationId xmlns:a16="http://schemas.microsoft.com/office/drawing/2014/main" id="{8A4D0138-850D-FD54-1822-D5764FC7EA06}"/>
              </a:ext>
            </a:extLst>
          </p:cNvPr>
          <p:cNvSpPr/>
          <p:nvPr/>
        </p:nvSpPr>
        <p:spPr>
          <a:xfrm>
            <a:off x="2616894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5" name="Google Shape;7240;p75">
            <a:extLst>
              <a:ext uri="{FF2B5EF4-FFF2-40B4-BE49-F238E27FC236}">
                <a16:creationId xmlns:a16="http://schemas.microsoft.com/office/drawing/2014/main" id="{E8987C2D-3AA0-CA5C-B3E4-23F4E3730912}"/>
              </a:ext>
            </a:extLst>
          </p:cNvPr>
          <p:cNvSpPr/>
          <p:nvPr/>
        </p:nvSpPr>
        <p:spPr>
          <a:xfrm>
            <a:off x="2662893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6" name="Google Shape;7240;p75">
            <a:extLst>
              <a:ext uri="{FF2B5EF4-FFF2-40B4-BE49-F238E27FC236}">
                <a16:creationId xmlns:a16="http://schemas.microsoft.com/office/drawing/2014/main" id="{76014779-3F8F-AAEC-3336-CA0565764F9E}"/>
              </a:ext>
            </a:extLst>
          </p:cNvPr>
          <p:cNvSpPr/>
          <p:nvPr/>
        </p:nvSpPr>
        <p:spPr>
          <a:xfrm>
            <a:off x="2708890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7" name="Google Shape;7240;p75">
            <a:extLst>
              <a:ext uri="{FF2B5EF4-FFF2-40B4-BE49-F238E27FC236}">
                <a16:creationId xmlns:a16="http://schemas.microsoft.com/office/drawing/2014/main" id="{16AF2ABC-0182-44AF-A96B-95EC28C54B5F}"/>
              </a:ext>
            </a:extLst>
          </p:cNvPr>
          <p:cNvSpPr/>
          <p:nvPr/>
        </p:nvSpPr>
        <p:spPr>
          <a:xfrm>
            <a:off x="2754889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8" name="Google Shape;7240;p75">
            <a:extLst>
              <a:ext uri="{FF2B5EF4-FFF2-40B4-BE49-F238E27FC236}">
                <a16:creationId xmlns:a16="http://schemas.microsoft.com/office/drawing/2014/main" id="{B2514A75-25E2-4B1C-4D0C-B85D003F09C1}"/>
              </a:ext>
            </a:extLst>
          </p:cNvPr>
          <p:cNvSpPr/>
          <p:nvPr/>
        </p:nvSpPr>
        <p:spPr>
          <a:xfrm>
            <a:off x="2797881" y="190507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69" name="Google Shape;7240;p75">
            <a:extLst>
              <a:ext uri="{FF2B5EF4-FFF2-40B4-BE49-F238E27FC236}">
                <a16:creationId xmlns:a16="http://schemas.microsoft.com/office/drawing/2014/main" id="{3FE007FE-D9D4-0AC4-0F8F-501755F1F160}"/>
              </a:ext>
            </a:extLst>
          </p:cNvPr>
          <p:cNvSpPr/>
          <p:nvPr/>
        </p:nvSpPr>
        <p:spPr>
          <a:xfrm>
            <a:off x="2841726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0" name="Google Shape;7240;p75">
            <a:extLst>
              <a:ext uri="{FF2B5EF4-FFF2-40B4-BE49-F238E27FC236}">
                <a16:creationId xmlns:a16="http://schemas.microsoft.com/office/drawing/2014/main" id="{4AB7EA9A-7CEE-E672-974D-148F46854001}"/>
              </a:ext>
            </a:extLst>
          </p:cNvPr>
          <p:cNvSpPr/>
          <p:nvPr/>
        </p:nvSpPr>
        <p:spPr>
          <a:xfrm>
            <a:off x="2885571" y="190507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1" name="Google Shape;7240;p75">
            <a:extLst>
              <a:ext uri="{FF2B5EF4-FFF2-40B4-BE49-F238E27FC236}">
                <a16:creationId xmlns:a16="http://schemas.microsoft.com/office/drawing/2014/main" id="{31FE0BAB-2363-0949-C94D-1A0A27FA8872}"/>
              </a:ext>
            </a:extLst>
          </p:cNvPr>
          <p:cNvSpPr/>
          <p:nvPr/>
        </p:nvSpPr>
        <p:spPr>
          <a:xfrm>
            <a:off x="2931571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2" name="Google Shape;7240;p75">
            <a:extLst>
              <a:ext uri="{FF2B5EF4-FFF2-40B4-BE49-F238E27FC236}">
                <a16:creationId xmlns:a16="http://schemas.microsoft.com/office/drawing/2014/main" id="{A5ADB4D7-60FC-B50A-3DA2-FA287096403A}"/>
              </a:ext>
            </a:extLst>
          </p:cNvPr>
          <p:cNvSpPr/>
          <p:nvPr/>
        </p:nvSpPr>
        <p:spPr>
          <a:xfrm>
            <a:off x="2977568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3" name="Google Shape;7240;p75">
            <a:extLst>
              <a:ext uri="{FF2B5EF4-FFF2-40B4-BE49-F238E27FC236}">
                <a16:creationId xmlns:a16="http://schemas.microsoft.com/office/drawing/2014/main" id="{B567D0D0-A6CC-3D8B-A571-0FDADE9BBD6B}"/>
              </a:ext>
            </a:extLst>
          </p:cNvPr>
          <p:cNvSpPr/>
          <p:nvPr/>
        </p:nvSpPr>
        <p:spPr>
          <a:xfrm>
            <a:off x="3023567" y="190507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4" name="Google Shape;7240;p75">
            <a:extLst>
              <a:ext uri="{FF2B5EF4-FFF2-40B4-BE49-F238E27FC236}">
                <a16:creationId xmlns:a16="http://schemas.microsoft.com/office/drawing/2014/main" id="{6800740E-4A0D-AECF-3B86-0A8106773A83}"/>
              </a:ext>
            </a:extLst>
          </p:cNvPr>
          <p:cNvSpPr/>
          <p:nvPr/>
        </p:nvSpPr>
        <p:spPr>
          <a:xfrm>
            <a:off x="1993353" y="185961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5" name="Google Shape;7240;p75">
            <a:extLst>
              <a:ext uri="{FF2B5EF4-FFF2-40B4-BE49-F238E27FC236}">
                <a16:creationId xmlns:a16="http://schemas.microsoft.com/office/drawing/2014/main" id="{718871DC-93C3-86BF-DB12-976A8265E364}"/>
              </a:ext>
            </a:extLst>
          </p:cNvPr>
          <p:cNvSpPr/>
          <p:nvPr/>
        </p:nvSpPr>
        <p:spPr>
          <a:xfrm>
            <a:off x="2037198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6" name="Google Shape;7240;p75">
            <a:extLst>
              <a:ext uri="{FF2B5EF4-FFF2-40B4-BE49-F238E27FC236}">
                <a16:creationId xmlns:a16="http://schemas.microsoft.com/office/drawing/2014/main" id="{5428AA54-622D-F692-63C1-AEF2B6C0E096}"/>
              </a:ext>
            </a:extLst>
          </p:cNvPr>
          <p:cNvSpPr/>
          <p:nvPr/>
        </p:nvSpPr>
        <p:spPr>
          <a:xfrm>
            <a:off x="2081043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7" name="Google Shape;7240;p75">
            <a:extLst>
              <a:ext uri="{FF2B5EF4-FFF2-40B4-BE49-F238E27FC236}">
                <a16:creationId xmlns:a16="http://schemas.microsoft.com/office/drawing/2014/main" id="{43DE91FE-726E-24A5-2A33-7FBB623CA01E}"/>
              </a:ext>
            </a:extLst>
          </p:cNvPr>
          <p:cNvSpPr/>
          <p:nvPr/>
        </p:nvSpPr>
        <p:spPr>
          <a:xfrm>
            <a:off x="2127043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8" name="Google Shape;7240;p75">
            <a:extLst>
              <a:ext uri="{FF2B5EF4-FFF2-40B4-BE49-F238E27FC236}">
                <a16:creationId xmlns:a16="http://schemas.microsoft.com/office/drawing/2014/main" id="{328C391F-0FCA-D6A7-32B6-E322A9E0A960}"/>
              </a:ext>
            </a:extLst>
          </p:cNvPr>
          <p:cNvSpPr/>
          <p:nvPr/>
        </p:nvSpPr>
        <p:spPr>
          <a:xfrm>
            <a:off x="2173040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79" name="Google Shape;7240;p75">
            <a:extLst>
              <a:ext uri="{FF2B5EF4-FFF2-40B4-BE49-F238E27FC236}">
                <a16:creationId xmlns:a16="http://schemas.microsoft.com/office/drawing/2014/main" id="{A86E8DDF-CD17-EDF4-1B6A-9190049CEF55}"/>
              </a:ext>
            </a:extLst>
          </p:cNvPr>
          <p:cNvSpPr/>
          <p:nvPr/>
        </p:nvSpPr>
        <p:spPr>
          <a:xfrm>
            <a:off x="2219039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0" name="Google Shape;7240;p75">
            <a:extLst>
              <a:ext uri="{FF2B5EF4-FFF2-40B4-BE49-F238E27FC236}">
                <a16:creationId xmlns:a16="http://schemas.microsoft.com/office/drawing/2014/main" id="{7E22DC62-FBC0-7F56-BBC4-404C305C154C}"/>
              </a:ext>
            </a:extLst>
          </p:cNvPr>
          <p:cNvSpPr/>
          <p:nvPr/>
        </p:nvSpPr>
        <p:spPr>
          <a:xfrm>
            <a:off x="2262031" y="185961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1" name="Google Shape;7240;p75">
            <a:extLst>
              <a:ext uri="{FF2B5EF4-FFF2-40B4-BE49-F238E27FC236}">
                <a16:creationId xmlns:a16="http://schemas.microsoft.com/office/drawing/2014/main" id="{64E3F545-4959-0832-6736-B64725E1FD61}"/>
              </a:ext>
            </a:extLst>
          </p:cNvPr>
          <p:cNvSpPr/>
          <p:nvPr/>
        </p:nvSpPr>
        <p:spPr>
          <a:xfrm>
            <a:off x="2305876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2" name="Google Shape;7240;p75">
            <a:extLst>
              <a:ext uri="{FF2B5EF4-FFF2-40B4-BE49-F238E27FC236}">
                <a16:creationId xmlns:a16="http://schemas.microsoft.com/office/drawing/2014/main" id="{DA598F74-1A11-AB52-84A8-C394D96BBB5D}"/>
              </a:ext>
            </a:extLst>
          </p:cNvPr>
          <p:cNvSpPr/>
          <p:nvPr/>
        </p:nvSpPr>
        <p:spPr>
          <a:xfrm>
            <a:off x="2349721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3" name="Google Shape;7240;p75">
            <a:extLst>
              <a:ext uri="{FF2B5EF4-FFF2-40B4-BE49-F238E27FC236}">
                <a16:creationId xmlns:a16="http://schemas.microsoft.com/office/drawing/2014/main" id="{2262CFC3-7FAF-3022-E711-D7C45D06CE00}"/>
              </a:ext>
            </a:extLst>
          </p:cNvPr>
          <p:cNvSpPr/>
          <p:nvPr/>
        </p:nvSpPr>
        <p:spPr>
          <a:xfrm>
            <a:off x="2395720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4" name="Google Shape;7240;p75">
            <a:extLst>
              <a:ext uri="{FF2B5EF4-FFF2-40B4-BE49-F238E27FC236}">
                <a16:creationId xmlns:a16="http://schemas.microsoft.com/office/drawing/2014/main" id="{236B5503-3A01-249E-1AF4-45719EC78058}"/>
              </a:ext>
            </a:extLst>
          </p:cNvPr>
          <p:cNvSpPr/>
          <p:nvPr/>
        </p:nvSpPr>
        <p:spPr>
          <a:xfrm>
            <a:off x="2441717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5" name="Google Shape;7240;p75">
            <a:extLst>
              <a:ext uri="{FF2B5EF4-FFF2-40B4-BE49-F238E27FC236}">
                <a16:creationId xmlns:a16="http://schemas.microsoft.com/office/drawing/2014/main" id="{6D156114-F0B4-8B00-BE88-8CDC8437332B}"/>
              </a:ext>
            </a:extLst>
          </p:cNvPr>
          <p:cNvSpPr/>
          <p:nvPr/>
        </p:nvSpPr>
        <p:spPr>
          <a:xfrm>
            <a:off x="2487717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6" name="Google Shape;7240;p75">
            <a:extLst>
              <a:ext uri="{FF2B5EF4-FFF2-40B4-BE49-F238E27FC236}">
                <a16:creationId xmlns:a16="http://schemas.microsoft.com/office/drawing/2014/main" id="{96F67C56-D195-1989-AC02-54C6942B4C5C}"/>
              </a:ext>
            </a:extLst>
          </p:cNvPr>
          <p:cNvSpPr/>
          <p:nvPr/>
        </p:nvSpPr>
        <p:spPr>
          <a:xfrm>
            <a:off x="2528554" y="185961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7" name="Google Shape;7240;p75">
            <a:extLst>
              <a:ext uri="{FF2B5EF4-FFF2-40B4-BE49-F238E27FC236}">
                <a16:creationId xmlns:a16="http://schemas.microsoft.com/office/drawing/2014/main" id="{DE17C424-E950-EFD1-60E9-FF79F669A6BF}"/>
              </a:ext>
            </a:extLst>
          </p:cNvPr>
          <p:cNvSpPr/>
          <p:nvPr/>
        </p:nvSpPr>
        <p:spPr>
          <a:xfrm>
            <a:off x="2572399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8" name="Google Shape;7240;p75">
            <a:extLst>
              <a:ext uri="{FF2B5EF4-FFF2-40B4-BE49-F238E27FC236}">
                <a16:creationId xmlns:a16="http://schemas.microsoft.com/office/drawing/2014/main" id="{A7D91B02-BEA6-B0B6-5BC7-F4C21EE92B3F}"/>
              </a:ext>
            </a:extLst>
          </p:cNvPr>
          <p:cNvSpPr/>
          <p:nvPr/>
        </p:nvSpPr>
        <p:spPr>
          <a:xfrm>
            <a:off x="2616244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89" name="Google Shape;7240;p75">
            <a:extLst>
              <a:ext uri="{FF2B5EF4-FFF2-40B4-BE49-F238E27FC236}">
                <a16:creationId xmlns:a16="http://schemas.microsoft.com/office/drawing/2014/main" id="{56F8A1D2-59DC-2D28-8AFF-A299127F1360}"/>
              </a:ext>
            </a:extLst>
          </p:cNvPr>
          <p:cNvSpPr/>
          <p:nvPr/>
        </p:nvSpPr>
        <p:spPr>
          <a:xfrm>
            <a:off x="2662244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0" name="Google Shape;7240;p75">
            <a:extLst>
              <a:ext uri="{FF2B5EF4-FFF2-40B4-BE49-F238E27FC236}">
                <a16:creationId xmlns:a16="http://schemas.microsoft.com/office/drawing/2014/main" id="{D7F4A253-6D0A-C3A0-F7FE-688ED46E1153}"/>
              </a:ext>
            </a:extLst>
          </p:cNvPr>
          <p:cNvSpPr/>
          <p:nvPr/>
        </p:nvSpPr>
        <p:spPr>
          <a:xfrm>
            <a:off x="2708240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1" name="Google Shape;7240;p75">
            <a:extLst>
              <a:ext uri="{FF2B5EF4-FFF2-40B4-BE49-F238E27FC236}">
                <a16:creationId xmlns:a16="http://schemas.microsoft.com/office/drawing/2014/main" id="{5014D8CC-B236-7FE9-7C59-80922A6AFC46}"/>
              </a:ext>
            </a:extLst>
          </p:cNvPr>
          <p:cNvSpPr/>
          <p:nvPr/>
        </p:nvSpPr>
        <p:spPr>
          <a:xfrm>
            <a:off x="2754240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2" name="Google Shape;7240;p75">
            <a:extLst>
              <a:ext uri="{FF2B5EF4-FFF2-40B4-BE49-F238E27FC236}">
                <a16:creationId xmlns:a16="http://schemas.microsoft.com/office/drawing/2014/main" id="{527C9885-0735-7CD9-BCF1-C5E803BB5FC9}"/>
              </a:ext>
            </a:extLst>
          </p:cNvPr>
          <p:cNvSpPr/>
          <p:nvPr/>
        </p:nvSpPr>
        <p:spPr>
          <a:xfrm>
            <a:off x="2797232" y="185961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3" name="Google Shape;7240;p75">
            <a:extLst>
              <a:ext uri="{FF2B5EF4-FFF2-40B4-BE49-F238E27FC236}">
                <a16:creationId xmlns:a16="http://schemas.microsoft.com/office/drawing/2014/main" id="{1A4EFCF4-4FE5-2831-C631-41AA5C4ECF6A}"/>
              </a:ext>
            </a:extLst>
          </p:cNvPr>
          <p:cNvSpPr/>
          <p:nvPr/>
        </p:nvSpPr>
        <p:spPr>
          <a:xfrm>
            <a:off x="2841077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4" name="Google Shape;7240;p75">
            <a:extLst>
              <a:ext uri="{FF2B5EF4-FFF2-40B4-BE49-F238E27FC236}">
                <a16:creationId xmlns:a16="http://schemas.microsoft.com/office/drawing/2014/main" id="{AFEB4DC5-7C89-4887-3DA8-007E36884942}"/>
              </a:ext>
            </a:extLst>
          </p:cNvPr>
          <p:cNvSpPr/>
          <p:nvPr/>
        </p:nvSpPr>
        <p:spPr>
          <a:xfrm>
            <a:off x="2884922" y="185961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5" name="Google Shape;7240;p75">
            <a:extLst>
              <a:ext uri="{FF2B5EF4-FFF2-40B4-BE49-F238E27FC236}">
                <a16:creationId xmlns:a16="http://schemas.microsoft.com/office/drawing/2014/main" id="{43218C8C-F164-6C48-0DA4-7E74EA30814E}"/>
              </a:ext>
            </a:extLst>
          </p:cNvPr>
          <p:cNvSpPr/>
          <p:nvPr/>
        </p:nvSpPr>
        <p:spPr>
          <a:xfrm>
            <a:off x="2930921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6" name="Google Shape;7240;p75">
            <a:extLst>
              <a:ext uri="{FF2B5EF4-FFF2-40B4-BE49-F238E27FC236}">
                <a16:creationId xmlns:a16="http://schemas.microsoft.com/office/drawing/2014/main" id="{1A9A8B33-918C-28CA-FC17-76AD526278C1}"/>
              </a:ext>
            </a:extLst>
          </p:cNvPr>
          <p:cNvSpPr/>
          <p:nvPr/>
        </p:nvSpPr>
        <p:spPr>
          <a:xfrm>
            <a:off x="2976918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7" name="Google Shape;7240;p75">
            <a:extLst>
              <a:ext uri="{FF2B5EF4-FFF2-40B4-BE49-F238E27FC236}">
                <a16:creationId xmlns:a16="http://schemas.microsoft.com/office/drawing/2014/main" id="{8575CC7B-C4C0-8888-D9D4-2F35867D3EFA}"/>
              </a:ext>
            </a:extLst>
          </p:cNvPr>
          <p:cNvSpPr/>
          <p:nvPr/>
        </p:nvSpPr>
        <p:spPr>
          <a:xfrm>
            <a:off x="3022917" y="185961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8" name="Google Shape;7240;p75">
            <a:extLst>
              <a:ext uri="{FF2B5EF4-FFF2-40B4-BE49-F238E27FC236}">
                <a16:creationId xmlns:a16="http://schemas.microsoft.com/office/drawing/2014/main" id="{41E698D4-7898-67E9-1C95-AEB1C2BAE9A4}"/>
              </a:ext>
            </a:extLst>
          </p:cNvPr>
          <p:cNvSpPr/>
          <p:nvPr/>
        </p:nvSpPr>
        <p:spPr>
          <a:xfrm>
            <a:off x="3068386" y="218216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99" name="Google Shape;7240;p75">
            <a:extLst>
              <a:ext uri="{FF2B5EF4-FFF2-40B4-BE49-F238E27FC236}">
                <a16:creationId xmlns:a16="http://schemas.microsoft.com/office/drawing/2014/main" id="{3F2845C0-C81E-04D3-25C4-9BEA8DE85FF8}"/>
              </a:ext>
            </a:extLst>
          </p:cNvPr>
          <p:cNvSpPr/>
          <p:nvPr/>
        </p:nvSpPr>
        <p:spPr>
          <a:xfrm>
            <a:off x="3067736" y="213670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0" name="Google Shape;7240;p75">
            <a:extLst>
              <a:ext uri="{FF2B5EF4-FFF2-40B4-BE49-F238E27FC236}">
                <a16:creationId xmlns:a16="http://schemas.microsoft.com/office/drawing/2014/main" id="{003383B2-ACA1-3F3A-037B-54738B615747}"/>
              </a:ext>
            </a:extLst>
          </p:cNvPr>
          <p:cNvSpPr/>
          <p:nvPr/>
        </p:nvSpPr>
        <p:spPr>
          <a:xfrm>
            <a:off x="3068386" y="208980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1" name="Google Shape;7240;p75">
            <a:extLst>
              <a:ext uri="{FF2B5EF4-FFF2-40B4-BE49-F238E27FC236}">
                <a16:creationId xmlns:a16="http://schemas.microsoft.com/office/drawing/2014/main" id="{28F8B783-11ED-14E4-0E5B-FBC676C04FF9}"/>
              </a:ext>
            </a:extLst>
          </p:cNvPr>
          <p:cNvSpPr/>
          <p:nvPr/>
        </p:nvSpPr>
        <p:spPr>
          <a:xfrm>
            <a:off x="3067736" y="204434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2" name="Google Shape;7240;p75">
            <a:extLst>
              <a:ext uri="{FF2B5EF4-FFF2-40B4-BE49-F238E27FC236}">
                <a16:creationId xmlns:a16="http://schemas.microsoft.com/office/drawing/2014/main" id="{736F9FE7-FB35-A1BF-E708-3D3B0A9A41DB}"/>
              </a:ext>
            </a:extLst>
          </p:cNvPr>
          <p:cNvSpPr/>
          <p:nvPr/>
        </p:nvSpPr>
        <p:spPr>
          <a:xfrm>
            <a:off x="3069037" y="199599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3" name="Google Shape;7240;p75">
            <a:extLst>
              <a:ext uri="{FF2B5EF4-FFF2-40B4-BE49-F238E27FC236}">
                <a16:creationId xmlns:a16="http://schemas.microsoft.com/office/drawing/2014/main" id="{0E0435EB-53D7-0A9D-D9B3-7263C7698E46}"/>
              </a:ext>
            </a:extLst>
          </p:cNvPr>
          <p:cNvSpPr/>
          <p:nvPr/>
        </p:nvSpPr>
        <p:spPr>
          <a:xfrm>
            <a:off x="3068387" y="195053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4" name="Google Shape;7240;p75">
            <a:extLst>
              <a:ext uri="{FF2B5EF4-FFF2-40B4-BE49-F238E27FC236}">
                <a16:creationId xmlns:a16="http://schemas.microsoft.com/office/drawing/2014/main" id="{55A728F8-5DE0-504B-94B7-0470072D4FAE}"/>
              </a:ext>
            </a:extLst>
          </p:cNvPr>
          <p:cNvSpPr/>
          <p:nvPr/>
        </p:nvSpPr>
        <p:spPr>
          <a:xfrm>
            <a:off x="3069037" y="190362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5" name="Google Shape;7240;p75">
            <a:extLst>
              <a:ext uri="{FF2B5EF4-FFF2-40B4-BE49-F238E27FC236}">
                <a16:creationId xmlns:a16="http://schemas.microsoft.com/office/drawing/2014/main" id="{F0625D45-5434-15A3-D07F-7192867E47C0}"/>
              </a:ext>
            </a:extLst>
          </p:cNvPr>
          <p:cNvSpPr/>
          <p:nvPr/>
        </p:nvSpPr>
        <p:spPr>
          <a:xfrm>
            <a:off x="3068387" y="185816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6" name="Google Shape;7240;p75">
            <a:extLst>
              <a:ext uri="{FF2B5EF4-FFF2-40B4-BE49-F238E27FC236}">
                <a16:creationId xmlns:a16="http://schemas.microsoft.com/office/drawing/2014/main" id="{B3888E67-7E18-9C4B-AEAA-FA854445553D}"/>
              </a:ext>
            </a:extLst>
          </p:cNvPr>
          <p:cNvSpPr/>
          <p:nvPr/>
        </p:nvSpPr>
        <p:spPr>
          <a:xfrm>
            <a:off x="1994003" y="18083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7" name="Google Shape;7240;p75">
            <a:extLst>
              <a:ext uri="{FF2B5EF4-FFF2-40B4-BE49-F238E27FC236}">
                <a16:creationId xmlns:a16="http://schemas.microsoft.com/office/drawing/2014/main" id="{D150DB0F-9ED5-36CA-24B9-F38382BD6182}"/>
              </a:ext>
            </a:extLst>
          </p:cNvPr>
          <p:cNvSpPr/>
          <p:nvPr/>
        </p:nvSpPr>
        <p:spPr>
          <a:xfrm>
            <a:off x="2037848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8" name="Google Shape;7240;p75">
            <a:extLst>
              <a:ext uri="{FF2B5EF4-FFF2-40B4-BE49-F238E27FC236}">
                <a16:creationId xmlns:a16="http://schemas.microsoft.com/office/drawing/2014/main" id="{81F8C2F6-2E6D-A216-4C8B-EEF79EAA3FEC}"/>
              </a:ext>
            </a:extLst>
          </p:cNvPr>
          <p:cNvSpPr/>
          <p:nvPr/>
        </p:nvSpPr>
        <p:spPr>
          <a:xfrm>
            <a:off x="2081693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09" name="Google Shape;7240;p75">
            <a:extLst>
              <a:ext uri="{FF2B5EF4-FFF2-40B4-BE49-F238E27FC236}">
                <a16:creationId xmlns:a16="http://schemas.microsoft.com/office/drawing/2014/main" id="{517A2AEB-CC2B-17F8-9A80-541F6CC73288}"/>
              </a:ext>
            </a:extLst>
          </p:cNvPr>
          <p:cNvSpPr/>
          <p:nvPr/>
        </p:nvSpPr>
        <p:spPr>
          <a:xfrm>
            <a:off x="2127692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0" name="Google Shape;7240;p75">
            <a:extLst>
              <a:ext uri="{FF2B5EF4-FFF2-40B4-BE49-F238E27FC236}">
                <a16:creationId xmlns:a16="http://schemas.microsoft.com/office/drawing/2014/main" id="{DCB5954E-90F6-A282-1ED5-BBF093D2E1E0}"/>
              </a:ext>
            </a:extLst>
          </p:cNvPr>
          <p:cNvSpPr/>
          <p:nvPr/>
        </p:nvSpPr>
        <p:spPr>
          <a:xfrm>
            <a:off x="2173689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1" name="Google Shape;7240;p75">
            <a:extLst>
              <a:ext uri="{FF2B5EF4-FFF2-40B4-BE49-F238E27FC236}">
                <a16:creationId xmlns:a16="http://schemas.microsoft.com/office/drawing/2014/main" id="{E3365A29-024E-FB67-2E09-67A89A677EA8}"/>
              </a:ext>
            </a:extLst>
          </p:cNvPr>
          <p:cNvSpPr/>
          <p:nvPr/>
        </p:nvSpPr>
        <p:spPr>
          <a:xfrm>
            <a:off x="2219689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2" name="Google Shape;7240;p75">
            <a:extLst>
              <a:ext uri="{FF2B5EF4-FFF2-40B4-BE49-F238E27FC236}">
                <a16:creationId xmlns:a16="http://schemas.microsoft.com/office/drawing/2014/main" id="{11B3BE1A-9CF7-9440-72C2-62DA910737CB}"/>
              </a:ext>
            </a:extLst>
          </p:cNvPr>
          <p:cNvSpPr/>
          <p:nvPr/>
        </p:nvSpPr>
        <p:spPr>
          <a:xfrm>
            <a:off x="2262680" y="18083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3" name="Google Shape;7240;p75">
            <a:extLst>
              <a:ext uri="{FF2B5EF4-FFF2-40B4-BE49-F238E27FC236}">
                <a16:creationId xmlns:a16="http://schemas.microsoft.com/office/drawing/2014/main" id="{71AAEDCA-2F60-D04F-D810-783CF40844CB}"/>
              </a:ext>
            </a:extLst>
          </p:cNvPr>
          <p:cNvSpPr/>
          <p:nvPr/>
        </p:nvSpPr>
        <p:spPr>
          <a:xfrm>
            <a:off x="2306526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4" name="Google Shape;7240;p75">
            <a:extLst>
              <a:ext uri="{FF2B5EF4-FFF2-40B4-BE49-F238E27FC236}">
                <a16:creationId xmlns:a16="http://schemas.microsoft.com/office/drawing/2014/main" id="{BC9B11D0-14A3-5E64-A427-A6CD65436A51}"/>
              </a:ext>
            </a:extLst>
          </p:cNvPr>
          <p:cNvSpPr/>
          <p:nvPr/>
        </p:nvSpPr>
        <p:spPr>
          <a:xfrm>
            <a:off x="2350371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5" name="Google Shape;7240;p75">
            <a:extLst>
              <a:ext uri="{FF2B5EF4-FFF2-40B4-BE49-F238E27FC236}">
                <a16:creationId xmlns:a16="http://schemas.microsoft.com/office/drawing/2014/main" id="{0EF1EA3F-7E22-85ED-1F5A-589CAB26A84A}"/>
              </a:ext>
            </a:extLst>
          </p:cNvPr>
          <p:cNvSpPr/>
          <p:nvPr/>
        </p:nvSpPr>
        <p:spPr>
          <a:xfrm>
            <a:off x="2396370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6" name="Google Shape;7240;p75">
            <a:extLst>
              <a:ext uri="{FF2B5EF4-FFF2-40B4-BE49-F238E27FC236}">
                <a16:creationId xmlns:a16="http://schemas.microsoft.com/office/drawing/2014/main" id="{8FCF517A-3024-7E87-A112-5ECB183ACC2E}"/>
              </a:ext>
            </a:extLst>
          </p:cNvPr>
          <p:cNvSpPr/>
          <p:nvPr/>
        </p:nvSpPr>
        <p:spPr>
          <a:xfrm>
            <a:off x="2442367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7" name="Google Shape;7240;p75">
            <a:extLst>
              <a:ext uri="{FF2B5EF4-FFF2-40B4-BE49-F238E27FC236}">
                <a16:creationId xmlns:a16="http://schemas.microsoft.com/office/drawing/2014/main" id="{FEA4668B-3034-44E7-51FF-1612E382AE40}"/>
              </a:ext>
            </a:extLst>
          </p:cNvPr>
          <p:cNvSpPr/>
          <p:nvPr/>
        </p:nvSpPr>
        <p:spPr>
          <a:xfrm>
            <a:off x="2488366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8" name="Google Shape;7240;p75">
            <a:extLst>
              <a:ext uri="{FF2B5EF4-FFF2-40B4-BE49-F238E27FC236}">
                <a16:creationId xmlns:a16="http://schemas.microsoft.com/office/drawing/2014/main" id="{9160B332-39CE-91A8-B965-390FE0CEB45C}"/>
              </a:ext>
            </a:extLst>
          </p:cNvPr>
          <p:cNvSpPr/>
          <p:nvPr/>
        </p:nvSpPr>
        <p:spPr>
          <a:xfrm>
            <a:off x="2529204" y="18083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19" name="Google Shape;7240;p75">
            <a:extLst>
              <a:ext uri="{FF2B5EF4-FFF2-40B4-BE49-F238E27FC236}">
                <a16:creationId xmlns:a16="http://schemas.microsoft.com/office/drawing/2014/main" id="{11FB8CD0-271D-0D00-17A3-FDD51D778661}"/>
              </a:ext>
            </a:extLst>
          </p:cNvPr>
          <p:cNvSpPr/>
          <p:nvPr/>
        </p:nvSpPr>
        <p:spPr>
          <a:xfrm>
            <a:off x="2573049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0" name="Google Shape;7240;p75">
            <a:extLst>
              <a:ext uri="{FF2B5EF4-FFF2-40B4-BE49-F238E27FC236}">
                <a16:creationId xmlns:a16="http://schemas.microsoft.com/office/drawing/2014/main" id="{E2E511C2-A75D-E7B1-93DA-E94C0F958EE8}"/>
              </a:ext>
            </a:extLst>
          </p:cNvPr>
          <p:cNvSpPr/>
          <p:nvPr/>
        </p:nvSpPr>
        <p:spPr>
          <a:xfrm>
            <a:off x="2616894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1" name="Google Shape;7240;p75">
            <a:extLst>
              <a:ext uri="{FF2B5EF4-FFF2-40B4-BE49-F238E27FC236}">
                <a16:creationId xmlns:a16="http://schemas.microsoft.com/office/drawing/2014/main" id="{F386E179-709F-73BF-B104-5254D9FC8CEE}"/>
              </a:ext>
            </a:extLst>
          </p:cNvPr>
          <p:cNvSpPr/>
          <p:nvPr/>
        </p:nvSpPr>
        <p:spPr>
          <a:xfrm>
            <a:off x="2662893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2" name="Google Shape;7240;p75">
            <a:extLst>
              <a:ext uri="{FF2B5EF4-FFF2-40B4-BE49-F238E27FC236}">
                <a16:creationId xmlns:a16="http://schemas.microsoft.com/office/drawing/2014/main" id="{52AB201A-EE49-1918-D27A-721945FEA2DE}"/>
              </a:ext>
            </a:extLst>
          </p:cNvPr>
          <p:cNvSpPr/>
          <p:nvPr/>
        </p:nvSpPr>
        <p:spPr>
          <a:xfrm>
            <a:off x="2708890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3" name="Google Shape;7240;p75">
            <a:extLst>
              <a:ext uri="{FF2B5EF4-FFF2-40B4-BE49-F238E27FC236}">
                <a16:creationId xmlns:a16="http://schemas.microsoft.com/office/drawing/2014/main" id="{CA34A455-930C-716E-808E-2F4CA0989B5A}"/>
              </a:ext>
            </a:extLst>
          </p:cNvPr>
          <p:cNvSpPr/>
          <p:nvPr/>
        </p:nvSpPr>
        <p:spPr>
          <a:xfrm>
            <a:off x="2754889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4" name="Google Shape;7240;p75">
            <a:extLst>
              <a:ext uri="{FF2B5EF4-FFF2-40B4-BE49-F238E27FC236}">
                <a16:creationId xmlns:a16="http://schemas.microsoft.com/office/drawing/2014/main" id="{B21F5A9D-68FA-5C34-E879-7D7DF484DFE3}"/>
              </a:ext>
            </a:extLst>
          </p:cNvPr>
          <p:cNvSpPr/>
          <p:nvPr/>
        </p:nvSpPr>
        <p:spPr>
          <a:xfrm>
            <a:off x="2797881" y="18083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5" name="Google Shape;7240;p75">
            <a:extLst>
              <a:ext uri="{FF2B5EF4-FFF2-40B4-BE49-F238E27FC236}">
                <a16:creationId xmlns:a16="http://schemas.microsoft.com/office/drawing/2014/main" id="{E1B6FEDD-27C6-669C-EE8B-12170152AB7B}"/>
              </a:ext>
            </a:extLst>
          </p:cNvPr>
          <p:cNvSpPr/>
          <p:nvPr/>
        </p:nvSpPr>
        <p:spPr>
          <a:xfrm>
            <a:off x="2841726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6" name="Google Shape;7240;p75">
            <a:extLst>
              <a:ext uri="{FF2B5EF4-FFF2-40B4-BE49-F238E27FC236}">
                <a16:creationId xmlns:a16="http://schemas.microsoft.com/office/drawing/2014/main" id="{1C087BA7-83BA-C425-B34C-67786EA4CE7C}"/>
              </a:ext>
            </a:extLst>
          </p:cNvPr>
          <p:cNvSpPr/>
          <p:nvPr/>
        </p:nvSpPr>
        <p:spPr>
          <a:xfrm>
            <a:off x="2885571" y="18083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7" name="Google Shape;7240;p75">
            <a:extLst>
              <a:ext uri="{FF2B5EF4-FFF2-40B4-BE49-F238E27FC236}">
                <a16:creationId xmlns:a16="http://schemas.microsoft.com/office/drawing/2014/main" id="{B774D93F-541A-E0F8-12ED-A101B76F96AC}"/>
              </a:ext>
            </a:extLst>
          </p:cNvPr>
          <p:cNvSpPr/>
          <p:nvPr/>
        </p:nvSpPr>
        <p:spPr>
          <a:xfrm>
            <a:off x="2931571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8" name="Google Shape;7240;p75">
            <a:extLst>
              <a:ext uri="{FF2B5EF4-FFF2-40B4-BE49-F238E27FC236}">
                <a16:creationId xmlns:a16="http://schemas.microsoft.com/office/drawing/2014/main" id="{93362DCA-B035-4D1C-D28A-AC95CD51A241}"/>
              </a:ext>
            </a:extLst>
          </p:cNvPr>
          <p:cNvSpPr/>
          <p:nvPr/>
        </p:nvSpPr>
        <p:spPr>
          <a:xfrm>
            <a:off x="2977568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29" name="Google Shape;7240;p75">
            <a:extLst>
              <a:ext uri="{FF2B5EF4-FFF2-40B4-BE49-F238E27FC236}">
                <a16:creationId xmlns:a16="http://schemas.microsoft.com/office/drawing/2014/main" id="{9D83B0C1-DD6D-9671-C583-FCFDF0159E10}"/>
              </a:ext>
            </a:extLst>
          </p:cNvPr>
          <p:cNvSpPr/>
          <p:nvPr/>
        </p:nvSpPr>
        <p:spPr>
          <a:xfrm>
            <a:off x="3023567" y="180836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0" name="Google Shape;7240;p75">
            <a:extLst>
              <a:ext uri="{FF2B5EF4-FFF2-40B4-BE49-F238E27FC236}">
                <a16:creationId xmlns:a16="http://schemas.microsoft.com/office/drawing/2014/main" id="{02311A7C-CAFD-B5D1-CAD5-20774CD93A68}"/>
              </a:ext>
            </a:extLst>
          </p:cNvPr>
          <p:cNvSpPr/>
          <p:nvPr/>
        </p:nvSpPr>
        <p:spPr>
          <a:xfrm>
            <a:off x="1993353" y="176290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1" name="Google Shape;7240;p75">
            <a:extLst>
              <a:ext uri="{FF2B5EF4-FFF2-40B4-BE49-F238E27FC236}">
                <a16:creationId xmlns:a16="http://schemas.microsoft.com/office/drawing/2014/main" id="{E74E6A94-1DF8-1AD7-E75A-F7E6E49C82B2}"/>
              </a:ext>
            </a:extLst>
          </p:cNvPr>
          <p:cNvSpPr/>
          <p:nvPr/>
        </p:nvSpPr>
        <p:spPr>
          <a:xfrm>
            <a:off x="2037198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2" name="Google Shape;7240;p75">
            <a:extLst>
              <a:ext uri="{FF2B5EF4-FFF2-40B4-BE49-F238E27FC236}">
                <a16:creationId xmlns:a16="http://schemas.microsoft.com/office/drawing/2014/main" id="{B66DCF7B-78ED-9156-5F26-7AF86BA523B1}"/>
              </a:ext>
            </a:extLst>
          </p:cNvPr>
          <p:cNvSpPr/>
          <p:nvPr/>
        </p:nvSpPr>
        <p:spPr>
          <a:xfrm>
            <a:off x="2081043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3" name="Google Shape;7240;p75">
            <a:extLst>
              <a:ext uri="{FF2B5EF4-FFF2-40B4-BE49-F238E27FC236}">
                <a16:creationId xmlns:a16="http://schemas.microsoft.com/office/drawing/2014/main" id="{0262EF2F-2D3C-F7C4-FA29-9E12E48F6BF4}"/>
              </a:ext>
            </a:extLst>
          </p:cNvPr>
          <p:cNvSpPr/>
          <p:nvPr/>
        </p:nvSpPr>
        <p:spPr>
          <a:xfrm>
            <a:off x="2127043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4" name="Google Shape;7240;p75">
            <a:extLst>
              <a:ext uri="{FF2B5EF4-FFF2-40B4-BE49-F238E27FC236}">
                <a16:creationId xmlns:a16="http://schemas.microsoft.com/office/drawing/2014/main" id="{9FEBB833-1381-23B7-B702-ADE2DE5496B5}"/>
              </a:ext>
            </a:extLst>
          </p:cNvPr>
          <p:cNvSpPr/>
          <p:nvPr/>
        </p:nvSpPr>
        <p:spPr>
          <a:xfrm>
            <a:off x="2173040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5" name="Google Shape;7240;p75">
            <a:extLst>
              <a:ext uri="{FF2B5EF4-FFF2-40B4-BE49-F238E27FC236}">
                <a16:creationId xmlns:a16="http://schemas.microsoft.com/office/drawing/2014/main" id="{A8D0FF42-7274-871B-E08B-5C01D34B8E48}"/>
              </a:ext>
            </a:extLst>
          </p:cNvPr>
          <p:cNvSpPr/>
          <p:nvPr/>
        </p:nvSpPr>
        <p:spPr>
          <a:xfrm>
            <a:off x="2219039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6" name="Google Shape;7240;p75">
            <a:extLst>
              <a:ext uri="{FF2B5EF4-FFF2-40B4-BE49-F238E27FC236}">
                <a16:creationId xmlns:a16="http://schemas.microsoft.com/office/drawing/2014/main" id="{8CF9485C-2830-3142-F7CD-5DEA0B77AE21}"/>
              </a:ext>
            </a:extLst>
          </p:cNvPr>
          <p:cNvSpPr/>
          <p:nvPr/>
        </p:nvSpPr>
        <p:spPr>
          <a:xfrm>
            <a:off x="2262031" y="176290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7" name="Google Shape;7240;p75">
            <a:extLst>
              <a:ext uri="{FF2B5EF4-FFF2-40B4-BE49-F238E27FC236}">
                <a16:creationId xmlns:a16="http://schemas.microsoft.com/office/drawing/2014/main" id="{1419F35B-2533-D469-FFB7-0AEF2614429E}"/>
              </a:ext>
            </a:extLst>
          </p:cNvPr>
          <p:cNvSpPr/>
          <p:nvPr/>
        </p:nvSpPr>
        <p:spPr>
          <a:xfrm>
            <a:off x="2305876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8" name="Google Shape;7240;p75">
            <a:extLst>
              <a:ext uri="{FF2B5EF4-FFF2-40B4-BE49-F238E27FC236}">
                <a16:creationId xmlns:a16="http://schemas.microsoft.com/office/drawing/2014/main" id="{6B727034-60BE-0C10-1D79-F09BBB824069}"/>
              </a:ext>
            </a:extLst>
          </p:cNvPr>
          <p:cNvSpPr/>
          <p:nvPr/>
        </p:nvSpPr>
        <p:spPr>
          <a:xfrm>
            <a:off x="2349721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39" name="Google Shape;7240;p75">
            <a:extLst>
              <a:ext uri="{FF2B5EF4-FFF2-40B4-BE49-F238E27FC236}">
                <a16:creationId xmlns:a16="http://schemas.microsoft.com/office/drawing/2014/main" id="{732651F5-357F-D908-3046-EF9E15A1CB18}"/>
              </a:ext>
            </a:extLst>
          </p:cNvPr>
          <p:cNvSpPr/>
          <p:nvPr/>
        </p:nvSpPr>
        <p:spPr>
          <a:xfrm>
            <a:off x="2395720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0" name="Google Shape;7240;p75">
            <a:extLst>
              <a:ext uri="{FF2B5EF4-FFF2-40B4-BE49-F238E27FC236}">
                <a16:creationId xmlns:a16="http://schemas.microsoft.com/office/drawing/2014/main" id="{C0C00D64-FE74-B547-8031-CE9ACDCD4E5B}"/>
              </a:ext>
            </a:extLst>
          </p:cNvPr>
          <p:cNvSpPr/>
          <p:nvPr/>
        </p:nvSpPr>
        <p:spPr>
          <a:xfrm>
            <a:off x="2441717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1" name="Google Shape;7240;p75">
            <a:extLst>
              <a:ext uri="{FF2B5EF4-FFF2-40B4-BE49-F238E27FC236}">
                <a16:creationId xmlns:a16="http://schemas.microsoft.com/office/drawing/2014/main" id="{C0FE3B60-D549-45DB-FFD9-A9DA5FFF1DB9}"/>
              </a:ext>
            </a:extLst>
          </p:cNvPr>
          <p:cNvSpPr/>
          <p:nvPr/>
        </p:nvSpPr>
        <p:spPr>
          <a:xfrm>
            <a:off x="2487717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2" name="Google Shape;7240;p75">
            <a:extLst>
              <a:ext uri="{FF2B5EF4-FFF2-40B4-BE49-F238E27FC236}">
                <a16:creationId xmlns:a16="http://schemas.microsoft.com/office/drawing/2014/main" id="{5F4C04E9-79F9-8A97-8D42-516BFE8A40A6}"/>
              </a:ext>
            </a:extLst>
          </p:cNvPr>
          <p:cNvSpPr/>
          <p:nvPr/>
        </p:nvSpPr>
        <p:spPr>
          <a:xfrm>
            <a:off x="2528554" y="176290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3" name="Google Shape;7240;p75">
            <a:extLst>
              <a:ext uri="{FF2B5EF4-FFF2-40B4-BE49-F238E27FC236}">
                <a16:creationId xmlns:a16="http://schemas.microsoft.com/office/drawing/2014/main" id="{B907DD9E-1DAB-69AA-F899-4C6782EA79A5}"/>
              </a:ext>
            </a:extLst>
          </p:cNvPr>
          <p:cNvSpPr/>
          <p:nvPr/>
        </p:nvSpPr>
        <p:spPr>
          <a:xfrm>
            <a:off x="2572399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4" name="Google Shape;7240;p75">
            <a:extLst>
              <a:ext uri="{FF2B5EF4-FFF2-40B4-BE49-F238E27FC236}">
                <a16:creationId xmlns:a16="http://schemas.microsoft.com/office/drawing/2014/main" id="{168F3477-FD5E-DB47-E855-86A03A2D0AD4}"/>
              </a:ext>
            </a:extLst>
          </p:cNvPr>
          <p:cNvSpPr/>
          <p:nvPr/>
        </p:nvSpPr>
        <p:spPr>
          <a:xfrm>
            <a:off x="2616244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5" name="Google Shape;7240;p75">
            <a:extLst>
              <a:ext uri="{FF2B5EF4-FFF2-40B4-BE49-F238E27FC236}">
                <a16:creationId xmlns:a16="http://schemas.microsoft.com/office/drawing/2014/main" id="{FF2D1D95-26A5-B327-D192-8740FD151A50}"/>
              </a:ext>
            </a:extLst>
          </p:cNvPr>
          <p:cNvSpPr/>
          <p:nvPr/>
        </p:nvSpPr>
        <p:spPr>
          <a:xfrm>
            <a:off x="2662244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6" name="Google Shape;7240;p75">
            <a:extLst>
              <a:ext uri="{FF2B5EF4-FFF2-40B4-BE49-F238E27FC236}">
                <a16:creationId xmlns:a16="http://schemas.microsoft.com/office/drawing/2014/main" id="{614B5884-C42A-25F7-CBAE-0F17F62637FC}"/>
              </a:ext>
            </a:extLst>
          </p:cNvPr>
          <p:cNvSpPr/>
          <p:nvPr/>
        </p:nvSpPr>
        <p:spPr>
          <a:xfrm>
            <a:off x="2708240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7" name="Google Shape;7240;p75">
            <a:extLst>
              <a:ext uri="{FF2B5EF4-FFF2-40B4-BE49-F238E27FC236}">
                <a16:creationId xmlns:a16="http://schemas.microsoft.com/office/drawing/2014/main" id="{37385D53-5B0E-55B1-342B-84C8C5A3FDBC}"/>
              </a:ext>
            </a:extLst>
          </p:cNvPr>
          <p:cNvSpPr/>
          <p:nvPr/>
        </p:nvSpPr>
        <p:spPr>
          <a:xfrm>
            <a:off x="2754240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8" name="Google Shape;7240;p75">
            <a:extLst>
              <a:ext uri="{FF2B5EF4-FFF2-40B4-BE49-F238E27FC236}">
                <a16:creationId xmlns:a16="http://schemas.microsoft.com/office/drawing/2014/main" id="{BB41BFD0-55D9-DA07-2EBB-B1F4724F486E}"/>
              </a:ext>
            </a:extLst>
          </p:cNvPr>
          <p:cNvSpPr/>
          <p:nvPr/>
        </p:nvSpPr>
        <p:spPr>
          <a:xfrm>
            <a:off x="2797232" y="176290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9" name="Google Shape;7240;p75">
            <a:extLst>
              <a:ext uri="{FF2B5EF4-FFF2-40B4-BE49-F238E27FC236}">
                <a16:creationId xmlns:a16="http://schemas.microsoft.com/office/drawing/2014/main" id="{D36AFEDD-0DFA-26FF-EEB8-A0A201088361}"/>
              </a:ext>
            </a:extLst>
          </p:cNvPr>
          <p:cNvSpPr/>
          <p:nvPr/>
        </p:nvSpPr>
        <p:spPr>
          <a:xfrm>
            <a:off x="2841077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0" name="Google Shape;7240;p75">
            <a:extLst>
              <a:ext uri="{FF2B5EF4-FFF2-40B4-BE49-F238E27FC236}">
                <a16:creationId xmlns:a16="http://schemas.microsoft.com/office/drawing/2014/main" id="{C20F88EC-B332-0FA7-E23E-B88C4956C8F2}"/>
              </a:ext>
            </a:extLst>
          </p:cNvPr>
          <p:cNvSpPr/>
          <p:nvPr/>
        </p:nvSpPr>
        <p:spPr>
          <a:xfrm>
            <a:off x="2884922" y="176290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1" name="Google Shape;7240;p75">
            <a:extLst>
              <a:ext uri="{FF2B5EF4-FFF2-40B4-BE49-F238E27FC236}">
                <a16:creationId xmlns:a16="http://schemas.microsoft.com/office/drawing/2014/main" id="{1284FCF3-E05E-7E65-7786-E6EEEE33DD56}"/>
              </a:ext>
            </a:extLst>
          </p:cNvPr>
          <p:cNvSpPr/>
          <p:nvPr/>
        </p:nvSpPr>
        <p:spPr>
          <a:xfrm>
            <a:off x="2930921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2" name="Google Shape;7240;p75">
            <a:extLst>
              <a:ext uri="{FF2B5EF4-FFF2-40B4-BE49-F238E27FC236}">
                <a16:creationId xmlns:a16="http://schemas.microsoft.com/office/drawing/2014/main" id="{BB23A80F-AC54-AAAD-D16E-DE6B3A823523}"/>
              </a:ext>
            </a:extLst>
          </p:cNvPr>
          <p:cNvSpPr/>
          <p:nvPr/>
        </p:nvSpPr>
        <p:spPr>
          <a:xfrm>
            <a:off x="2976918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3" name="Google Shape;7240;p75">
            <a:extLst>
              <a:ext uri="{FF2B5EF4-FFF2-40B4-BE49-F238E27FC236}">
                <a16:creationId xmlns:a16="http://schemas.microsoft.com/office/drawing/2014/main" id="{6001C979-31DA-62CA-62E2-CF5CF7316974}"/>
              </a:ext>
            </a:extLst>
          </p:cNvPr>
          <p:cNvSpPr/>
          <p:nvPr/>
        </p:nvSpPr>
        <p:spPr>
          <a:xfrm>
            <a:off x="3022917" y="17629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4" name="Google Shape;7240;p75">
            <a:extLst>
              <a:ext uri="{FF2B5EF4-FFF2-40B4-BE49-F238E27FC236}">
                <a16:creationId xmlns:a16="http://schemas.microsoft.com/office/drawing/2014/main" id="{F0C4E0F0-5206-80C8-A861-0C0EE00D8168}"/>
              </a:ext>
            </a:extLst>
          </p:cNvPr>
          <p:cNvSpPr/>
          <p:nvPr/>
        </p:nvSpPr>
        <p:spPr>
          <a:xfrm>
            <a:off x="3069037" y="180691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5" name="Google Shape;7240;p75">
            <a:extLst>
              <a:ext uri="{FF2B5EF4-FFF2-40B4-BE49-F238E27FC236}">
                <a16:creationId xmlns:a16="http://schemas.microsoft.com/office/drawing/2014/main" id="{F9F0C80C-0688-F597-5485-8B3E6C299811}"/>
              </a:ext>
            </a:extLst>
          </p:cNvPr>
          <p:cNvSpPr/>
          <p:nvPr/>
        </p:nvSpPr>
        <p:spPr>
          <a:xfrm>
            <a:off x="3068387" y="176145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6" name="Google Shape;7240;p75">
            <a:extLst>
              <a:ext uri="{FF2B5EF4-FFF2-40B4-BE49-F238E27FC236}">
                <a16:creationId xmlns:a16="http://schemas.microsoft.com/office/drawing/2014/main" id="{A951F1E6-EE24-19E3-723F-3921B61FC8CC}"/>
              </a:ext>
            </a:extLst>
          </p:cNvPr>
          <p:cNvSpPr/>
          <p:nvPr/>
        </p:nvSpPr>
        <p:spPr>
          <a:xfrm>
            <a:off x="1993351" y="17131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7" name="Google Shape;7240;p75">
            <a:extLst>
              <a:ext uri="{FF2B5EF4-FFF2-40B4-BE49-F238E27FC236}">
                <a16:creationId xmlns:a16="http://schemas.microsoft.com/office/drawing/2014/main" id="{AEAD25BC-AE34-5DFB-2954-94E63C703E3A}"/>
              </a:ext>
            </a:extLst>
          </p:cNvPr>
          <p:cNvSpPr/>
          <p:nvPr/>
        </p:nvSpPr>
        <p:spPr>
          <a:xfrm>
            <a:off x="2037197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8" name="Google Shape;7240;p75">
            <a:extLst>
              <a:ext uri="{FF2B5EF4-FFF2-40B4-BE49-F238E27FC236}">
                <a16:creationId xmlns:a16="http://schemas.microsoft.com/office/drawing/2014/main" id="{F092445F-0520-23DC-E6E8-DE710E231A49}"/>
              </a:ext>
            </a:extLst>
          </p:cNvPr>
          <p:cNvSpPr/>
          <p:nvPr/>
        </p:nvSpPr>
        <p:spPr>
          <a:xfrm>
            <a:off x="2081042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59" name="Google Shape;7240;p75">
            <a:extLst>
              <a:ext uri="{FF2B5EF4-FFF2-40B4-BE49-F238E27FC236}">
                <a16:creationId xmlns:a16="http://schemas.microsoft.com/office/drawing/2014/main" id="{1DA0C383-0B69-798A-71CA-3117FF2E4021}"/>
              </a:ext>
            </a:extLst>
          </p:cNvPr>
          <p:cNvSpPr/>
          <p:nvPr/>
        </p:nvSpPr>
        <p:spPr>
          <a:xfrm>
            <a:off x="2127041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0" name="Google Shape;7240;p75">
            <a:extLst>
              <a:ext uri="{FF2B5EF4-FFF2-40B4-BE49-F238E27FC236}">
                <a16:creationId xmlns:a16="http://schemas.microsoft.com/office/drawing/2014/main" id="{19DE753D-3727-44BB-2793-CC6907E7817B}"/>
              </a:ext>
            </a:extLst>
          </p:cNvPr>
          <p:cNvSpPr/>
          <p:nvPr/>
        </p:nvSpPr>
        <p:spPr>
          <a:xfrm>
            <a:off x="2173038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1" name="Google Shape;7240;p75">
            <a:extLst>
              <a:ext uri="{FF2B5EF4-FFF2-40B4-BE49-F238E27FC236}">
                <a16:creationId xmlns:a16="http://schemas.microsoft.com/office/drawing/2014/main" id="{A8323DAC-C0AF-54D5-CDD0-710863C04A15}"/>
              </a:ext>
            </a:extLst>
          </p:cNvPr>
          <p:cNvSpPr/>
          <p:nvPr/>
        </p:nvSpPr>
        <p:spPr>
          <a:xfrm>
            <a:off x="2219037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2" name="Google Shape;7240;p75">
            <a:extLst>
              <a:ext uri="{FF2B5EF4-FFF2-40B4-BE49-F238E27FC236}">
                <a16:creationId xmlns:a16="http://schemas.microsoft.com/office/drawing/2014/main" id="{F13836F7-675D-BF43-8B09-D539F4CC0A6C}"/>
              </a:ext>
            </a:extLst>
          </p:cNvPr>
          <p:cNvSpPr/>
          <p:nvPr/>
        </p:nvSpPr>
        <p:spPr>
          <a:xfrm>
            <a:off x="2262029" y="17131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3" name="Google Shape;7240;p75">
            <a:extLst>
              <a:ext uri="{FF2B5EF4-FFF2-40B4-BE49-F238E27FC236}">
                <a16:creationId xmlns:a16="http://schemas.microsoft.com/office/drawing/2014/main" id="{69FF546E-3E80-1107-F93C-BA27873CB29D}"/>
              </a:ext>
            </a:extLst>
          </p:cNvPr>
          <p:cNvSpPr/>
          <p:nvPr/>
        </p:nvSpPr>
        <p:spPr>
          <a:xfrm>
            <a:off x="2305874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4" name="Google Shape;7240;p75">
            <a:extLst>
              <a:ext uri="{FF2B5EF4-FFF2-40B4-BE49-F238E27FC236}">
                <a16:creationId xmlns:a16="http://schemas.microsoft.com/office/drawing/2014/main" id="{7995CF06-5666-2EB9-1619-1BB83C01D640}"/>
              </a:ext>
            </a:extLst>
          </p:cNvPr>
          <p:cNvSpPr/>
          <p:nvPr/>
        </p:nvSpPr>
        <p:spPr>
          <a:xfrm>
            <a:off x="2349719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5" name="Google Shape;7240;p75">
            <a:extLst>
              <a:ext uri="{FF2B5EF4-FFF2-40B4-BE49-F238E27FC236}">
                <a16:creationId xmlns:a16="http://schemas.microsoft.com/office/drawing/2014/main" id="{5587A027-016E-91CA-F1C9-1110CD9F6745}"/>
              </a:ext>
            </a:extLst>
          </p:cNvPr>
          <p:cNvSpPr/>
          <p:nvPr/>
        </p:nvSpPr>
        <p:spPr>
          <a:xfrm>
            <a:off x="2395719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6" name="Google Shape;7240;p75">
            <a:extLst>
              <a:ext uri="{FF2B5EF4-FFF2-40B4-BE49-F238E27FC236}">
                <a16:creationId xmlns:a16="http://schemas.microsoft.com/office/drawing/2014/main" id="{E2A54A3E-6222-7832-27A2-E7DDA4BE1BDA}"/>
              </a:ext>
            </a:extLst>
          </p:cNvPr>
          <p:cNvSpPr/>
          <p:nvPr/>
        </p:nvSpPr>
        <p:spPr>
          <a:xfrm>
            <a:off x="2441715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7" name="Google Shape;7240;p75">
            <a:extLst>
              <a:ext uri="{FF2B5EF4-FFF2-40B4-BE49-F238E27FC236}">
                <a16:creationId xmlns:a16="http://schemas.microsoft.com/office/drawing/2014/main" id="{5AC28C46-0C18-5C24-B427-F7ACFD265C1D}"/>
              </a:ext>
            </a:extLst>
          </p:cNvPr>
          <p:cNvSpPr/>
          <p:nvPr/>
        </p:nvSpPr>
        <p:spPr>
          <a:xfrm>
            <a:off x="2487715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8" name="Google Shape;7240;p75">
            <a:extLst>
              <a:ext uri="{FF2B5EF4-FFF2-40B4-BE49-F238E27FC236}">
                <a16:creationId xmlns:a16="http://schemas.microsoft.com/office/drawing/2014/main" id="{B691E31C-8A76-B5ED-D78B-F60114942098}"/>
              </a:ext>
            </a:extLst>
          </p:cNvPr>
          <p:cNvSpPr/>
          <p:nvPr/>
        </p:nvSpPr>
        <p:spPr>
          <a:xfrm>
            <a:off x="2528552" y="17131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9" name="Google Shape;7240;p75">
            <a:extLst>
              <a:ext uri="{FF2B5EF4-FFF2-40B4-BE49-F238E27FC236}">
                <a16:creationId xmlns:a16="http://schemas.microsoft.com/office/drawing/2014/main" id="{AD052AEF-9C0E-2407-7D7A-FA8B894481A3}"/>
              </a:ext>
            </a:extLst>
          </p:cNvPr>
          <p:cNvSpPr/>
          <p:nvPr/>
        </p:nvSpPr>
        <p:spPr>
          <a:xfrm>
            <a:off x="2572397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0" name="Google Shape;7240;p75">
            <a:extLst>
              <a:ext uri="{FF2B5EF4-FFF2-40B4-BE49-F238E27FC236}">
                <a16:creationId xmlns:a16="http://schemas.microsoft.com/office/drawing/2014/main" id="{E70541D2-41EE-CE9D-EDB5-8DD508D7D31D}"/>
              </a:ext>
            </a:extLst>
          </p:cNvPr>
          <p:cNvSpPr/>
          <p:nvPr/>
        </p:nvSpPr>
        <p:spPr>
          <a:xfrm>
            <a:off x="2616242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1" name="Google Shape;7240;p75">
            <a:extLst>
              <a:ext uri="{FF2B5EF4-FFF2-40B4-BE49-F238E27FC236}">
                <a16:creationId xmlns:a16="http://schemas.microsoft.com/office/drawing/2014/main" id="{5A46F136-F3CC-CD2C-6845-996BB415C7C4}"/>
              </a:ext>
            </a:extLst>
          </p:cNvPr>
          <p:cNvSpPr/>
          <p:nvPr/>
        </p:nvSpPr>
        <p:spPr>
          <a:xfrm>
            <a:off x="2662242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2" name="Google Shape;7240;p75">
            <a:extLst>
              <a:ext uri="{FF2B5EF4-FFF2-40B4-BE49-F238E27FC236}">
                <a16:creationId xmlns:a16="http://schemas.microsoft.com/office/drawing/2014/main" id="{D8168166-ABB9-27E6-7B43-25BB3A590435}"/>
              </a:ext>
            </a:extLst>
          </p:cNvPr>
          <p:cNvSpPr/>
          <p:nvPr/>
        </p:nvSpPr>
        <p:spPr>
          <a:xfrm>
            <a:off x="2708239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3" name="Google Shape;7240;p75">
            <a:extLst>
              <a:ext uri="{FF2B5EF4-FFF2-40B4-BE49-F238E27FC236}">
                <a16:creationId xmlns:a16="http://schemas.microsoft.com/office/drawing/2014/main" id="{26D1871E-14A1-E03C-1FD4-8DE88BC221E8}"/>
              </a:ext>
            </a:extLst>
          </p:cNvPr>
          <p:cNvSpPr/>
          <p:nvPr/>
        </p:nvSpPr>
        <p:spPr>
          <a:xfrm>
            <a:off x="2754238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4" name="Google Shape;7240;p75">
            <a:extLst>
              <a:ext uri="{FF2B5EF4-FFF2-40B4-BE49-F238E27FC236}">
                <a16:creationId xmlns:a16="http://schemas.microsoft.com/office/drawing/2014/main" id="{C370D309-E685-BF38-5C44-832492DFB99D}"/>
              </a:ext>
            </a:extLst>
          </p:cNvPr>
          <p:cNvSpPr/>
          <p:nvPr/>
        </p:nvSpPr>
        <p:spPr>
          <a:xfrm>
            <a:off x="2797230" y="171310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5" name="Google Shape;7240;p75">
            <a:extLst>
              <a:ext uri="{FF2B5EF4-FFF2-40B4-BE49-F238E27FC236}">
                <a16:creationId xmlns:a16="http://schemas.microsoft.com/office/drawing/2014/main" id="{0AD1AA93-8FF1-89CE-3F65-68E1AE085E6D}"/>
              </a:ext>
            </a:extLst>
          </p:cNvPr>
          <p:cNvSpPr/>
          <p:nvPr/>
        </p:nvSpPr>
        <p:spPr>
          <a:xfrm>
            <a:off x="2841075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6" name="Google Shape;7240;p75">
            <a:extLst>
              <a:ext uri="{FF2B5EF4-FFF2-40B4-BE49-F238E27FC236}">
                <a16:creationId xmlns:a16="http://schemas.microsoft.com/office/drawing/2014/main" id="{E63104D9-2971-C82E-8C7C-ECCB4E55218A}"/>
              </a:ext>
            </a:extLst>
          </p:cNvPr>
          <p:cNvSpPr/>
          <p:nvPr/>
        </p:nvSpPr>
        <p:spPr>
          <a:xfrm>
            <a:off x="2884920" y="171310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7" name="Google Shape;7240;p75">
            <a:extLst>
              <a:ext uri="{FF2B5EF4-FFF2-40B4-BE49-F238E27FC236}">
                <a16:creationId xmlns:a16="http://schemas.microsoft.com/office/drawing/2014/main" id="{A0DB6524-9F79-D228-8866-B8BFBD3AF9B2}"/>
              </a:ext>
            </a:extLst>
          </p:cNvPr>
          <p:cNvSpPr/>
          <p:nvPr/>
        </p:nvSpPr>
        <p:spPr>
          <a:xfrm>
            <a:off x="2930919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8" name="Google Shape;7240;p75">
            <a:extLst>
              <a:ext uri="{FF2B5EF4-FFF2-40B4-BE49-F238E27FC236}">
                <a16:creationId xmlns:a16="http://schemas.microsoft.com/office/drawing/2014/main" id="{B82C8D44-8C01-1BF6-EA51-8772A8D23151}"/>
              </a:ext>
            </a:extLst>
          </p:cNvPr>
          <p:cNvSpPr/>
          <p:nvPr/>
        </p:nvSpPr>
        <p:spPr>
          <a:xfrm>
            <a:off x="2976916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9" name="Google Shape;7240;p75">
            <a:extLst>
              <a:ext uri="{FF2B5EF4-FFF2-40B4-BE49-F238E27FC236}">
                <a16:creationId xmlns:a16="http://schemas.microsoft.com/office/drawing/2014/main" id="{3DD842C4-02D8-3404-65E9-230FAC644602}"/>
              </a:ext>
            </a:extLst>
          </p:cNvPr>
          <p:cNvSpPr/>
          <p:nvPr/>
        </p:nvSpPr>
        <p:spPr>
          <a:xfrm>
            <a:off x="3022916" y="171310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0" name="Google Shape;7240;p75">
            <a:extLst>
              <a:ext uri="{FF2B5EF4-FFF2-40B4-BE49-F238E27FC236}">
                <a16:creationId xmlns:a16="http://schemas.microsoft.com/office/drawing/2014/main" id="{1E35D508-31ED-7A4C-6F2C-D3B8E6985DD4}"/>
              </a:ext>
            </a:extLst>
          </p:cNvPr>
          <p:cNvSpPr/>
          <p:nvPr/>
        </p:nvSpPr>
        <p:spPr>
          <a:xfrm>
            <a:off x="1992702" y="16676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1" name="Google Shape;7240;p75">
            <a:extLst>
              <a:ext uri="{FF2B5EF4-FFF2-40B4-BE49-F238E27FC236}">
                <a16:creationId xmlns:a16="http://schemas.microsoft.com/office/drawing/2014/main" id="{49097310-D166-C29B-8230-64BDFC7D45DB}"/>
              </a:ext>
            </a:extLst>
          </p:cNvPr>
          <p:cNvSpPr/>
          <p:nvPr/>
        </p:nvSpPr>
        <p:spPr>
          <a:xfrm>
            <a:off x="2036547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2" name="Google Shape;7240;p75">
            <a:extLst>
              <a:ext uri="{FF2B5EF4-FFF2-40B4-BE49-F238E27FC236}">
                <a16:creationId xmlns:a16="http://schemas.microsoft.com/office/drawing/2014/main" id="{3689957D-06D3-D10F-902E-1C2B68900ADC}"/>
              </a:ext>
            </a:extLst>
          </p:cNvPr>
          <p:cNvSpPr/>
          <p:nvPr/>
        </p:nvSpPr>
        <p:spPr>
          <a:xfrm>
            <a:off x="2080392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3" name="Google Shape;7240;p75">
            <a:extLst>
              <a:ext uri="{FF2B5EF4-FFF2-40B4-BE49-F238E27FC236}">
                <a16:creationId xmlns:a16="http://schemas.microsoft.com/office/drawing/2014/main" id="{9B1D4DAF-1741-FA8B-FCCC-110D003FC758}"/>
              </a:ext>
            </a:extLst>
          </p:cNvPr>
          <p:cNvSpPr/>
          <p:nvPr/>
        </p:nvSpPr>
        <p:spPr>
          <a:xfrm>
            <a:off x="2126391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4" name="Google Shape;7240;p75">
            <a:extLst>
              <a:ext uri="{FF2B5EF4-FFF2-40B4-BE49-F238E27FC236}">
                <a16:creationId xmlns:a16="http://schemas.microsoft.com/office/drawing/2014/main" id="{1404F8A8-19AD-C86D-319B-EE2EEB005C83}"/>
              </a:ext>
            </a:extLst>
          </p:cNvPr>
          <p:cNvSpPr/>
          <p:nvPr/>
        </p:nvSpPr>
        <p:spPr>
          <a:xfrm>
            <a:off x="2172388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5" name="Google Shape;7240;p75">
            <a:extLst>
              <a:ext uri="{FF2B5EF4-FFF2-40B4-BE49-F238E27FC236}">
                <a16:creationId xmlns:a16="http://schemas.microsoft.com/office/drawing/2014/main" id="{49AAE4F6-A886-F119-9CB2-7C669324E4C7}"/>
              </a:ext>
            </a:extLst>
          </p:cNvPr>
          <p:cNvSpPr/>
          <p:nvPr/>
        </p:nvSpPr>
        <p:spPr>
          <a:xfrm>
            <a:off x="2218388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6" name="Google Shape;7240;p75">
            <a:extLst>
              <a:ext uri="{FF2B5EF4-FFF2-40B4-BE49-F238E27FC236}">
                <a16:creationId xmlns:a16="http://schemas.microsoft.com/office/drawing/2014/main" id="{D912827B-ABCD-713C-4C72-4618C49C6FF5}"/>
              </a:ext>
            </a:extLst>
          </p:cNvPr>
          <p:cNvSpPr/>
          <p:nvPr/>
        </p:nvSpPr>
        <p:spPr>
          <a:xfrm>
            <a:off x="2261379" y="16676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7" name="Google Shape;7240;p75">
            <a:extLst>
              <a:ext uri="{FF2B5EF4-FFF2-40B4-BE49-F238E27FC236}">
                <a16:creationId xmlns:a16="http://schemas.microsoft.com/office/drawing/2014/main" id="{8EA5277A-1A94-DF65-3D67-E9B983D0678C}"/>
              </a:ext>
            </a:extLst>
          </p:cNvPr>
          <p:cNvSpPr/>
          <p:nvPr/>
        </p:nvSpPr>
        <p:spPr>
          <a:xfrm>
            <a:off x="2305224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8" name="Google Shape;7240;p75">
            <a:extLst>
              <a:ext uri="{FF2B5EF4-FFF2-40B4-BE49-F238E27FC236}">
                <a16:creationId xmlns:a16="http://schemas.microsoft.com/office/drawing/2014/main" id="{34E21026-BF33-C166-D383-137873345151}"/>
              </a:ext>
            </a:extLst>
          </p:cNvPr>
          <p:cNvSpPr/>
          <p:nvPr/>
        </p:nvSpPr>
        <p:spPr>
          <a:xfrm>
            <a:off x="2349069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9" name="Google Shape;7240;p75">
            <a:extLst>
              <a:ext uri="{FF2B5EF4-FFF2-40B4-BE49-F238E27FC236}">
                <a16:creationId xmlns:a16="http://schemas.microsoft.com/office/drawing/2014/main" id="{7B3F72C0-6E71-CE80-541E-FE77C97361F5}"/>
              </a:ext>
            </a:extLst>
          </p:cNvPr>
          <p:cNvSpPr/>
          <p:nvPr/>
        </p:nvSpPr>
        <p:spPr>
          <a:xfrm>
            <a:off x="2395069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0" name="Google Shape;7240;p75">
            <a:extLst>
              <a:ext uri="{FF2B5EF4-FFF2-40B4-BE49-F238E27FC236}">
                <a16:creationId xmlns:a16="http://schemas.microsoft.com/office/drawing/2014/main" id="{39BEDA50-606C-9120-B417-90810241FC79}"/>
              </a:ext>
            </a:extLst>
          </p:cNvPr>
          <p:cNvSpPr/>
          <p:nvPr/>
        </p:nvSpPr>
        <p:spPr>
          <a:xfrm>
            <a:off x="2441066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1" name="Google Shape;7240;p75">
            <a:extLst>
              <a:ext uri="{FF2B5EF4-FFF2-40B4-BE49-F238E27FC236}">
                <a16:creationId xmlns:a16="http://schemas.microsoft.com/office/drawing/2014/main" id="{1019C4FC-E579-9922-1937-9379E640CE78}"/>
              </a:ext>
            </a:extLst>
          </p:cNvPr>
          <p:cNvSpPr/>
          <p:nvPr/>
        </p:nvSpPr>
        <p:spPr>
          <a:xfrm>
            <a:off x="2487065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2" name="Google Shape;7240;p75">
            <a:extLst>
              <a:ext uri="{FF2B5EF4-FFF2-40B4-BE49-F238E27FC236}">
                <a16:creationId xmlns:a16="http://schemas.microsoft.com/office/drawing/2014/main" id="{C13FB612-311B-9D85-7800-1A324ADF6EFC}"/>
              </a:ext>
            </a:extLst>
          </p:cNvPr>
          <p:cNvSpPr/>
          <p:nvPr/>
        </p:nvSpPr>
        <p:spPr>
          <a:xfrm>
            <a:off x="2527903" y="16676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3" name="Google Shape;7240;p75">
            <a:extLst>
              <a:ext uri="{FF2B5EF4-FFF2-40B4-BE49-F238E27FC236}">
                <a16:creationId xmlns:a16="http://schemas.microsoft.com/office/drawing/2014/main" id="{68223758-617A-2831-3B90-8A5533F9EB4A}"/>
              </a:ext>
            </a:extLst>
          </p:cNvPr>
          <p:cNvSpPr/>
          <p:nvPr/>
        </p:nvSpPr>
        <p:spPr>
          <a:xfrm>
            <a:off x="2571748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4" name="Google Shape;7240;p75">
            <a:extLst>
              <a:ext uri="{FF2B5EF4-FFF2-40B4-BE49-F238E27FC236}">
                <a16:creationId xmlns:a16="http://schemas.microsoft.com/office/drawing/2014/main" id="{3B648A77-4120-E1FC-021B-B15AD476F455}"/>
              </a:ext>
            </a:extLst>
          </p:cNvPr>
          <p:cNvSpPr/>
          <p:nvPr/>
        </p:nvSpPr>
        <p:spPr>
          <a:xfrm>
            <a:off x="2615593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5" name="Google Shape;7240;p75">
            <a:extLst>
              <a:ext uri="{FF2B5EF4-FFF2-40B4-BE49-F238E27FC236}">
                <a16:creationId xmlns:a16="http://schemas.microsoft.com/office/drawing/2014/main" id="{EAD18BB5-3CAB-862B-FDE1-204931252313}"/>
              </a:ext>
            </a:extLst>
          </p:cNvPr>
          <p:cNvSpPr/>
          <p:nvPr/>
        </p:nvSpPr>
        <p:spPr>
          <a:xfrm>
            <a:off x="2661592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6" name="Google Shape;7240;p75">
            <a:extLst>
              <a:ext uri="{FF2B5EF4-FFF2-40B4-BE49-F238E27FC236}">
                <a16:creationId xmlns:a16="http://schemas.microsoft.com/office/drawing/2014/main" id="{338A8EE2-45C0-AC4D-4A8D-FEEF72E610F0}"/>
              </a:ext>
            </a:extLst>
          </p:cNvPr>
          <p:cNvSpPr/>
          <p:nvPr/>
        </p:nvSpPr>
        <p:spPr>
          <a:xfrm>
            <a:off x="2707589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7" name="Google Shape;7240;p75">
            <a:extLst>
              <a:ext uri="{FF2B5EF4-FFF2-40B4-BE49-F238E27FC236}">
                <a16:creationId xmlns:a16="http://schemas.microsoft.com/office/drawing/2014/main" id="{2AEA205D-5C13-1DD7-CBE1-558DC7B30EEA}"/>
              </a:ext>
            </a:extLst>
          </p:cNvPr>
          <p:cNvSpPr/>
          <p:nvPr/>
        </p:nvSpPr>
        <p:spPr>
          <a:xfrm>
            <a:off x="2753588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8" name="Google Shape;7240;p75">
            <a:extLst>
              <a:ext uri="{FF2B5EF4-FFF2-40B4-BE49-F238E27FC236}">
                <a16:creationId xmlns:a16="http://schemas.microsoft.com/office/drawing/2014/main" id="{FAE8BD9C-D9C9-677B-DBD7-80AE797640A6}"/>
              </a:ext>
            </a:extLst>
          </p:cNvPr>
          <p:cNvSpPr/>
          <p:nvPr/>
        </p:nvSpPr>
        <p:spPr>
          <a:xfrm>
            <a:off x="2796580" y="1667645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9" name="Google Shape;7240;p75">
            <a:extLst>
              <a:ext uri="{FF2B5EF4-FFF2-40B4-BE49-F238E27FC236}">
                <a16:creationId xmlns:a16="http://schemas.microsoft.com/office/drawing/2014/main" id="{FA025BD7-859E-742D-EDD6-C2746761C41C}"/>
              </a:ext>
            </a:extLst>
          </p:cNvPr>
          <p:cNvSpPr/>
          <p:nvPr/>
        </p:nvSpPr>
        <p:spPr>
          <a:xfrm>
            <a:off x="2840425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0" name="Google Shape;7240;p75">
            <a:extLst>
              <a:ext uri="{FF2B5EF4-FFF2-40B4-BE49-F238E27FC236}">
                <a16:creationId xmlns:a16="http://schemas.microsoft.com/office/drawing/2014/main" id="{66A82CF5-5085-1CE3-7F8C-89F20D8C718E}"/>
              </a:ext>
            </a:extLst>
          </p:cNvPr>
          <p:cNvSpPr/>
          <p:nvPr/>
        </p:nvSpPr>
        <p:spPr>
          <a:xfrm>
            <a:off x="2884270" y="166764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1" name="Google Shape;7240;p75">
            <a:extLst>
              <a:ext uri="{FF2B5EF4-FFF2-40B4-BE49-F238E27FC236}">
                <a16:creationId xmlns:a16="http://schemas.microsoft.com/office/drawing/2014/main" id="{68982BEE-6EE4-8108-ED92-45025466247A}"/>
              </a:ext>
            </a:extLst>
          </p:cNvPr>
          <p:cNvSpPr/>
          <p:nvPr/>
        </p:nvSpPr>
        <p:spPr>
          <a:xfrm>
            <a:off x="2930270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2" name="Google Shape;7240;p75">
            <a:extLst>
              <a:ext uri="{FF2B5EF4-FFF2-40B4-BE49-F238E27FC236}">
                <a16:creationId xmlns:a16="http://schemas.microsoft.com/office/drawing/2014/main" id="{D74F41E2-5B66-8050-F168-FB688B97F44C}"/>
              </a:ext>
            </a:extLst>
          </p:cNvPr>
          <p:cNvSpPr/>
          <p:nvPr/>
        </p:nvSpPr>
        <p:spPr>
          <a:xfrm>
            <a:off x="2976266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3" name="Google Shape;7240;p75">
            <a:extLst>
              <a:ext uri="{FF2B5EF4-FFF2-40B4-BE49-F238E27FC236}">
                <a16:creationId xmlns:a16="http://schemas.microsoft.com/office/drawing/2014/main" id="{51A587BB-90B1-1101-7AFC-F683B19B31FD}"/>
              </a:ext>
            </a:extLst>
          </p:cNvPr>
          <p:cNvSpPr/>
          <p:nvPr/>
        </p:nvSpPr>
        <p:spPr>
          <a:xfrm>
            <a:off x="3022266" y="1667643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4" name="Google Shape;7240;p75">
            <a:extLst>
              <a:ext uri="{FF2B5EF4-FFF2-40B4-BE49-F238E27FC236}">
                <a16:creationId xmlns:a16="http://schemas.microsoft.com/office/drawing/2014/main" id="{6749D34C-39AD-9A08-838F-E7A2B436C09D}"/>
              </a:ext>
            </a:extLst>
          </p:cNvPr>
          <p:cNvSpPr/>
          <p:nvPr/>
        </p:nvSpPr>
        <p:spPr>
          <a:xfrm>
            <a:off x="1993351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5" name="Google Shape;7240;p75">
            <a:extLst>
              <a:ext uri="{FF2B5EF4-FFF2-40B4-BE49-F238E27FC236}">
                <a16:creationId xmlns:a16="http://schemas.microsoft.com/office/drawing/2014/main" id="{91A908FC-2A23-7096-3CF8-BD4FF739CB71}"/>
              </a:ext>
            </a:extLst>
          </p:cNvPr>
          <p:cNvSpPr/>
          <p:nvPr/>
        </p:nvSpPr>
        <p:spPr>
          <a:xfrm>
            <a:off x="2037197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6" name="Google Shape;7240;p75">
            <a:extLst>
              <a:ext uri="{FF2B5EF4-FFF2-40B4-BE49-F238E27FC236}">
                <a16:creationId xmlns:a16="http://schemas.microsoft.com/office/drawing/2014/main" id="{45E11CD9-C268-5063-72BF-4E6289564979}"/>
              </a:ext>
            </a:extLst>
          </p:cNvPr>
          <p:cNvSpPr/>
          <p:nvPr/>
        </p:nvSpPr>
        <p:spPr>
          <a:xfrm>
            <a:off x="2081042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7" name="Google Shape;7240;p75">
            <a:extLst>
              <a:ext uri="{FF2B5EF4-FFF2-40B4-BE49-F238E27FC236}">
                <a16:creationId xmlns:a16="http://schemas.microsoft.com/office/drawing/2014/main" id="{D33932F3-19BB-3E67-5CA1-C04BD65EC0B1}"/>
              </a:ext>
            </a:extLst>
          </p:cNvPr>
          <p:cNvSpPr/>
          <p:nvPr/>
        </p:nvSpPr>
        <p:spPr>
          <a:xfrm>
            <a:off x="2127041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8" name="Google Shape;7240;p75">
            <a:extLst>
              <a:ext uri="{FF2B5EF4-FFF2-40B4-BE49-F238E27FC236}">
                <a16:creationId xmlns:a16="http://schemas.microsoft.com/office/drawing/2014/main" id="{7FE536E2-C563-AEB6-3430-ED740B5691DB}"/>
              </a:ext>
            </a:extLst>
          </p:cNvPr>
          <p:cNvSpPr/>
          <p:nvPr/>
        </p:nvSpPr>
        <p:spPr>
          <a:xfrm>
            <a:off x="2173038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9" name="Google Shape;7240;p75">
            <a:extLst>
              <a:ext uri="{FF2B5EF4-FFF2-40B4-BE49-F238E27FC236}">
                <a16:creationId xmlns:a16="http://schemas.microsoft.com/office/drawing/2014/main" id="{48A9756C-72FA-2CA5-F873-A6A0F4813F3E}"/>
              </a:ext>
            </a:extLst>
          </p:cNvPr>
          <p:cNvSpPr/>
          <p:nvPr/>
        </p:nvSpPr>
        <p:spPr>
          <a:xfrm>
            <a:off x="2219037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0" name="Google Shape;7240;p75">
            <a:extLst>
              <a:ext uri="{FF2B5EF4-FFF2-40B4-BE49-F238E27FC236}">
                <a16:creationId xmlns:a16="http://schemas.microsoft.com/office/drawing/2014/main" id="{ED701FAE-52A5-8996-0AE0-9D8B68CCA86B}"/>
              </a:ext>
            </a:extLst>
          </p:cNvPr>
          <p:cNvSpPr/>
          <p:nvPr/>
        </p:nvSpPr>
        <p:spPr>
          <a:xfrm>
            <a:off x="2262029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1" name="Google Shape;7240;p75">
            <a:extLst>
              <a:ext uri="{FF2B5EF4-FFF2-40B4-BE49-F238E27FC236}">
                <a16:creationId xmlns:a16="http://schemas.microsoft.com/office/drawing/2014/main" id="{3401BE05-A7AB-F3CF-3E0C-88D1FAF93BCC}"/>
              </a:ext>
            </a:extLst>
          </p:cNvPr>
          <p:cNvSpPr/>
          <p:nvPr/>
        </p:nvSpPr>
        <p:spPr>
          <a:xfrm>
            <a:off x="2305874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2" name="Google Shape;7240;p75">
            <a:extLst>
              <a:ext uri="{FF2B5EF4-FFF2-40B4-BE49-F238E27FC236}">
                <a16:creationId xmlns:a16="http://schemas.microsoft.com/office/drawing/2014/main" id="{EFB6F0A4-5818-76DB-1BDF-AC110FFAC793}"/>
              </a:ext>
            </a:extLst>
          </p:cNvPr>
          <p:cNvSpPr/>
          <p:nvPr/>
        </p:nvSpPr>
        <p:spPr>
          <a:xfrm>
            <a:off x="2349719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3" name="Google Shape;7240;p75">
            <a:extLst>
              <a:ext uri="{FF2B5EF4-FFF2-40B4-BE49-F238E27FC236}">
                <a16:creationId xmlns:a16="http://schemas.microsoft.com/office/drawing/2014/main" id="{44D176AA-59EF-4994-E389-4F13CBE62BD2}"/>
              </a:ext>
            </a:extLst>
          </p:cNvPr>
          <p:cNvSpPr/>
          <p:nvPr/>
        </p:nvSpPr>
        <p:spPr>
          <a:xfrm>
            <a:off x="2395719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4" name="Google Shape;7240;p75">
            <a:extLst>
              <a:ext uri="{FF2B5EF4-FFF2-40B4-BE49-F238E27FC236}">
                <a16:creationId xmlns:a16="http://schemas.microsoft.com/office/drawing/2014/main" id="{8B41E3D0-9949-67ED-A979-90E547AF7659}"/>
              </a:ext>
            </a:extLst>
          </p:cNvPr>
          <p:cNvSpPr/>
          <p:nvPr/>
        </p:nvSpPr>
        <p:spPr>
          <a:xfrm>
            <a:off x="2441715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5" name="Google Shape;7240;p75">
            <a:extLst>
              <a:ext uri="{FF2B5EF4-FFF2-40B4-BE49-F238E27FC236}">
                <a16:creationId xmlns:a16="http://schemas.microsoft.com/office/drawing/2014/main" id="{0D67ECC5-5034-FD57-A964-3E1AF545B629}"/>
              </a:ext>
            </a:extLst>
          </p:cNvPr>
          <p:cNvSpPr/>
          <p:nvPr/>
        </p:nvSpPr>
        <p:spPr>
          <a:xfrm>
            <a:off x="2487715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6" name="Google Shape;7240;p75">
            <a:extLst>
              <a:ext uri="{FF2B5EF4-FFF2-40B4-BE49-F238E27FC236}">
                <a16:creationId xmlns:a16="http://schemas.microsoft.com/office/drawing/2014/main" id="{EA5C3ADB-7980-016D-A5C5-D0BB21D5A3F5}"/>
              </a:ext>
            </a:extLst>
          </p:cNvPr>
          <p:cNvSpPr/>
          <p:nvPr/>
        </p:nvSpPr>
        <p:spPr>
          <a:xfrm>
            <a:off x="2528552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7" name="Google Shape;7240;p75">
            <a:extLst>
              <a:ext uri="{FF2B5EF4-FFF2-40B4-BE49-F238E27FC236}">
                <a16:creationId xmlns:a16="http://schemas.microsoft.com/office/drawing/2014/main" id="{1B52885E-103E-35BB-EF55-3903A11A914B}"/>
              </a:ext>
            </a:extLst>
          </p:cNvPr>
          <p:cNvSpPr/>
          <p:nvPr/>
        </p:nvSpPr>
        <p:spPr>
          <a:xfrm>
            <a:off x="2572397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8" name="Google Shape;7240;p75">
            <a:extLst>
              <a:ext uri="{FF2B5EF4-FFF2-40B4-BE49-F238E27FC236}">
                <a16:creationId xmlns:a16="http://schemas.microsoft.com/office/drawing/2014/main" id="{5B0EABE2-84EF-847A-D3A0-982F98D8C942}"/>
              </a:ext>
            </a:extLst>
          </p:cNvPr>
          <p:cNvSpPr/>
          <p:nvPr/>
        </p:nvSpPr>
        <p:spPr>
          <a:xfrm>
            <a:off x="2616242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9" name="Google Shape;7240;p75">
            <a:extLst>
              <a:ext uri="{FF2B5EF4-FFF2-40B4-BE49-F238E27FC236}">
                <a16:creationId xmlns:a16="http://schemas.microsoft.com/office/drawing/2014/main" id="{A6BD1EF5-0AA7-CB31-F863-E26087A4A77A}"/>
              </a:ext>
            </a:extLst>
          </p:cNvPr>
          <p:cNvSpPr/>
          <p:nvPr/>
        </p:nvSpPr>
        <p:spPr>
          <a:xfrm>
            <a:off x="2662242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0" name="Google Shape;7240;p75">
            <a:extLst>
              <a:ext uri="{FF2B5EF4-FFF2-40B4-BE49-F238E27FC236}">
                <a16:creationId xmlns:a16="http://schemas.microsoft.com/office/drawing/2014/main" id="{08EAE5AF-7A91-DEC9-7090-41E69214DA51}"/>
              </a:ext>
            </a:extLst>
          </p:cNvPr>
          <p:cNvSpPr/>
          <p:nvPr/>
        </p:nvSpPr>
        <p:spPr>
          <a:xfrm>
            <a:off x="2708239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1" name="Google Shape;7240;p75">
            <a:extLst>
              <a:ext uri="{FF2B5EF4-FFF2-40B4-BE49-F238E27FC236}">
                <a16:creationId xmlns:a16="http://schemas.microsoft.com/office/drawing/2014/main" id="{324E7F86-2C5A-8E76-7802-0B3444CB6BD7}"/>
              </a:ext>
            </a:extLst>
          </p:cNvPr>
          <p:cNvSpPr/>
          <p:nvPr/>
        </p:nvSpPr>
        <p:spPr>
          <a:xfrm>
            <a:off x="2754238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2" name="Google Shape;7240;p75">
            <a:extLst>
              <a:ext uri="{FF2B5EF4-FFF2-40B4-BE49-F238E27FC236}">
                <a16:creationId xmlns:a16="http://schemas.microsoft.com/office/drawing/2014/main" id="{D4CCF4F3-BFC0-0CFB-A21D-54F7EFF90D1E}"/>
              </a:ext>
            </a:extLst>
          </p:cNvPr>
          <p:cNvSpPr/>
          <p:nvPr/>
        </p:nvSpPr>
        <p:spPr>
          <a:xfrm>
            <a:off x="2797230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3" name="Google Shape;7240;p75">
            <a:extLst>
              <a:ext uri="{FF2B5EF4-FFF2-40B4-BE49-F238E27FC236}">
                <a16:creationId xmlns:a16="http://schemas.microsoft.com/office/drawing/2014/main" id="{26708515-5285-214F-6A84-E29185512CDE}"/>
              </a:ext>
            </a:extLst>
          </p:cNvPr>
          <p:cNvSpPr/>
          <p:nvPr/>
        </p:nvSpPr>
        <p:spPr>
          <a:xfrm>
            <a:off x="2841075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4" name="Google Shape;7240;p75">
            <a:extLst>
              <a:ext uri="{FF2B5EF4-FFF2-40B4-BE49-F238E27FC236}">
                <a16:creationId xmlns:a16="http://schemas.microsoft.com/office/drawing/2014/main" id="{23AA42CE-31E4-D166-5B1C-DD8C096CCE45}"/>
              </a:ext>
            </a:extLst>
          </p:cNvPr>
          <p:cNvSpPr/>
          <p:nvPr/>
        </p:nvSpPr>
        <p:spPr>
          <a:xfrm>
            <a:off x="2884920" y="162073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5" name="Google Shape;7240;p75">
            <a:extLst>
              <a:ext uri="{FF2B5EF4-FFF2-40B4-BE49-F238E27FC236}">
                <a16:creationId xmlns:a16="http://schemas.microsoft.com/office/drawing/2014/main" id="{8F5B2EFF-05EF-489D-9177-2FCE2F5E5D90}"/>
              </a:ext>
            </a:extLst>
          </p:cNvPr>
          <p:cNvSpPr/>
          <p:nvPr/>
        </p:nvSpPr>
        <p:spPr>
          <a:xfrm>
            <a:off x="2930919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6" name="Google Shape;7240;p75">
            <a:extLst>
              <a:ext uri="{FF2B5EF4-FFF2-40B4-BE49-F238E27FC236}">
                <a16:creationId xmlns:a16="http://schemas.microsoft.com/office/drawing/2014/main" id="{F8E46FA0-4000-84AC-F9DE-0D197A28ABFC}"/>
              </a:ext>
            </a:extLst>
          </p:cNvPr>
          <p:cNvSpPr/>
          <p:nvPr/>
        </p:nvSpPr>
        <p:spPr>
          <a:xfrm>
            <a:off x="2976916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7" name="Google Shape;7240;p75">
            <a:extLst>
              <a:ext uri="{FF2B5EF4-FFF2-40B4-BE49-F238E27FC236}">
                <a16:creationId xmlns:a16="http://schemas.microsoft.com/office/drawing/2014/main" id="{422132B7-61EB-341D-2F63-D0D563B42E85}"/>
              </a:ext>
            </a:extLst>
          </p:cNvPr>
          <p:cNvSpPr/>
          <p:nvPr/>
        </p:nvSpPr>
        <p:spPr>
          <a:xfrm>
            <a:off x="3022916" y="162073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8" name="Google Shape;7240;p75">
            <a:extLst>
              <a:ext uri="{FF2B5EF4-FFF2-40B4-BE49-F238E27FC236}">
                <a16:creationId xmlns:a16="http://schemas.microsoft.com/office/drawing/2014/main" id="{A23D25A5-0719-ABBF-297C-E0068A4A9CF4}"/>
              </a:ext>
            </a:extLst>
          </p:cNvPr>
          <p:cNvSpPr/>
          <p:nvPr/>
        </p:nvSpPr>
        <p:spPr>
          <a:xfrm>
            <a:off x="1992702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29" name="Google Shape;7240;p75">
            <a:extLst>
              <a:ext uri="{FF2B5EF4-FFF2-40B4-BE49-F238E27FC236}">
                <a16:creationId xmlns:a16="http://schemas.microsoft.com/office/drawing/2014/main" id="{F108D4F2-F47F-652C-243F-14A4B8CFAD74}"/>
              </a:ext>
            </a:extLst>
          </p:cNvPr>
          <p:cNvSpPr/>
          <p:nvPr/>
        </p:nvSpPr>
        <p:spPr>
          <a:xfrm>
            <a:off x="2036547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0" name="Google Shape;7240;p75">
            <a:extLst>
              <a:ext uri="{FF2B5EF4-FFF2-40B4-BE49-F238E27FC236}">
                <a16:creationId xmlns:a16="http://schemas.microsoft.com/office/drawing/2014/main" id="{03223848-B902-C8E4-4F77-18BA09530A97}"/>
              </a:ext>
            </a:extLst>
          </p:cNvPr>
          <p:cNvSpPr/>
          <p:nvPr/>
        </p:nvSpPr>
        <p:spPr>
          <a:xfrm>
            <a:off x="2080392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1" name="Google Shape;7240;p75">
            <a:extLst>
              <a:ext uri="{FF2B5EF4-FFF2-40B4-BE49-F238E27FC236}">
                <a16:creationId xmlns:a16="http://schemas.microsoft.com/office/drawing/2014/main" id="{4944161D-CFA4-B87A-3019-992A469345E1}"/>
              </a:ext>
            </a:extLst>
          </p:cNvPr>
          <p:cNvSpPr/>
          <p:nvPr/>
        </p:nvSpPr>
        <p:spPr>
          <a:xfrm>
            <a:off x="2126391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2" name="Google Shape;7240;p75">
            <a:extLst>
              <a:ext uri="{FF2B5EF4-FFF2-40B4-BE49-F238E27FC236}">
                <a16:creationId xmlns:a16="http://schemas.microsoft.com/office/drawing/2014/main" id="{1DD604A5-FD37-B0CD-A587-A1ECD10A8204}"/>
              </a:ext>
            </a:extLst>
          </p:cNvPr>
          <p:cNvSpPr/>
          <p:nvPr/>
        </p:nvSpPr>
        <p:spPr>
          <a:xfrm>
            <a:off x="2172388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3" name="Google Shape;7240;p75">
            <a:extLst>
              <a:ext uri="{FF2B5EF4-FFF2-40B4-BE49-F238E27FC236}">
                <a16:creationId xmlns:a16="http://schemas.microsoft.com/office/drawing/2014/main" id="{A6B13630-7BC5-6BEF-4BFE-5B29F1B4D5BA}"/>
              </a:ext>
            </a:extLst>
          </p:cNvPr>
          <p:cNvSpPr/>
          <p:nvPr/>
        </p:nvSpPr>
        <p:spPr>
          <a:xfrm>
            <a:off x="2218388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4" name="Google Shape;7240;p75">
            <a:extLst>
              <a:ext uri="{FF2B5EF4-FFF2-40B4-BE49-F238E27FC236}">
                <a16:creationId xmlns:a16="http://schemas.microsoft.com/office/drawing/2014/main" id="{4D0CED4D-C557-36B9-5F7B-13A8016B307C}"/>
              </a:ext>
            </a:extLst>
          </p:cNvPr>
          <p:cNvSpPr/>
          <p:nvPr/>
        </p:nvSpPr>
        <p:spPr>
          <a:xfrm>
            <a:off x="2261379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5" name="Google Shape;7240;p75">
            <a:extLst>
              <a:ext uri="{FF2B5EF4-FFF2-40B4-BE49-F238E27FC236}">
                <a16:creationId xmlns:a16="http://schemas.microsoft.com/office/drawing/2014/main" id="{0BE5BAF3-CF3E-2788-81C0-6A2B4D29A9DD}"/>
              </a:ext>
            </a:extLst>
          </p:cNvPr>
          <p:cNvSpPr/>
          <p:nvPr/>
        </p:nvSpPr>
        <p:spPr>
          <a:xfrm>
            <a:off x="2305224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6" name="Google Shape;7240;p75">
            <a:extLst>
              <a:ext uri="{FF2B5EF4-FFF2-40B4-BE49-F238E27FC236}">
                <a16:creationId xmlns:a16="http://schemas.microsoft.com/office/drawing/2014/main" id="{41B77188-3EBE-15FD-4972-7E316B202824}"/>
              </a:ext>
            </a:extLst>
          </p:cNvPr>
          <p:cNvSpPr/>
          <p:nvPr/>
        </p:nvSpPr>
        <p:spPr>
          <a:xfrm>
            <a:off x="2349069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7" name="Google Shape;7240;p75">
            <a:extLst>
              <a:ext uri="{FF2B5EF4-FFF2-40B4-BE49-F238E27FC236}">
                <a16:creationId xmlns:a16="http://schemas.microsoft.com/office/drawing/2014/main" id="{5D8AB564-6DA9-1B13-295E-EEA53FD9FD75}"/>
              </a:ext>
            </a:extLst>
          </p:cNvPr>
          <p:cNvSpPr/>
          <p:nvPr/>
        </p:nvSpPr>
        <p:spPr>
          <a:xfrm>
            <a:off x="2395069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8" name="Google Shape;7240;p75">
            <a:extLst>
              <a:ext uri="{FF2B5EF4-FFF2-40B4-BE49-F238E27FC236}">
                <a16:creationId xmlns:a16="http://schemas.microsoft.com/office/drawing/2014/main" id="{E13DD1F6-25AA-FB87-2112-09F6CE58FDB8}"/>
              </a:ext>
            </a:extLst>
          </p:cNvPr>
          <p:cNvSpPr/>
          <p:nvPr/>
        </p:nvSpPr>
        <p:spPr>
          <a:xfrm>
            <a:off x="2441066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9" name="Google Shape;7240;p75">
            <a:extLst>
              <a:ext uri="{FF2B5EF4-FFF2-40B4-BE49-F238E27FC236}">
                <a16:creationId xmlns:a16="http://schemas.microsoft.com/office/drawing/2014/main" id="{5EBAAA6E-B446-6E8B-FE4D-6058300BE02D}"/>
              </a:ext>
            </a:extLst>
          </p:cNvPr>
          <p:cNvSpPr/>
          <p:nvPr/>
        </p:nvSpPr>
        <p:spPr>
          <a:xfrm>
            <a:off x="2487065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0" name="Google Shape;7240;p75">
            <a:extLst>
              <a:ext uri="{FF2B5EF4-FFF2-40B4-BE49-F238E27FC236}">
                <a16:creationId xmlns:a16="http://schemas.microsoft.com/office/drawing/2014/main" id="{647B186C-8450-669B-9E95-44855D308FAF}"/>
              </a:ext>
            </a:extLst>
          </p:cNvPr>
          <p:cNvSpPr/>
          <p:nvPr/>
        </p:nvSpPr>
        <p:spPr>
          <a:xfrm>
            <a:off x="2527903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1" name="Google Shape;7240;p75">
            <a:extLst>
              <a:ext uri="{FF2B5EF4-FFF2-40B4-BE49-F238E27FC236}">
                <a16:creationId xmlns:a16="http://schemas.microsoft.com/office/drawing/2014/main" id="{D96787F6-7840-E78D-C6F7-76E563364EC6}"/>
              </a:ext>
            </a:extLst>
          </p:cNvPr>
          <p:cNvSpPr/>
          <p:nvPr/>
        </p:nvSpPr>
        <p:spPr>
          <a:xfrm>
            <a:off x="2571748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2" name="Google Shape;7240;p75">
            <a:extLst>
              <a:ext uri="{FF2B5EF4-FFF2-40B4-BE49-F238E27FC236}">
                <a16:creationId xmlns:a16="http://schemas.microsoft.com/office/drawing/2014/main" id="{7EDA9CEB-D4D7-D72C-0AAE-2006D1E732F9}"/>
              </a:ext>
            </a:extLst>
          </p:cNvPr>
          <p:cNvSpPr/>
          <p:nvPr/>
        </p:nvSpPr>
        <p:spPr>
          <a:xfrm>
            <a:off x="2615593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3" name="Google Shape;7240;p75">
            <a:extLst>
              <a:ext uri="{FF2B5EF4-FFF2-40B4-BE49-F238E27FC236}">
                <a16:creationId xmlns:a16="http://schemas.microsoft.com/office/drawing/2014/main" id="{EA6AA3F7-59B7-556A-09CA-45CAB84A9B51}"/>
              </a:ext>
            </a:extLst>
          </p:cNvPr>
          <p:cNvSpPr/>
          <p:nvPr/>
        </p:nvSpPr>
        <p:spPr>
          <a:xfrm>
            <a:off x="2661592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4" name="Google Shape;7240;p75">
            <a:extLst>
              <a:ext uri="{FF2B5EF4-FFF2-40B4-BE49-F238E27FC236}">
                <a16:creationId xmlns:a16="http://schemas.microsoft.com/office/drawing/2014/main" id="{2437C4A6-54C0-2440-49A4-B6AF9731752F}"/>
              </a:ext>
            </a:extLst>
          </p:cNvPr>
          <p:cNvSpPr/>
          <p:nvPr/>
        </p:nvSpPr>
        <p:spPr>
          <a:xfrm>
            <a:off x="2707589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5" name="Google Shape;7240;p75">
            <a:extLst>
              <a:ext uri="{FF2B5EF4-FFF2-40B4-BE49-F238E27FC236}">
                <a16:creationId xmlns:a16="http://schemas.microsoft.com/office/drawing/2014/main" id="{27A85AD6-E7EB-3E92-EE2B-4FB89A905EFC}"/>
              </a:ext>
            </a:extLst>
          </p:cNvPr>
          <p:cNvSpPr/>
          <p:nvPr/>
        </p:nvSpPr>
        <p:spPr>
          <a:xfrm>
            <a:off x="2753588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6" name="Google Shape;7240;p75">
            <a:extLst>
              <a:ext uri="{FF2B5EF4-FFF2-40B4-BE49-F238E27FC236}">
                <a16:creationId xmlns:a16="http://schemas.microsoft.com/office/drawing/2014/main" id="{B100A72E-1A3A-7C69-B10F-118E19F013B8}"/>
              </a:ext>
            </a:extLst>
          </p:cNvPr>
          <p:cNvSpPr/>
          <p:nvPr/>
        </p:nvSpPr>
        <p:spPr>
          <a:xfrm>
            <a:off x="2796580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7" name="Google Shape;7240;p75">
            <a:extLst>
              <a:ext uri="{FF2B5EF4-FFF2-40B4-BE49-F238E27FC236}">
                <a16:creationId xmlns:a16="http://schemas.microsoft.com/office/drawing/2014/main" id="{F08D76C1-8610-2E1A-CAAE-21B9979CAC22}"/>
              </a:ext>
            </a:extLst>
          </p:cNvPr>
          <p:cNvSpPr/>
          <p:nvPr/>
        </p:nvSpPr>
        <p:spPr>
          <a:xfrm>
            <a:off x="2840425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8" name="Google Shape;7240;p75">
            <a:extLst>
              <a:ext uri="{FF2B5EF4-FFF2-40B4-BE49-F238E27FC236}">
                <a16:creationId xmlns:a16="http://schemas.microsoft.com/office/drawing/2014/main" id="{6CBEB3E4-6B6D-F415-F611-66559778056F}"/>
              </a:ext>
            </a:extLst>
          </p:cNvPr>
          <p:cNvSpPr/>
          <p:nvPr/>
        </p:nvSpPr>
        <p:spPr>
          <a:xfrm>
            <a:off x="2884270" y="157527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9" name="Google Shape;7240;p75">
            <a:extLst>
              <a:ext uri="{FF2B5EF4-FFF2-40B4-BE49-F238E27FC236}">
                <a16:creationId xmlns:a16="http://schemas.microsoft.com/office/drawing/2014/main" id="{24C1F978-E55F-F359-565A-3448054952FE}"/>
              </a:ext>
            </a:extLst>
          </p:cNvPr>
          <p:cNvSpPr/>
          <p:nvPr/>
        </p:nvSpPr>
        <p:spPr>
          <a:xfrm>
            <a:off x="2930270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0" name="Google Shape;7240;p75">
            <a:extLst>
              <a:ext uri="{FF2B5EF4-FFF2-40B4-BE49-F238E27FC236}">
                <a16:creationId xmlns:a16="http://schemas.microsoft.com/office/drawing/2014/main" id="{C6B547F7-3DFC-98BD-4D78-FA3E728E3612}"/>
              </a:ext>
            </a:extLst>
          </p:cNvPr>
          <p:cNvSpPr/>
          <p:nvPr/>
        </p:nvSpPr>
        <p:spPr>
          <a:xfrm>
            <a:off x="2976266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1" name="Google Shape;7240;p75">
            <a:extLst>
              <a:ext uri="{FF2B5EF4-FFF2-40B4-BE49-F238E27FC236}">
                <a16:creationId xmlns:a16="http://schemas.microsoft.com/office/drawing/2014/main" id="{B1F331A8-99BC-7761-CFE1-ECA9CF055FAA}"/>
              </a:ext>
            </a:extLst>
          </p:cNvPr>
          <p:cNvSpPr/>
          <p:nvPr/>
        </p:nvSpPr>
        <p:spPr>
          <a:xfrm>
            <a:off x="3022266" y="15752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2" name="Google Shape;7240;p75">
            <a:extLst>
              <a:ext uri="{FF2B5EF4-FFF2-40B4-BE49-F238E27FC236}">
                <a16:creationId xmlns:a16="http://schemas.microsoft.com/office/drawing/2014/main" id="{A5622277-A3FC-4F33-58C0-BEAE04632B4C}"/>
              </a:ext>
            </a:extLst>
          </p:cNvPr>
          <p:cNvSpPr/>
          <p:nvPr/>
        </p:nvSpPr>
        <p:spPr>
          <a:xfrm>
            <a:off x="1994003" y="152692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3" name="Google Shape;7240;p75">
            <a:extLst>
              <a:ext uri="{FF2B5EF4-FFF2-40B4-BE49-F238E27FC236}">
                <a16:creationId xmlns:a16="http://schemas.microsoft.com/office/drawing/2014/main" id="{02B0A6D9-EC07-5D0B-4C04-937F27A2268A}"/>
              </a:ext>
            </a:extLst>
          </p:cNvPr>
          <p:cNvSpPr/>
          <p:nvPr/>
        </p:nvSpPr>
        <p:spPr>
          <a:xfrm>
            <a:off x="2037848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4" name="Google Shape;7240;p75">
            <a:extLst>
              <a:ext uri="{FF2B5EF4-FFF2-40B4-BE49-F238E27FC236}">
                <a16:creationId xmlns:a16="http://schemas.microsoft.com/office/drawing/2014/main" id="{C1843531-026D-80ED-F8FC-8A9E4B4D5A3A}"/>
              </a:ext>
            </a:extLst>
          </p:cNvPr>
          <p:cNvSpPr/>
          <p:nvPr/>
        </p:nvSpPr>
        <p:spPr>
          <a:xfrm>
            <a:off x="2081693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5" name="Google Shape;7240;p75">
            <a:extLst>
              <a:ext uri="{FF2B5EF4-FFF2-40B4-BE49-F238E27FC236}">
                <a16:creationId xmlns:a16="http://schemas.microsoft.com/office/drawing/2014/main" id="{94AB0FE4-ADD5-9077-B703-528C197DA99E}"/>
              </a:ext>
            </a:extLst>
          </p:cNvPr>
          <p:cNvSpPr/>
          <p:nvPr/>
        </p:nvSpPr>
        <p:spPr>
          <a:xfrm>
            <a:off x="2127692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6" name="Google Shape;7240;p75">
            <a:extLst>
              <a:ext uri="{FF2B5EF4-FFF2-40B4-BE49-F238E27FC236}">
                <a16:creationId xmlns:a16="http://schemas.microsoft.com/office/drawing/2014/main" id="{20BDC39F-E5D1-0177-5C1A-9FDED5AF64B4}"/>
              </a:ext>
            </a:extLst>
          </p:cNvPr>
          <p:cNvSpPr/>
          <p:nvPr/>
        </p:nvSpPr>
        <p:spPr>
          <a:xfrm>
            <a:off x="2173689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7" name="Google Shape;7240;p75">
            <a:extLst>
              <a:ext uri="{FF2B5EF4-FFF2-40B4-BE49-F238E27FC236}">
                <a16:creationId xmlns:a16="http://schemas.microsoft.com/office/drawing/2014/main" id="{9C4E41F4-3186-49C3-B00C-506CFA1FB802}"/>
              </a:ext>
            </a:extLst>
          </p:cNvPr>
          <p:cNvSpPr/>
          <p:nvPr/>
        </p:nvSpPr>
        <p:spPr>
          <a:xfrm>
            <a:off x="2219689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8" name="Google Shape;7240;p75">
            <a:extLst>
              <a:ext uri="{FF2B5EF4-FFF2-40B4-BE49-F238E27FC236}">
                <a16:creationId xmlns:a16="http://schemas.microsoft.com/office/drawing/2014/main" id="{89FC986B-8859-903E-1837-A60F811BE870}"/>
              </a:ext>
            </a:extLst>
          </p:cNvPr>
          <p:cNvSpPr/>
          <p:nvPr/>
        </p:nvSpPr>
        <p:spPr>
          <a:xfrm>
            <a:off x="2262680" y="152692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59" name="Google Shape;7240;p75">
            <a:extLst>
              <a:ext uri="{FF2B5EF4-FFF2-40B4-BE49-F238E27FC236}">
                <a16:creationId xmlns:a16="http://schemas.microsoft.com/office/drawing/2014/main" id="{56C97908-29E2-EA61-C369-EE8E9E32BDFD}"/>
              </a:ext>
            </a:extLst>
          </p:cNvPr>
          <p:cNvSpPr/>
          <p:nvPr/>
        </p:nvSpPr>
        <p:spPr>
          <a:xfrm>
            <a:off x="2306526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0" name="Google Shape;7240;p75">
            <a:extLst>
              <a:ext uri="{FF2B5EF4-FFF2-40B4-BE49-F238E27FC236}">
                <a16:creationId xmlns:a16="http://schemas.microsoft.com/office/drawing/2014/main" id="{8FC60332-86CA-EF38-DA81-16372231AD5C}"/>
              </a:ext>
            </a:extLst>
          </p:cNvPr>
          <p:cNvSpPr/>
          <p:nvPr/>
        </p:nvSpPr>
        <p:spPr>
          <a:xfrm>
            <a:off x="2350371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1" name="Google Shape;7240;p75">
            <a:extLst>
              <a:ext uri="{FF2B5EF4-FFF2-40B4-BE49-F238E27FC236}">
                <a16:creationId xmlns:a16="http://schemas.microsoft.com/office/drawing/2014/main" id="{A2AFB522-E71F-00E4-F4F5-2C7568885F23}"/>
              </a:ext>
            </a:extLst>
          </p:cNvPr>
          <p:cNvSpPr/>
          <p:nvPr/>
        </p:nvSpPr>
        <p:spPr>
          <a:xfrm>
            <a:off x="2396370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2" name="Google Shape;7240;p75">
            <a:extLst>
              <a:ext uri="{FF2B5EF4-FFF2-40B4-BE49-F238E27FC236}">
                <a16:creationId xmlns:a16="http://schemas.microsoft.com/office/drawing/2014/main" id="{BAFE0431-73C8-194B-AE70-47B6D1646B5D}"/>
              </a:ext>
            </a:extLst>
          </p:cNvPr>
          <p:cNvSpPr/>
          <p:nvPr/>
        </p:nvSpPr>
        <p:spPr>
          <a:xfrm>
            <a:off x="2442367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3" name="Google Shape;7240;p75">
            <a:extLst>
              <a:ext uri="{FF2B5EF4-FFF2-40B4-BE49-F238E27FC236}">
                <a16:creationId xmlns:a16="http://schemas.microsoft.com/office/drawing/2014/main" id="{9F680E38-3B90-B17E-7CCF-B343185E5B0C}"/>
              </a:ext>
            </a:extLst>
          </p:cNvPr>
          <p:cNvSpPr/>
          <p:nvPr/>
        </p:nvSpPr>
        <p:spPr>
          <a:xfrm>
            <a:off x="2488366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4" name="Google Shape;7240;p75">
            <a:extLst>
              <a:ext uri="{FF2B5EF4-FFF2-40B4-BE49-F238E27FC236}">
                <a16:creationId xmlns:a16="http://schemas.microsoft.com/office/drawing/2014/main" id="{7DF0ACC4-479D-0059-12C9-347A04238C33}"/>
              </a:ext>
            </a:extLst>
          </p:cNvPr>
          <p:cNvSpPr/>
          <p:nvPr/>
        </p:nvSpPr>
        <p:spPr>
          <a:xfrm>
            <a:off x="2529204" y="152692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5" name="Google Shape;7240;p75">
            <a:extLst>
              <a:ext uri="{FF2B5EF4-FFF2-40B4-BE49-F238E27FC236}">
                <a16:creationId xmlns:a16="http://schemas.microsoft.com/office/drawing/2014/main" id="{90D0CED6-5F16-B000-9281-85B68B262031}"/>
              </a:ext>
            </a:extLst>
          </p:cNvPr>
          <p:cNvSpPr/>
          <p:nvPr/>
        </p:nvSpPr>
        <p:spPr>
          <a:xfrm>
            <a:off x="2573049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6" name="Google Shape;7240;p75">
            <a:extLst>
              <a:ext uri="{FF2B5EF4-FFF2-40B4-BE49-F238E27FC236}">
                <a16:creationId xmlns:a16="http://schemas.microsoft.com/office/drawing/2014/main" id="{6AD00779-2C33-B4B7-9583-FC3585991AFC}"/>
              </a:ext>
            </a:extLst>
          </p:cNvPr>
          <p:cNvSpPr/>
          <p:nvPr/>
        </p:nvSpPr>
        <p:spPr>
          <a:xfrm>
            <a:off x="2616894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7" name="Google Shape;7240;p75">
            <a:extLst>
              <a:ext uri="{FF2B5EF4-FFF2-40B4-BE49-F238E27FC236}">
                <a16:creationId xmlns:a16="http://schemas.microsoft.com/office/drawing/2014/main" id="{B0DFC02A-D593-1252-32C1-CA013A0EB421}"/>
              </a:ext>
            </a:extLst>
          </p:cNvPr>
          <p:cNvSpPr/>
          <p:nvPr/>
        </p:nvSpPr>
        <p:spPr>
          <a:xfrm>
            <a:off x="2662893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8" name="Google Shape;7240;p75">
            <a:extLst>
              <a:ext uri="{FF2B5EF4-FFF2-40B4-BE49-F238E27FC236}">
                <a16:creationId xmlns:a16="http://schemas.microsoft.com/office/drawing/2014/main" id="{D87B9336-3F36-4A57-0F8D-3CFA1C9DBF1D}"/>
              </a:ext>
            </a:extLst>
          </p:cNvPr>
          <p:cNvSpPr/>
          <p:nvPr/>
        </p:nvSpPr>
        <p:spPr>
          <a:xfrm>
            <a:off x="2708890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9" name="Google Shape;7240;p75">
            <a:extLst>
              <a:ext uri="{FF2B5EF4-FFF2-40B4-BE49-F238E27FC236}">
                <a16:creationId xmlns:a16="http://schemas.microsoft.com/office/drawing/2014/main" id="{30F1FA90-23CA-B611-FF28-419278C32114}"/>
              </a:ext>
            </a:extLst>
          </p:cNvPr>
          <p:cNvSpPr/>
          <p:nvPr/>
        </p:nvSpPr>
        <p:spPr>
          <a:xfrm>
            <a:off x="2754889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0" name="Google Shape;7240;p75">
            <a:extLst>
              <a:ext uri="{FF2B5EF4-FFF2-40B4-BE49-F238E27FC236}">
                <a16:creationId xmlns:a16="http://schemas.microsoft.com/office/drawing/2014/main" id="{D634987B-C3A1-0EDA-373F-98B65E2A9C09}"/>
              </a:ext>
            </a:extLst>
          </p:cNvPr>
          <p:cNvSpPr/>
          <p:nvPr/>
        </p:nvSpPr>
        <p:spPr>
          <a:xfrm>
            <a:off x="2797881" y="152692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1" name="Google Shape;7240;p75">
            <a:extLst>
              <a:ext uri="{FF2B5EF4-FFF2-40B4-BE49-F238E27FC236}">
                <a16:creationId xmlns:a16="http://schemas.microsoft.com/office/drawing/2014/main" id="{2A0882BA-138D-9EEB-8A3B-AE39607430EC}"/>
              </a:ext>
            </a:extLst>
          </p:cNvPr>
          <p:cNvSpPr/>
          <p:nvPr/>
        </p:nvSpPr>
        <p:spPr>
          <a:xfrm>
            <a:off x="2841726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2" name="Google Shape;7240;p75">
            <a:extLst>
              <a:ext uri="{FF2B5EF4-FFF2-40B4-BE49-F238E27FC236}">
                <a16:creationId xmlns:a16="http://schemas.microsoft.com/office/drawing/2014/main" id="{A41EDAC3-9063-719C-F68D-813DC4E5A00D}"/>
              </a:ext>
            </a:extLst>
          </p:cNvPr>
          <p:cNvSpPr/>
          <p:nvPr/>
        </p:nvSpPr>
        <p:spPr>
          <a:xfrm>
            <a:off x="2885571" y="152692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3" name="Google Shape;7240;p75">
            <a:extLst>
              <a:ext uri="{FF2B5EF4-FFF2-40B4-BE49-F238E27FC236}">
                <a16:creationId xmlns:a16="http://schemas.microsoft.com/office/drawing/2014/main" id="{332A6661-C59C-B837-5940-643410A9ED75}"/>
              </a:ext>
            </a:extLst>
          </p:cNvPr>
          <p:cNvSpPr/>
          <p:nvPr/>
        </p:nvSpPr>
        <p:spPr>
          <a:xfrm>
            <a:off x="2931571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4" name="Google Shape;7240;p75">
            <a:extLst>
              <a:ext uri="{FF2B5EF4-FFF2-40B4-BE49-F238E27FC236}">
                <a16:creationId xmlns:a16="http://schemas.microsoft.com/office/drawing/2014/main" id="{1CF72485-0895-2ACB-9B9D-46CE996494AE}"/>
              </a:ext>
            </a:extLst>
          </p:cNvPr>
          <p:cNvSpPr/>
          <p:nvPr/>
        </p:nvSpPr>
        <p:spPr>
          <a:xfrm>
            <a:off x="2977568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5" name="Google Shape;7240;p75">
            <a:extLst>
              <a:ext uri="{FF2B5EF4-FFF2-40B4-BE49-F238E27FC236}">
                <a16:creationId xmlns:a16="http://schemas.microsoft.com/office/drawing/2014/main" id="{A2C78175-39B2-2803-6F30-7895E36EE547}"/>
              </a:ext>
            </a:extLst>
          </p:cNvPr>
          <p:cNvSpPr/>
          <p:nvPr/>
        </p:nvSpPr>
        <p:spPr>
          <a:xfrm>
            <a:off x="3023567" y="152692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6" name="Google Shape;7240;p75">
            <a:extLst>
              <a:ext uri="{FF2B5EF4-FFF2-40B4-BE49-F238E27FC236}">
                <a16:creationId xmlns:a16="http://schemas.microsoft.com/office/drawing/2014/main" id="{DDC12BB9-2D22-6FEB-7ADC-2E9F4883A33E}"/>
              </a:ext>
            </a:extLst>
          </p:cNvPr>
          <p:cNvSpPr/>
          <p:nvPr/>
        </p:nvSpPr>
        <p:spPr>
          <a:xfrm>
            <a:off x="1993353" y="148146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7" name="Google Shape;7240;p75">
            <a:extLst>
              <a:ext uri="{FF2B5EF4-FFF2-40B4-BE49-F238E27FC236}">
                <a16:creationId xmlns:a16="http://schemas.microsoft.com/office/drawing/2014/main" id="{F4F94822-D42A-F4C7-A5B3-AB780B34E9CB}"/>
              </a:ext>
            </a:extLst>
          </p:cNvPr>
          <p:cNvSpPr/>
          <p:nvPr/>
        </p:nvSpPr>
        <p:spPr>
          <a:xfrm>
            <a:off x="2037198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8" name="Google Shape;7240;p75">
            <a:extLst>
              <a:ext uri="{FF2B5EF4-FFF2-40B4-BE49-F238E27FC236}">
                <a16:creationId xmlns:a16="http://schemas.microsoft.com/office/drawing/2014/main" id="{0E2EE6C2-6A21-9C50-3B41-823A9F8D1EFF}"/>
              </a:ext>
            </a:extLst>
          </p:cNvPr>
          <p:cNvSpPr/>
          <p:nvPr/>
        </p:nvSpPr>
        <p:spPr>
          <a:xfrm>
            <a:off x="2081043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79" name="Google Shape;7240;p75">
            <a:extLst>
              <a:ext uri="{FF2B5EF4-FFF2-40B4-BE49-F238E27FC236}">
                <a16:creationId xmlns:a16="http://schemas.microsoft.com/office/drawing/2014/main" id="{11D4F5F0-78B0-B0D5-D3FD-E592B8FB5369}"/>
              </a:ext>
            </a:extLst>
          </p:cNvPr>
          <p:cNvSpPr/>
          <p:nvPr/>
        </p:nvSpPr>
        <p:spPr>
          <a:xfrm>
            <a:off x="2127043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0" name="Google Shape;7240;p75">
            <a:extLst>
              <a:ext uri="{FF2B5EF4-FFF2-40B4-BE49-F238E27FC236}">
                <a16:creationId xmlns:a16="http://schemas.microsoft.com/office/drawing/2014/main" id="{047F595A-D173-7C64-2082-5A1C1564224D}"/>
              </a:ext>
            </a:extLst>
          </p:cNvPr>
          <p:cNvSpPr/>
          <p:nvPr/>
        </p:nvSpPr>
        <p:spPr>
          <a:xfrm>
            <a:off x="2173040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1" name="Google Shape;7240;p75">
            <a:extLst>
              <a:ext uri="{FF2B5EF4-FFF2-40B4-BE49-F238E27FC236}">
                <a16:creationId xmlns:a16="http://schemas.microsoft.com/office/drawing/2014/main" id="{56A246B0-492C-B1C9-2911-9EE8246CFF7A}"/>
              </a:ext>
            </a:extLst>
          </p:cNvPr>
          <p:cNvSpPr/>
          <p:nvPr/>
        </p:nvSpPr>
        <p:spPr>
          <a:xfrm>
            <a:off x="2219039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2" name="Google Shape;7240;p75">
            <a:extLst>
              <a:ext uri="{FF2B5EF4-FFF2-40B4-BE49-F238E27FC236}">
                <a16:creationId xmlns:a16="http://schemas.microsoft.com/office/drawing/2014/main" id="{7FA07B23-7D60-F30D-7770-5239BB26AA48}"/>
              </a:ext>
            </a:extLst>
          </p:cNvPr>
          <p:cNvSpPr/>
          <p:nvPr/>
        </p:nvSpPr>
        <p:spPr>
          <a:xfrm>
            <a:off x="2262031" y="148146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3" name="Google Shape;7240;p75">
            <a:extLst>
              <a:ext uri="{FF2B5EF4-FFF2-40B4-BE49-F238E27FC236}">
                <a16:creationId xmlns:a16="http://schemas.microsoft.com/office/drawing/2014/main" id="{D89F396A-305D-6790-EABC-9CC86C28A5F1}"/>
              </a:ext>
            </a:extLst>
          </p:cNvPr>
          <p:cNvSpPr/>
          <p:nvPr/>
        </p:nvSpPr>
        <p:spPr>
          <a:xfrm>
            <a:off x="2305876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4" name="Google Shape;7240;p75">
            <a:extLst>
              <a:ext uri="{FF2B5EF4-FFF2-40B4-BE49-F238E27FC236}">
                <a16:creationId xmlns:a16="http://schemas.microsoft.com/office/drawing/2014/main" id="{A0768341-F483-82FC-9BBC-49E986FB19DB}"/>
              </a:ext>
            </a:extLst>
          </p:cNvPr>
          <p:cNvSpPr/>
          <p:nvPr/>
        </p:nvSpPr>
        <p:spPr>
          <a:xfrm>
            <a:off x="2349721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5" name="Google Shape;7240;p75">
            <a:extLst>
              <a:ext uri="{FF2B5EF4-FFF2-40B4-BE49-F238E27FC236}">
                <a16:creationId xmlns:a16="http://schemas.microsoft.com/office/drawing/2014/main" id="{BAF908AA-8EA0-A15A-BF2E-946ECF49205F}"/>
              </a:ext>
            </a:extLst>
          </p:cNvPr>
          <p:cNvSpPr/>
          <p:nvPr/>
        </p:nvSpPr>
        <p:spPr>
          <a:xfrm>
            <a:off x="2395720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6" name="Google Shape;7240;p75">
            <a:extLst>
              <a:ext uri="{FF2B5EF4-FFF2-40B4-BE49-F238E27FC236}">
                <a16:creationId xmlns:a16="http://schemas.microsoft.com/office/drawing/2014/main" id="{E3422F85-EF97-221C-554B-D836233E2B67}"/>
              </a:ext>
            </a:extLst>
          </p:cNvPr>
          <p:cNvSpPr/>
          <p:nvPr/>
        </p:nvSpPr>
        <p:spPr>
          <a:xfrm>
            <a:off x="2441717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7" name="Google Shape;7240;p75">
            <a:extLst>
              <a:ext uri="{FF2B5EF4-FFF2-40B4-BE49-F238E27FC236}">
                <a16:creationId xmlns:a16="http://schemas.microsoft.com/office/drawing/2014/main" id="{B8E9708D-B1CD-1A9A-F2F8-E42741026F44}"/>
              </a:ext>
            </a:extLst>
          </p:cNvPr>
          <p:cNvSpPr/>
          <p:nvPr/>
        </p:nvSpPr>
        <p:spPr>
          <a:xfrm>
            <a:off x="2487717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8" name="Google Shape;7240;p75">
            <a:extLst>
              <a:ext uri="{FF2B5EF4-FFF2-40B4-BE49-F238E27FC236}">
                <a16:creationId xmlns:a16="http://schemas.microsoft.com/office/drawing/2014/main" id="{36A1B1F1-C70E-AA81-5CC8-AA86D04455AE}"/>
              </a:ext>
            </a:extLst>
          </p:cNvPr>
          <p:cNvSpPr/>
          <p:nvPr/>
        </p:nvSpPr>
        <p:spPr>
          <a:xfrm>
            <a:off x="2528554" y="148146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9" name="Google Shape;7240;p75">
            <a:extLst>
              <a:ext uri="{FF2B5EF4-FFF2-40B4-BE49-F238E27FC236}">
                <a16:creationId xmlns:a16="http://schemas.microsoft.com/office/drawing/2014/main" id="{335CF086-FC74-1E08-D5C2-22012A532703}"/>
              </a:ext>
            </a:extLst>
          </p:cNvPr>
          <p:cNvSpPr/>
          <p:nvPr/>
        </p:nvSpPr>
        <p:spPr>
          <a:xfrm>
            <a:off x="2572399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0" name="Google Shape;7240;p75">
            <a:extLst>
              <a:ext uri="{FF2B5EF4-FFF2-40B4-BE49-F238E27FC236}">
                <a16:creationId xmlns:a16="http://schemas.microsoft.com/office/drawing/2014/main" id="{D93C6329-5455-5526-90F4-AC4507394FE5}"/>
              </a:ext>
            </a:extLst>
          </p:cNvPr>
          <p:cNvSpPr/>
          <p:nvPr/>
        </p:nvSpPr>
        <p:spPr>
          <a:xfrm>
            <a:off x="2616244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1" name="Google Shape;7240;p75">
            <a:extLst>
              <a:ext uri="{FF2B5EF4-FFF2-40B4-BE49-F238E27FC236}">
                <a16:creationId xmlns:a16="http://schemas.microsoft.com/office/drawing/2014/main" id="{38CFB8DF-E13C-56DE-1814-D7BE4F5833D7}"/>
              </a:ext>
            </a:extLst>
          </p:cNvPr>
          <p:cNvSpPr/>
          <p:nvPr/>
        </p:nvSpPr>
        <p:spPr>
          <a:xfrm>
            <a:off x="2662244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2" name="Google Shape;7240;p75">
            <a:extLst>
              <a:ext uri="{FF2B5EF4-FFF2-40B4-BE49-F238E27FC236}">
                <a16:creationId xmlns:a16="http://schemas.microsoft.com/office/drawing/2014/main" id="{D10766D8-DC9A-6AFD-2341-F15A7205543B}"/>
              </a:ext>
            </a:extLst>
          </p:cNvPr>
          <p:cNvSpPr/>
          <p:nvPr/>
        </p:nvSpPr>
        <p:spPr>
          <a:xfrm>
            <a:off x="2708240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3" name="Google Shape;7240;p75">
            <a:extLst>
              <a:ext uri="{FF2B5EF4-FFF2-40B4-BE49-F238E27FC236}">
                <a16:creationId xmlns:a16="http://schemas.microsoft.com/office/drawing/2014/main" id="{0E30C59F-D8C2-51BF-8493-A14898560D99}"/>
              </a:ext>
            </a:extLst>
          </p:cNvPr>
          <p:cNvSpPr/>
          <p:nvPr/>
        </p:nvSpPr>
        <p:spPr>
          <a:xfrm>
            <a:off x="2754240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4" name="Google Shape;7240;p75">
            <a:extLst>
              <a:ext uri="{FF2B5EF4-FFF2-40B4-BE49-F238E27FC236}">
                <a16:creationId xmlns:a16="http://schemas.microsoft.com/office/drawing/2014/main" id="{03EEDE85-88EC-B180-BD30-6EB562C816CF}"/>
              </a:ext>
            </a:extLst>
          </p:cNvPr>
          <p:cNvSpPr/>
          <p:nvPr/>
        </p:nvSpPr>
        <p:spPr>
          <a:xfrm>
            <a:off x="2797232" y="148146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5" name="Google Shape;7240;p75">
            <a:extLst>
              <a:ext uri="{FF2B5EF4-FFF2-40B4-BE49-F238E27FC236}">
                <a16:creationId xmlns:a16="http://schemas.microsoft.com/office/drawing/2014/main" id="{ECA90F85-7322-E84C-B605-BBA9A839F9D0}"/>
              </a:ext>
            </a:extLst>
          </p:cNvPr>
          <p:cNvSpPr/>
          <p:nvPr/>
        </p:nvSpPr>
        <p:spPr>
          <a:xfrm>
            <a:off x="2841077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6" name="Google Shape;7240;p75">
            <a:extLst>
              <a:ext uri="{FF2B5EF4-FFF2-40B4-BE49-F238E27FC236}">
                <a16:creationId xmlns:a16="http://schemas.microsoft.com/office/drawing/2014/main" id="{90B2910A-95E3-24D5-49EA-8373680F0F7B}"/>
              </a:ext>
            </a:extLst>
          </p:cNvPr>
          <p:cNvSpPr/>
          <p:nvPr/>
        </p:nvSpPr>
        <p:spPr>
          <a:xfrm>
            <a:off x="2884922" y="148146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7" name="Google Shape;7240;p75">
            <a:extLst>
              <a:ext uri="{FF2B5EF4-FFF2-40B4-BE49-F238E27FC236}">
                <a16:creationId xmlns:a16="http://schemas.microsoft.com/office/drawing/2014/main" id="{49DAF987-BE89-07BD-EDE5-546A6FA3A0F1}"/>
              </a:ext>
            </a:extLst>
          </p:cNvPr>
          <p:cNvSpPr/>
          <p:nvPr/>
        </p:nvSpPr>
        <p:spPr>
          <a:xfrm>
            <a:off x="2930921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8" name="Google Shape;7240;p75">
            <a:extLst>
              <a:ext uri="{FF2B5EF4-FFF2-40B4-BE49-F238E27FC236}">
                <a16:creationId xmlns:a16="http://schemas.microsoft.com/office/drawing/2014/main" id="{5F0AF67A-7F78-B84E-6CF2-9EC5943CB775}"/>
              </a:ext>
            </a:extLst>
          </p:cNvPr>
          <p:cNvSpPr/>
          <p:nvPr/>
        </p:nvSpPr>
        <p:spPr>
          <a:xfrm>
            <a:off x="2976918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99" name="Google Shape;7240;p75">
            <a:extLst>
              <a:ext uri="{FF2B5EF4-FFF2-40B4-BE49-F238E27FC236}">
                <a16:creationId xmlns:a16="http://schemas.microsoft.com/office/drawing/2014/main" id="{2FD6BF3A-3D27-22A7-D208-23FEA2BE03A8}"/>
              </a:ext>
            </a:extLst>
          </p:cNvPr>
          <p:cNvSpPr/>
          <p:nvPr/>
        </p:nvSpPr>
        <p:spPr>
          <a:xfrm>
            <a:off x="3022917" y="1481466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0" name="Google Shape;7240;p75">
            <a:extLst>
              <a:ext uri="{FF2B5EF4-FFF2-40B4-BE49-F238E27FC236}">
                <a16:creationId xmlns:a16="http://schemas.microsoft.com/office/drawing/2014/main" id="{80BC9BE6-436D-F577-C23E-B65C330B70CF}"/>
              </a:ext>
            </a:extLst>
          </p:cNvPr>
          <p:cNvSpPr/>
          <p:nvPr/>
        </p:nvSpPr>
        <p:spPr>
          <a:xfrm>
            <a:off x="1994003" y="143456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1" name="Google Shape;7240;p75">
            <a:extLst>
              <a:ext uri="{FF2B5EF4-FFF2-40B4-BE49-F238E27FC236}">
                <a16:creationId xmlns:a16="http://schemas.microsoft.com/office/drawing/2014/main" id="{85FF0FA9-B093-7C60-0FED-4A68C3AF7AF9}"/>
              </a:ext>
            </a:extLst>
          </p:cNvPr>
          <p:cNvSpPr/>
          <p:nvPr/>
        </p:nvSpPr>
        <p:spPr>
          <a:xfrm>
            <a:off x="2037848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2" name="Google Shape;7240;p75">
            <a:extLst>
              <a:ext uri="{FF2B5EF4-FFF2-40B4-BE49-F238E27FC236}">
                <a16:creationId xmlns:a16="http://schemas.microsoft.com/office/drawing/2014/main" id="{29E581AC-FF11-F1EE-2238-6E5C91DB7028}"/>
              </a:ext>
            </a:extLst>
          </p:cNvPr>
          <p:cNvSpPr/>
          <p:nvPr/>
        </p:nvSpPr>
        <p:spPr>
          <a:xfrm>
            <a:off x="2081693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3" name="Google Shape;7240;p75">
            <a:extLst>
              <a:ext uri="{FF2B5EF4-FFF2-40B4-BE49-F238E27FC236}">
                <a16:creationId xmlns:a16="http://schemas.microsoft.com/office/drawing/2014/main" id="{C6BB521E-6611-8AA2-FEA0-6483132C9425}"/>
              </a:ext>
            </a:extLst>
          </p:cNvPr>
          <p:cNvSpPr/>
          <p:nvPr/>
        </p:nvSpPr>
        <p:spPr>
          <a:xfrm>
            <a:off x="2127692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4" name="Google Shape;7240;p75">
            <a:extLst>
              <a:ext uri="{FF2B5EF4-FFF2-40B4-BE49-F238E27FC236}">
                <a16:creationId xmlns:a16="http://schemas.microsoft.com/office/drawing/2014/main" id="{F8AD3AEB-E89A-77C5-6860-DBAA6A9AC67E}"/>
              </a:ext>
            </a:extLst>
          </p:cNvPr>
          <p:cNvSpPr/>
          <p:nvPr/>
        </p:nvSpPr>
        <p:spPr>
          <a:xfrm>
            <a:off x="2173689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5" name="Google Shape;7240;p75">
            <a:extLst>
              <a:ext uri="{FF2B5EF4-FFF2-40B4-BE49-F238E27FC236}">
                <a16:creationId xmlns:a16="http://schemas.microsoft.com/office/drawing/2014/main" id="{3CDC0972-0CC7-79D4-AFC0-9C2C05FA6A7E}"/>
              </a:ext>
            </a:extLst>
          </p:cNvPr>
          <p:cNvSpPr/>
          <p:nvPr/>
        </p:nvSpPr>
        <p:spPr>
          <a:xfrm>
            <a:off x="2219689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6" name="Google Shape;7240;p75">
            <a:extLst>
              <a:ext uri="{FF2B5EF4-FFF2-40B4-BE49-F238E27FC236}">
                <a16:creationId xmlns:a16="http://schemas.microsoft.com/office/drawing/2014/main" id="{B029D800-DF1F-922B-AFE9-F10618EC87F4}"/>
              </a:ext>
            </a:extLst>
          </p:cNvPr>
          <p:cNvSpPr/>
          <p:nvPr/>
        </p:nvSpPr>
        <p:spPr>
          <a:xfrm>
            <a:off x="2262680" y="143456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7" name="Google Shape;7240;p75">
            <a:extLst>
              <a:ext uri="{FF2B5EF4-FFF2-40B4-BE49-F238E27FC236}">
                <a16:creationId xmlns:a16="http://schemas.microsoft.com/office/drawing/2014/main" id="{39BEC229-115F-7521-F99B-3FC8161406F5}"/>
              </a:ext>
            </a:extLst>
          </p:cNvPr>
          <p:cNvSpPr/>
          <p:nvPr/>
        </p:nvSpPr>
        <p:spPr>
          <a:xfrm>
            <a:off x="2306526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8" name="Google Shape;7240;p75">
            <a:extLst>
              <a:ext uri="{FF2B5EF4-FFF2-40B4-BE49-F238E27FC236}">
                <a16:creationId xmlns:a16="http://schemas.microsoft.com/office/drawing/2014/main" id="{0537F8F0-5D15-A22A-20DB-75A8F9030C96}"/>
              </a:ext>
            </a:extLst>
          </p:cNvPr>
          <p:cNvSpPr/>
          <p:nvPr/>
        </p:nvSpPr>
        <p:spPr>
          <a:xfrm>
            <a:off x="2350371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09" name="Google Shape;7240;p75">
            <a:extLst>
              <a:ext uri="{FF2B5EF4-FFF2-40B4-BE49-F238E27FC236}">
                <a16:creationId xmlns:a16="http://schemas.microsoft.com/office/drawing/2014/main" id="{29E75425-35AA-A985-36AD-9D73AF82B571}"/>
              </a:ext>
            </a:extLst>
          </p:cNvPr>
          <p:cNvSpPr/>
          <p:nvPr/>
        </p:nvSpPr>
        <p:spPr>
          <a:xfrm>
            <a:off x="2396370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0" name="Google Shape;7240;p75">
            <a:extLst>
              <a:ext uri="{FF2B5EF4-FFF2-40B4-BE49-F238E27FC236}">
                <a16:creationId xmlns:a16="http://schemas.microsoft.com/office/drawing/2014/main" id="{30E0E5C6-1E41-8B4C-E1F4-976D6E3D7C36}"/>
              </a:ext>
            </a:extLst>
          </p:cNvPr>
          <p:cNvSpPr/>
          <p:nvPr/>
        </p:nvSpPr>
        <p:spPr>
          <a:xfrm>
            <a:off x="2442367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1" name="Google Shape;7240;p75">
            <a:extLst>
              <a:ext uri="{FF2B5EF4-FFF2-40B4-BE49-F238E27FC236}">
                <a16:creationId xmlns:a16="http://schemas.microsoft.com/office/drawing/2014/main" id="{AB50EE79-AB34-E431-35E9-6863CE3C840D}"/>
              </a:ext>
            </a:extLst>
          </p:cNvPr>
          <p:cNvSpPr/>
          <p:nvPr/>
        </p:nvSpPr>
        <p:spPr>
          <a:xfrm>
            <a:off x="2488366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2" name="Google Shape;7240;p75">
            <a:extLst>
              <a:ext uri="{FF2B5EF4-FFF2-40B4-BE49-F238E27FC236}">
                <a16:creationId xmlns:a16="http://schemas.microsoft.com/office/drawing/2014/main" id="{B70B2936-8786-BF88-043B-5C8A90FFBA0D}"/>
              </a:ext>
            </a:extLst>
          </p:cNvPr>
          <p:cNvSpPr/>
          <p:nvPr/>
        </p:nvSpPr>
        <p:spPr>
          <a:xfrm>
            <a:off x="2529204" y="143456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3" name="Google Shape;7240;p75">
            <a:extLst>
              <a:ext uri="{FF2B5EF4-FFF2-40B4-BE49-F238E27FC236}">
                <a16:creationId xmlns:a16="http://schemas.microsoft.com/office/drawing/2014/main" id="{869B7452-5460-427C-320D-DD8EC3FEA102}"/>
              </a:ext>
            </a:extLst>
          </p:cNvPr>
          <p:cNvSpPr/>
          <p:nvPr/>
        </p:nvSpPr>
        <p:spPr>
          <a:xfrm>
            <a:off x="2573049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4" name="Google Shape;7240;p75">
            <a:extLst>
              <a:ext uri="{FF2B5EF4-FFF2-40B4-BE49-F238E27FC236}">
                <a16:creationId xmlns:a16="http://schemas.microsoft.com/office/drawing/2014/main" id="{C7415431-71CF-CF7D-CD29-EC927928E7C5}"/>
              </a:ext>
            </a:extLst>
          </p:cNvPr>
          <p:cNvSpPr/>
          <p:nvPr/>
        </p:nvSpPr>
        <p:spPr>
          <a:xfrm>
            <a:off x="2616894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5" name="Google Shape;7240;p75">
            <a:extLst>
              <a:ext uri="{FF2B5EF4-FFF2-40B4-BE49-F238E27FC236}">
                <a16:creationId xmlns:a16="http://schemas.microsoft.com/office/drawing/2014/main" id="{0440F0CE-C5CA-E7E9-E3F3-441F93018E7B}"/>
              </a:ext>
            </a:extLst>
          </p:cNvPr>
          <p:cNvSpPr/>
          <p:nvPr/>
        </p:nvSpPr>
        <p:spPr>
          <a:xfrm>
            <a:off x="2662893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6" name="Google Shape;7240;p75">
            <a:extLst>
              <a:ext uri="{FF2B5EF4-FFF2-40B4-BE49-F238E27FC236}">
                <a16:creationId xmlns:a16="http://schemas.microsoft.com/office/drawing/2014/main" id="{E2712D76-A994-BF61-8DED-1A26E1A4AABD}"/>
              </a:ext>
            </a:extLst>
          </p:cNvPr>
          <p:cNvSpPr/>
          <p:nvPr/>
        </p:nvSpPr>
        <p:spPr>
          <a:xfrm>
            <a:off x="2708890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7" name="Google Shape;7240;p75">
            <a:extLst>
              <a:ext uri="{FF2B5EF4-FFF2-40B4-BE49-F238E27FC236}">
                <a16:creationId xmlns:a16="http://schemas.microsoft.com/office/drawing/2014/main" id="{DF694BF2-4422-04A5-8378-E2463BD59BFE}"/>
              </a:ext>
            </a:extLst>
          </p:cNvPr>
          <p:cNvSpPr/>
          <p:nvPr/>
        </p:nvSpPr>
        <p:spPr>
          <a:xfrm>
            <a:off x="2754889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8" name="Google Shape;7240;p75">
            <a:extLst>
              <a:ext uri="{FF2B5EF4-FFF2-40B4-BE49-F238E27FC236}">
                <a16:creationId xmlns:a16="http://schemas.microsoft.com/office/drawing/2014/main" id="{64E30B04-2408-EA64-9F75-C4407BF50072}"/>
              </a:ext>
            </a:extLst>
          </p:cNvPr>
          <p:cNvSpPr/>
          <p:nvPr/>
        </p:nvSpPr>
        <p:spPr>
          <a:xfrm>
            <a:off x="2797881" y="143456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19" name="Google Shape;7240;p75">
            <a:extLst>
              <a:ext uri="{FF2B5EF4-FFF2-40B4-BE49-F238E27FC236}">
                <a16:creationId xmlns:a16="http://schemas.microsoft.com/office/drawing/2014/main" id="{711E4B04-1E5C-37EF-6A59-9FE94F7D25CD}"/>
              </a:ext>
            </a:extLst>
          </p:cNvPr>
          <p:cNvSpPr/>
          <p:nvPr/>
        </p:nvSpPr>
        <p:spPr>
          <a:xfrm>
            <a:off x="2841726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0" name="Google Shape;7240;p75">
            <a:extLst>
              <a:ext uri="{FF2B5EF4-FFF2-40B4-BE49-F238E27FC236}">
                <a16:creationId xmlns:a16="http://schemas.microsoft.com/office/drawing/2014/main" id="{E25056C2-0700-6B31-2D94-C49C5446E1FD}"/>
              </a:ext>
            </a:extLst>
          </p:cNvPr>
          <p:cNvSpPr/>
          <p:nvPr/>
        </p:nvSpPr>
        <p:spPr>
          <a:xfrm>
            <a:off x="2885571" y="143456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1" name="Google Shape;7240;p75">
            <a:extLst>
              <a:ext uri="{FF2B5EF4-FFF2-40B4-BE49-F238E27FC236}">
                <a16:creationId xmlns:a16="http://schemas.microsoft.com/office/drawing/2014/main" id="{E063DF4D-107E-03F8-9490-998FF089A038}"/>
              </a:ext>
            </a:extLst>
          </p:cNvPr>
          <p:cNvSpPr/>
          <p:nvPr/>
        </p:nvSpPr>
        <p:spPr>
          <a:xfrm>
            <a:off x="2931571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2" name="Google Shape;7240;p75">
            <a:extLst>
              <a:ext uri="{FF2B5EF4-FFF2-40B4-BE49-F238E27FC236}">
                <a16:creationId xmlns:a16="http://schemas.microsoft.com/office/drawing/2014/main" id="{6B5044C6-B840-E113-77E8-10313B64843C}"/>
              </a:ext>
            </a:extLst>
          </p:cNvPr>
          <p:cNvSpPr/>
          <p:nvPr/>
        </p:nvSpPr>
        <p:spPr>
          <a:xfrm>
            <a:off x="2977568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3" name="Google Shape;7240;p75">
            <a:extLst>
              <a:ext uri="{FF2B5EF4-FFF2-40B4-BE49-F238E27FC236}">
                <a16:creationId xmlns:a16="http://schemas.microsoft.com/office/drawing/2014/main" id="{4B6F8C7B-2FEB-233C-05D7-417C61A302FB}"/>
              </a:ext>
            </a:extLst>
          </p:cNvPr>
          <p:cNvSpPr/>
          <p:nvPr/>
        </p:nvSpPr>
        <p:spPr>
          <a:xfrm>
            <a:off x="3023567" y="143455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4" name="Google Shape;7240;p75">
            <a:extLst>
              <a:ext uri="{FF2B5EF4-FFF2-40B4-BE49-F238E27FC236}">
                <a16:creationId xmlns:a16="http://schemas.microsoft.com/office/drawing/2014/main" id="{C4A7057A-D721-2D95-5C0D-874D96AF6397}"/>
              </a:ext>
            </a:extLst>
          </p:cNvPr>
          <p:cNvSpPr/>
          <p:nvPr/>
        </p:nvSpPr>
        <p:spPr>
          <a:xfrm>
            <a:off x="1993353" y="138910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5" name="Google Shape;7240;p75">
            <a:extLst>
              <a:ext uri="{FF2B5EF4-FFF2-40B4-BE49-F238E27FC236}">
                <a16:creationId xmlns:a16="http://schemas.microsoft.com/office/drawing/2014/main" id="{51D0FA62-330E-9F98-D6C7-9DB380F95C5C}"/>
              </a:ext>
            </a:extLst>
          </p:cNvPr>
          <p:cNvSpPr/>
          <p:nvPr/>
        </p:nvSpPr>
        <p:spPr>
          <a:xfrm>
            <a:off x="2037198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6" name="Google Shape;7240;p75">
            <a:extLst>
              <a:ext uri="{FF2B5EF4-FFF2-40B4-BE49-F238E27FC236}">
                <a16:creationId xmlns:a16="http://schemas.microsoft.com/office/drawing/2014/main" id="{FB51FCF8-0E83-1F59-2340-5333B565F38E}"/>
              </a:ext>
            </a:extLst>
          </p:cNvPr>
          <p:cNvSpPr/>
          <p:nvPr/>
        </p:nvSpPr>
        <p:spPr>
          <a:xfrm>
            <a:off x="2081043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7" name="Google Shape;7240;p75">
            <a:extLst>
              <a:ext uri="{FF2B5EF4-FFF2-40B4-BE49-F238E27FC236}">
                <a16:creationId xmlns:a16="http://schemas.microsoft.com/office/drawing/2014/main" id="{92C721D5-AA42-9653-1AE1-F27C51F20A9F}"/>
              </a:ext>
            </a:extLst>
          </p:cNvPr>
          <p:cNvSpPr/>
          <p:nvPr/>
        </p:nvSpPr>
        <p:spPr>
          <a:xfrm>
            <a:off x="2127043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8" name="Google Shape;7240;p75">
            <a:extLst>
              <a:ext uri="{FF2B5EF4-FFF2-40B4-BE49-F238E27FC236}">
                <a16:creationId xmlns:a16="http://schemas.microsoft.com/office/drawing/2014/main" id="{073546E2-016F-C6FE-9BAF-59F924EEDB29}"/>
              </a:ext>
            </a:extLst>
          </p:cNvPr>
          <p:cNvSpPr/>
          <p:nvPr/>
        </p:nvSpPr>
        <p:spPr>
          <a:xfrm>
            <a:off x="2173040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29" name="Google Shape;7240;p75">
            <a:extLst>
              <a:ext uri="{FF2B5EF4-FFF2-40B4-BE49-F238E27FC236}">
                <a16:creationId xmlns:a16="http://schemas.microsoft.com/office/drawing/2014/main" id="{068DF25A-D346-6F28-AC28-7FC27CC17C3A}"/>
              </a:ext>
            </a:extLst>
          </p:cNvPr>
          <p:cNvSpPr/>
          <p:nvPr/>
        </p:nvSpPr>
        <p:spPr>
          <a:xfrm>
            <a:off x="2219039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0" name="Google Shape;7240;p75">
            <a:extLst>
              <a:ext uri="{FF2B5EF4-FFF2-40B4-BE49-F238E27FC236}">
                <a16:creationId xmlns:a16="http://schemas.microsoft.com/office/drawing/2014/main" id="{644F7C23-C7AD-B71D-E3ED-591FC245A47C}"/>
              </a:ext>
            </a:extLst>
          </p:cNvPr>
          <p:cNvSpPr/>
          <p:nvPr/>
        </p:nvSpPr>
        <p:spPr>
          <a:xfrm>
            <a:off x="2262031" y="138910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1" name="Google Shape;7240;p75">
            <a:extLst>
              <a:ext uri="{FF2B5EF4-FFF2-40B4-BE49-F238E27FC236}">
                <a16:creationId xmlns:a16="http://schemas.microsoft.com/office/drawing/2014/main" id="{BF390FAA-24F9-3FAE-1B99-0ECF6A8FFA6F}"/>
              </a:ext>
            </a:extLst>
          </p:cNvPr>
          <p:cNvSpPr/>
          <p:nvPr/>
        </p:nvSpPr>
        <p:spPr>
          <a:xfrm>
            <a:off x="2305876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2" name="Google Shape;7240;p75">
            <a:extLst>
              <a:ext uri="{FF2B5EF4-FFF2-40B4-BE49-F238E27FC236}">
                <a16:creationId xmlns:a16="http://schemas.microsoft.com/office/drawing/2014/main" id="{8C40EF6E-CF7D-92DB-89FE-9F1111BAD83B}"/>
              </a:ext>
            </a:extLst>
          </p:cNvPr>
          <p:cNvSpPr/>
          <p:nvPr/>
        </p:nvSpPr>
        <p:spPr>
          <a:xfrm>
            <a:off x="2349721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3" name="Google Shape;7240;p75">
            <a:extLst>
              <a:ext uri="{FF2B5EF4-FFF2-40B4-BE49-F238E27FC236}">
                <a16:creationId xmlns:a16="http://schemas.microsoft.com/office/drawing/2014/main" id="{8D626B36-6CE7-FD5A-DD29-CF069B11C670}"/>
              </a:ext>
            </a:extLst>
          </p:cNvPr>
          <p:cNvSpPr/>
          <p:nvPr/>
        </p:nvSpPr>
        <p:spPr>
          <a:xfrm>
            <a:off x="2395720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4" name="Google Shape;7240;p75">
            <a:extLst>
              <a:ext uri="{FF2B5EF4-FFF2-40B4-BE49-F238E27FC236}">
                <a16:creationId xmlns:a16="http://schemas.microsoft.com/office/drawing/2014/main" id="{B6A91CB6-30DA-C99B-203F-EB08C4EA033F}"/>
              </a:ext>
            </a:extLst>
          </p:cNvPr>
          <p:cNvSpPr/>
          <p:nvPr/>
        </p:nvSpPr>
        <p:spPr>
          <a:xfrm>
            <a:off x="2441717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5" name="Google Shape;7240;p75">
            <a:extLst>
              <a:ext uri="{FF2B5EF4-FFF2-40B4-BE49-F238E27FC236}">
                <a16:creationId xmlns:a16="http://schemas.microsoft.com/office/drawing/2014/main" id="{461FABBC-DFA0-7840-E35B-E5706391193B}"/>
              </a:ext>
            </a:extLst>
          </p:cNvPr>
          <p:cNvSpPr/>
          <p:nvPr/>
        </p:nvSpPr>
        <p:spPr>
          <a:xfrm>
            <a:off x="2487717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6" name="Google Shape;7240;p75">
            <a:extLst>
              <a:ext uri="{FF2B5EF4-FFF2-40B4-BE49-F238E27FC236}">
                <a16:creationId xmlns:a16="http://schemas.microsoft.com/office/drawing/2014/main" id="{FE233103-C223-1FCE-9DE7-5B6BF0BCBDF5}"/>
              </a:ext>
            </a:extLst>
          </p:cNvPr>
          <p:cNvSpPr/>
          <p:nvPr/>
        </p:nvSpPr>
        <p:spPr>
          <a:xfrm>
            <a:off x="2528554" y="138910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7" name="Google Shape;7240;p75">
            <a:extLst>
              <a:ext uri="{FF2B5EF4-FFF2-40B4-BE49-F238E27FC236}">
                <a16:creationId xmlns:a16="http://schemas.microsoft.com/office/drawing/2014/main" id="{4FAEBD46-1350-5A71-BFB4-49EBEBA5F5A2}"/>
              </a:ext>
            </a:extLst>
          </p:cNvPr>
          <p:cNvSpPr/>
          <p:nvPr/>
        </p:nvSpPr>
        <p:spPr>
          <a:xfrm>
            <a:off x="2572399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8" name="Google Shape;7240;p75">
            <a:extLst>
              <a:ext uri="{FF2B5EF4-FFF2-40B4-BE49-F238E27FC236}">
                <a16:creationId xmlns:a16="http://schemas.microsoft.com/office/drawing/2014/main" id="{93D71D04-8D49-D598-1DB6-CB504A065465}"/>
              </a:ext>
            </a:extLst>
          </p:cNvPr>
          <p:cNvSpPr/>
          <p:nvPr/>
        </p:nvSpPr>
        <p:spPr>
          <a:xfrm>
            <a:off x="2616244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9" name="Google Shape;7240;p75">
            <a:extLst>
              <a:ext uri="{FF2B5EF4-FFF2-40B4-BE49-F238E27FC236}">
                <a16:creationId xmlns:a16="http://schemas.microsoft.com/office/drawing/2014/main" id="{88961E99-C673-B03D-583A-AE2A9D6DEE3C}"/>
              </a:ext>
            </a:extLst>
          </p:cNvPr>
          <p:cNvSpPr/>
          <p:nvPr/>
        </p:nvSpPr>
        <p:spPr>
          <a:xfrm>
            <a:off x="2662244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0" name="Google Shape;7240;p75">
            <a:extLst>
              <a:ext uri="{FF2B5EF4-FFF2-40B4-BE49-F238E27FC236}">
                <a16:creationId xmlns:a16="http://schemas.microsoft.com/office/drawing/2014/main" id="{071CA9BC-4B7D-EC25-472C-EA9B20C5AE66}"/>
              </a:ext>
            </a:extLst>
          </p:cNvPr>
          <p:cNvSpPr/>
          <p:nvPr/>
        </p:nvSpPr>
        <p:spPr>
          <a:xfrm>
            <a:off x="2708240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1" name="Google Shape;7240;p75">
            <a:extLst>
              <a:ext uri="{FF2B5EF4-FFF2-40B4-BE49-F238E27FC236}">
                <a16:creationId xmlns:a16="http://schemas.microsoft.com/office/drawing/2014/main" id="{93696DB9-7424-C4F0-918C-3B3E845DFC0E}"/>
              </a:ext>
            </a:extLst>
          </p:cNvPr>
          <p:cNvSpPr/>
          <p:nvPr/>
        </p:nvSpPr>
        <p:spPr>
          <a:xfrm>
            <a:off x="2754240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2" name="Google Shape;7240;p75">
            <a:extLst>
              <a:ext uri="{FF2B5EF4-FFF2-40B4-BE49-F238E27FC236}">
                <a16:creationId xmlns:a16="http://schemas.microsoft.com/office/drawing/2014/main" id="{5F920764-CC4C-7D3D-E237-23466219C26E}"/>
              </a:ext>
            </a:extLst>
          </p:cNvPr>
          <p:cNvSpPr/>
          <p:nvPr/>
        </p:nvSpPr>
        <p:spPr>
          <a:xfrm>
            <a:off x="2797232" y="1389101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3" name="Google Shape;7240;p75">
            <a:extLst>
              <a:ext uri="{FF2B5EF4-FFF2-40B4-BE49-F238E27FC236}">
                <a16:creationId xmlns:a16="http://schemas.microsoft.com/office/drawing/2014/main" id="{F35EDA22-345F-C10F-FAAA-40ACFA703291}"/>
              </a:ext>
            </a:extLst>
          </p:cNvPr>
          <p:cNvSpPr/>
          <p:nvPr/>
        </p:nvSpPr>
        <p:spPr>
          <a:xfrm>
            <a:off x="2841077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4" name="Google Shape;7240;p75">
            <a:extLst>
              <a:ext uri="{FF2B5EF4-FFF2-40B4-BE49-F238E27FC236}">
                <a16:creationId xmlns:a16="http://schemas.microsoft.com/office/drawing/2014/main" id="{A4E6C655-FF47-3761-D9A7-D18887A7E971}"/>
              </a:ext>
            </a:extLst>
          </p:cNvPr>
          <p:cNvSpPr/>
          <p:nvPr/>
        </p:nvSpPr>
        <p:spPr>
          <a:xfrm>
            <a:off x="2884922" y="138910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5" name="Google Shape;7240;p75">
            <a:extLst>
              <a:ext uri="{FF2B5EF4-FFF2-40B4-BE49-F238E27FC236}">
                <a16:creationId xmlns:a16="http://schemas.microsoft.com/office/drawing/2014/main" id="{CB8AAD68-5EE1-226C-A839-E27A57223695}"/>
              </a:ext>
            </a:extLst>
          </p:cNvPr>
          <p:cNvSpPr/>
          <p:nvPr/>
        </p:nvSpPr>
        <p:spPr>
          <a:xfrm>
            <a:off x="2930921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6" name="Google Shape;7240;p75">
            <a:extLst>
              <a:ext uri="{FF2B5EF4-FFF2-40B4-BE49-F238E27FC236}">
                <a16:creationId xmlns:a16="http://schemas.microsoft.com/office/drawing/2014/main" id="{E8F4DC8D-1D4F-9F0B-47A9-1481B5C49442}"/>
              </a:ext>
            </a:extLst>
          </p:cNvPr>
          <p:cNvSpPr/>
          <p:nvPr/>
        </p:nvSpPr>
        <p:spPr>
          <a:xfrm>
            <a:off x="2976918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" name="Google Shape;7240;p75">
            <a:extLst>
              <a:ext uri="{FF2B5EF4-FFF2-40B4-BE49-F238E27FC236}">
                <a16:creationId xmlns:a16="http://schemas.microsoft.com/office/drawing/2014/main" id="{5D4C2126-7288-CE8F-2FFF-A75510246D39}"/>
              </a:ext>
            </a:extLst>
          </p:cNvPr>
          <p:cNvSpPr/>
          <p:nvPr/>
        </p:nvSpPr>
        <p:spPr>
          <a:xfrm>
            <a:off x="3022917" y="1389099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8" name="Google Shape;7240;p75">
            <a:extLst>
              <a:ext uri="{FF2B5EF4-FFF2-40B4-BE49-F238E27FC236}">
                <a16:creationId xmlns:a16="http://schemas.microsoft.com/office/drawing/2014/main" id="{2BADBB36-51A0-3182-6E13-D149CEA6405B}"/>
              </a:ext>
            </a:extLst>
          </p:cNvPr>
          <p:cNvSpPr/>
          <p:nvPr/>
        </p:nvSpPr>
        <p:spPr>
          <a:xfrm>
            <a:off x="3068386" y="171165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9" name="Google Shape;7240;p75">
            <a:extLst>
              <a:ext uri="{FF2B5EF4-FFF2-40B4-BE49-F238E27FC236}">
                <a16:creationId xmlns:a16="http://schemas.microsoft.com/office/drawing/2014/main" id="{2727F9EA-7301-EFC6-E1A2-CDEBFEABBC83}"/>
              </a:ext>
            </a:extLst>
          </p:cNvPr>
          <p:cNvSpPr/>
          <p:nvPr/>
        </p:nvSpPr>
        <p:spPr>
          <a:xfrm>
            <a:off x="3067736" y="1666194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0" name="Google Shape;7240;p75">
            <a:extLst>
              <a:ext uri="{FF2B5EF4-FFF2-40B4-BE49-F238E27FC236}">
                <a16:creationId xmlns:a16="http://schemas.microsoft.com/office/drawing/2014/main" id="{0101C7FF-B0A7-225A-A5CA-70079761B352}"/>
              </a:ext>
            </a:extLst>
          </p:cNvPr>
          <p:cNvSpPr/>
          <p:nvPr/>
        </p:nvSpPr>
        <p:spPr>
          <a:xfrm>
            <a:off x="3068386" y="161928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1" name="Google Shape;7240;p75">
            <a:extLst>
              <a:ext uri="{FF2B5EF4-FFF2-40B4-BE49-F238E27FC236}">
                <a16:creationId xmlns:a16="http://schemas.microsoft.com/office/drawing/2014/main" id="{569566AB-794E-E8E4-640B-7036FD676AF8}"/>
              </a:ext>
            </a:extLst>
          </p:cNvPr>
          <p:cNvSpPr/>
          <p:nvPr/>
        </p:nvSpPr>
        <p:spPr>
          <a:xfrm>
            <a:off x="3067736" y="1573828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2" name="Google Shape;7240;p75">
            <a:extLst>
              <a:ext uri="{FF2B5EF4-FFF2-40B4-BE49-F238E27FC236}">
                <a16:creationId xmlns:a16="http://schemas.microsoft.com/office/drawing/2014/main" id="{C18A4D79-9E5F-5B23-3B0F-395EC0740C7F}"/>
              </a:ext>
            </a:extLst>
          </p:cNvPr>
          <p:cNvSpPr/>
          <p:nvPr/>
        </p:nvSpPr>
        <p:spPr>
          <a:xfrm>
            <a:off x="3069037" y="152547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3" name="Google Shape;7240;p75">
            <a:extLst>
              <a:ext uri="{FF2B5EF4-FFF2-40B4-BE49-F238E27FC236}">
                <a16:creationId xmlns:a16="http://schemas.microsoft.com/office/drawing/2014/main" id="{944B3EF8-36BF-CB2A-4DD1-5AF4E09BD4DB}"/>
              </a:ext>
            </a:extLst>
          </p:cNvPr>
          <p:cNvSpPr/>
          <p:nvPr/>
        </p:nvSpPr>
        <p:spPr>
          <a:xfrm>
            <a:off x="3068387" y="1480017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4" name="Google Shape;7240;p75">
            <a:extLst>
              <a:ext uri="{FF2B5EF4-FFF2-40B4-BE49-F238E27FC236}">
                <a16:creationId xmlns:a16="http://schemas.microsoft.com/office/drawing/2014/main" id="{A660CD08-68D9-39DE-86DB-5BE1D1A11C1F}"/>
              </a:ext>
            </a:extLst>
          </p:cNvPr>
          <p:cNvSpPr/>
          <p:nvPr/>
        </p:nvSpPr>
        <p:spPr>
          <a:xfrm>
            <a:off x="3069037" y="143311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5" name="Google Shape;7240;p75">
            <a:extLst>
              <a:ext uri="{FF2B5EF4-FFF2-40B4-BE49-F238E27FC236}">
                <a16:creationId xmlns:a16="http://schemas.microsoft.com/office/drawing/2014/main" id="{93317762-CE9B-BEC5-C75D-D6A48B60119C}"/>
              </a:ext>
            </a:extLst>
          </p:cNvPr>
          <p:cNvSpPr/>
          <p:nvPr/>
        </p:nvSpPr>
        <p:spPr>
          <a:xfrm>
            <a:off x="3068387" y="1387650"/>
            <a:ext cx="180987" cy="184728"/>
          </a:xfrm>
          <a:prstGeom prst="cube">
            <a:avLst>
              <a:gd name="adj" fmla="val 75588"/>
            </a:avLst>
          </a:prstGeom>
          <a:solidFill>
            <a:srgbClr val="0097A7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6" name="Google Shape;7240;p75">
            <a:extLst>
              <a:ext uri="{FF2B5EF4-FFF2-40B4-BE49-F238E27FC236}">
                <a16:creationId xmlns:a16="http://schemas.microsoft.com/office/drawing/2014/main" id="{AEE28913-8CEB-D2D0-13B0-F8921A716C50}"/>
              </a:ext>
            </a:extLst>
          </p:cNvPr>
          <p:cNvSpPr/>
          <p:nvPr/>
        </p:nvSpPr>
        <p:spPr>
          <a:xfrm>
            <a:off x="3996491" y="1673436"/>
            <a:ext cx="180987" cy="184728"/>
          </a:xfrm>
          <a:prstGeom prst="cube">
            <a:avLst>
              <a:gd name="adj" fmla="val 75588"/>
            </a:avLst>
          </a:prstGeom>
          <a:solidFill>
            <a:srgbClr val="FFF1E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7" name="Google Shape;7240;p75">
            <a:extLst>
              <a:ext uri="{FF2B5EF4-FFF2-40B4-BE49-F238E27FC236}">
                <a16:creationId xmlns:a16="http://schemas.microsoft.com/office/drawing/2014/main" id="{A5B28AEB-5A77-D4FA-B9B2-5F301A9C7763}"/>
              </a:ext>
            </a:extLst>
          </p:cNvPr>
          <p:cNvSpPr/>
          <p:nvPr/>
        </p:nvSpPr>
        <p:spPr>
          <a:xfrm>
            <a:off x="4040336" y="1673435"/>
            <a:ext cx="180987" cy="184728"/>
          </a:xfrm>
          <a:prstGeom prst="cube">
            <a:avLst>
              <a:gd name="adj" fmla="val 75588"/>
            </a:avLst>
          </a:prstGeom>
          <a:solidFill>
            <a:srgbClr val="FDEFC9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8" name="Google Shape;7240;p75">
            <a:extLst>
              <a:ext uri="{FF2B5EF4-FFF2-40B4-BE49-F238E27FC236}">
                <a16:creationId xmlns:a16="http://schemas.microsoft.com/office/drawing/2014/main" id="{0E8D53AD-C970-51E8-F66E-B45EDF9322D3}"/>
              </a:ext>
            </a:extLst>
          </p:cNvPr>
          <p:cNvSpPr/>
          <p:nvPr/>
        </p:nvSpPr>
        <p:spPr>
          <a:xfrm>
            <a:off x="3997792" y="162508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59" name="Google Shape;7240;p75">
            <a:extLst>
              <a:ext uri="{FF2B5EF4-FFF2-40B4-BE49-F238E27FC236}">
                <a16:creationId xmlns:a16="http://schemas.microsoft.com/office/drawing/2014/main" id="{EC3F7120-5636-1B4A-8985-AE3E56E8FAA2}"/>
              </a:ext>
            </a:extLst>
          </p:cNvPr>
          <p:cNvSpPr/>
          <p:nvPr/>
        </p:nvSpPr>
        <p:spPr>
          <a:xfrm>
            <a:off x="4041637" y="1625084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0" name="Google Shape;7240;p75">
            <a:extLst>
              <a:ext uri="{FF2B5EF4-FFF2-40B4-BE49-F238E27FC236}">
                <a16:creationId xmlns:a16="http://schemas.microsoft.com/office/drawing/2014/main" id="{2B9C8FF1-70A5-C99F-4050-2EE93609F682}"/>
              </a:ext>
            </a:extLst>
          </p:cNvPr>
          <p:cNvSpPr/>
          <p:nvPr/>
        </p:nvSpPr>
        <p:spPr>
          <a:xfrm>
            <a:off x="3997142" y="1579625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1" name="Google Shape;7240;p75">
            <a:extLst>
              <a:ext uri="{FF2B5EF4-FFF2-40B4-BE49-F238E27FC236}">
                <a16:creationId xmlns:a16="http://schemas.microsoft.com/office/drawing/2014/main" id="{D0D44ADD-18BE-FAB0-4C4A-10C40943C824}"/>
              </a:ext>
            </a:extLst>
          </p:cNvPr>
          <p:cNvSpPr/>
          <p:nvPr/>
        </p:nvSpPr>
        <p:spPr>
          <a:xfrm>
            <a:off x="4040987" y="1579624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2" name="Google Shape;7240;p75">
            <a:extLst>
              <a:ext uri="{FF2B5EF4-FFF2-40B4-BE49-F238E27FC236}">
                <a16:creationId xmlns:a16="http://schemas.microsoft.com/office/drawing/2014/main" id="{EA463DB3-41DD-C58A-6078-AF714E5D14EE}"/>
              </a:ext>
            </a:extLst>
          </p:cNvPr>
          <p:cNvSpPr/>
          <p:nvPr/>
        </p:nvSpPr>
        <p:spPr>
          <a:xfrm>
            <a:off x="3997792" y="1532718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3" name="Google Shape;7240;p75">
            <a:extLst>
              <a:ext uri="{FF2B5EF4-FFF2-40B4-BE49-F238E27FC236}">
                <a16:creationId xmlns:a16="http://schemas.microsoft.com/office/drawing/2014/main" id="{402183B5-BD8C-5CD7-1D5B-F60841FD0C59}"/>
              </a:ext>
            </a:extLst>
          </p:cNvPr>
          <p:cNvSpPr/>
          <p:nvPr/>
        </p:nvSpPr>
        <p:spPr>
          <a:xfrm>
            <a:off x="4041637" y="1532718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4" name="Google Shape;7240;p75">
            <a:extLst>
              <a:ext uri="{FF2B5EF4-FFF2-40B4-BE49-F238E27FC236}">
                <a16:creationId xmlns:a16="http://schemas.microsoft.com/office/drawing/2014/main" id="{BAD19D77-77E0-B5ED-7B48-A05D689FB9B5}"/>
              </a:ext>
            </a:extLst>
          </p:cNvPr>
          <p:cNvSpPr/>
          <p:nvPr/>
        </p:nvSpPr>
        <p:spPr>
          <a:xfrm>
            <a:off x="3997142" y="1487258"/>
            <a:ext cx="180987" cy="184728"/>
          </a:xfrm>
          <a:prstGeom prst="cube">
            <a:avLst>
              <a:gd name="adj" fmla="val 75588"/>
            </a:avLst>
          </a:prstGeom>
          <a:solidFill>
            <a:srgbClr val="FFEFDB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5" name="Google Shape;7240;p75">
            <a:extLst>
              <a:ext uri="{FF2B5EF4-FFF2-40B4-BE49-F238E27FC236}">
                <a16:creationId xmlns:a16="http://schemas.microsoft.com/office/drawing/2014/main" id="{99912509-1113-5987-94B2-F5915FDBF788}"/>
              </a:ext>
            </a:extLst>
          </p:cNvPr>
          <p:cNvSpPr/>
          <p:nvPr/>
        </p:nvSpPr>
        <p:spPr>
          <a:xfrm>
            <a:off x="4040987" y="1487258"/>
            <a:ext cx="180987" cy="184728"/>
          </a:xfrm>
          <a:prstGeom prst="cube">
            <a:avLst>
              <a:gd name="adj" fmla="val 75588"/>
            </a:avLst>
          </a:prstGeom>
          <a:solidFill>
            <a:srgbClr val="FBD7A9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6" name="Google Shape;7240;p75">
            <a:extLst>
              <a:ext uri="{FF2B5EF4-FFF2-40B4-BE49-F238E27FC236}">
                <a16:creationId xmlns:a16="http://schemas.microsoft.com/office/drawing/2014/main" id="{5CC31CB4-D80D-C018-C445-EE30E8067E7F}"/>
              </a:ext>
            </a:extLst>
          </p:cNvPr>
          <p:cNvSpPr/>
          <p:nvPr/>
        </p:nvSpPr>
        <p:spPr>
          <a:xfrm>
            <a:off x="4082675" y="1673436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7" name="Google Shape;7240;p75">
            <a:extLst>
              <a:ext uri="{FF2B5EF4-FFF2-40B4-BE49-F238E27FC236}">
                <a16:creationId xmlns:a16="http://schemas.microsoft.com/office/drawing/2014/main" id="{C8344CA0-7142-564B-923B-FDD5E7A0D8D8}"/>
              </a:ext>
            </a:extLst>
          </p:cNvPr>
          <p:cNvSpPr/>
          <p:nvPr/>
        </p:nvSpPr>
        <p:spPr>
          <a:xfrm>
            <a:off x="4126521" y="1673435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8" name="Google Shape;7240;p75">
            <a:extLst>
              <a:ext uri="{FF2B5EF4-FFF2-40B4-BE49-F238E27FC236}">
                <a16:creationId xmlns:a16="http://schemas.microsoft.com/office/drawing/2014/main" id="{7674FE43-832A-39FE-ECB9-7B9B70BE9C32}"/>
              </a:ext>
            </a:extLst>
          </p:cNvPr>
          <p:cNvSpPr/>
          <p:nvPr/>
        </p:nvSpPr>
        <p:spPr>
          <a:xfrm>
            <a:off x="4083977" y="162508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69" name="Google Shape;7240;p75">
            <a:extLst>
              <a:ext uri="{FF2B5EF4-FFF2-40B4-BE49-F238E27FC236}">
                <a16:creationId xmlns:a16="http://schemas.microsoft.com/office/drawing/2014/main" id="{B5C309A7-DD9B-8666-21AE-4510740D05BC}"/>
              </a:ext>
            </a:extLst>
          </p:cNvPr>
          <p:cNvSpPr/>
          <p:nvPr/>
        </p:nvSpPr>
        <p:spPr>
          <a:xfrm>
            <a:off x="4127822" y="1625084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0" name="Google Shape;7240;p75">
            <a:extLst>
              <a:ext uri="{FF2B5EF4-FFF2-40B4-BE49-F238E27FC236}">
                <a16:creationId xmlns:a16="http://schemas.microsoft.com/office/drawing/2014/main" id="{DFCFAF16-569C-53E2-E12C-AAE9A758ECA3}"/>
              </a:ext>
            </a:extLst>
          </p:cNvPr>
          <p:cNvSpPr/>
          <p:nvPr/>
        </p:nvSpPr>
        <p:spPr>
          <a:xfrm>
            <a:off x="4083327" y="1579625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1" name="Google Shape;7240;p75">
            <a:extLst>
              <a:ext uri="{FF2B5EF4-FFF2-40B4-BE49-F238E27FC236}">
                <a16:creationId xmlns:a16="http://schemas.microsoft.com/office/drawing/2014/main" id="{7341CB5C-5B15-48A9-9105-35A3ADD770C5}"/>
              </a:ext>
            </a:extLst>
          </p:cNvPr>
          <p:cNvSpPr/>
          <p:nvPr/>
        </p:nvSpPr>
        <p:spPr>
          <a:xfrm>
            <a:off x="4127172" y="1579624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2" name="Google Shape;7240;p75">
            <a:extLst>
              <a:ext uri="{FF2B5EF4-FFF2-40B4-BE49-F238E27FC236}">
                <a16:creationId xmlns:a16="http://schemas.microsoft.com/office/drawing/2014/main" id="{BEAC18F4-1E55-885C-9119-E3CC4E7C1BCA}"/>
              </a:ext>
            </a:extLst>
          </p:cNvPr>
          <p:cNvSpPr/>
          <p:nvPr/>
        </p:nvSpPr>
        <p:spPr>
          <a:xfrm>
            <a:off x="4083977" y="1532718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3" name="Google Shape;7240;p75">
            <a:extLst>
              <a:ext uri="{FF2B5EF4-FFF2-40B4-BE49-F238E27FC236}">
                <a16:creationId xmlns:a16="http://schemas.microsoft.com/office/drawing/2014/main" id="{8CCF481E-6B31-2052-98C8-798690EC7877}"/>
              </a:ext>
            </a:extLst>
          </p:cNvPr>
          <p:cNvSpPr/>
          <p:nvPr/>
        </p:nvSpPr>
        <p:spPr>
          <a:xfrm>
            <a:off x="4127822" y="1532718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4" name="Google Shape;7240;p75">
            <a:extLst>
              <a:ext uri="{FF2B5EF4-FFF2-40B4-BE49-F238E27FC236}">
                <a16:creationId xmlns:a16="http://schemas.microsoft.com/office/drawing/2014/main" id="{0C0531E7-0889-95DD-D5FC-83E4DEA5B109}"/>
              </a:ext>
            </a:extLst>
          </p:cNvPr>
          <p:cNvSpPr/>
          <p:nvPr/>
        </p:nvSpPr>
        <p:spPr>
          <a:xfrm>
            <a:off x="4083327" y="1487258"/>
            <a:ext cx="180987" cy="184728"/>
          </a:xfrm>
          <a:prstGeom prst="cube">
            <a:avLst>
              <a:gd name="adj" fmla="val 75588"/>
            </a:avLst>
          </a:prstGeom>
          <a:solidFill>
            <a:srgbClr val="F6B66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5" name="Google Shape;7240;p75">
            <a:extLst>
              <a:ext uri="{FF2B5EF4-FFF2-40B4-BE49-F238E27FC236}">
                <a16:creationId xmlns:a16="http://schemas.microsoft.com/office/drawing/2014/main" id="{BC0BAE17-2E3A-41B5-ECC6-D28C0A1EB1F0}"/>
              </a:ext>
            </a:extLst>
          </p:cNvPr>
          <p:cNvSpPr/>
          <p:nvPr/>
        </p:nvSpPr>
        <p:spPr>
          <a:xfrm>
            <a:off x="4127172" y="1487258"/>
            <a:ext cx="180987" cy="184728"/>
          </a:xfrm>
          <a:prstGeom prst="cube">
            <a:avLst>
              <a:gd name="adj" fmla="val 75588"/>
            </a:avLst>
          </a:prstGeom>
          <a:solidFill>
            <a:srgbClr val="F29B2C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6" name="Google Shape;7240;p75">
            <a:extLst>
              <a:ext uri="{FF2B5EF4-FFF2-40B4-BE49-F238E27FC236}">
                <a16:creationId xmlns:a16="http://schemas.microsoft.com/office/drawing/2014/main" id="{27842B18-1421-1615-3C86-09915235744A}"/>
              </a:ext>
            </a:extLst>
          </p:cNvPr>
          <p:cNvSpPr/>
          <p:nvPr/>
        </p:nvSpPr>
        <p:spPr>
          <a:xfrm>
            <a:off x="4168860" y="1673436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7" name="Google Shape;7240;p75">
            <a:extLst>
              <a:ext uri="{FF2B5EF4-FFF2-40B4-BE49-F238E27FC236}">
                <a16:creationId xmlns:a16="http://schemas.microsoft.com/office/drawing/2014/main" id="{C1BF7ED8-17E2-DC66-D482-3545392644E6}"/>
              </a:ext>
            </a:extLst>
          </p:cNvPr>
          <p:cNvSpPr/>
          <p:nvPr/>
        </p:nvSpPr>
        <p:spPr>
          <a:xfrm>
            <a:off x="4170161" y="162508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8" name="Google Shape;7240;p75">
            <a:extLst>
              <a:ext uri="{FF2B5EF4-FFF2-40B4-BE49-F238E27FC236}">
                <a16:creationId xmlns:a16="http://schemas.microsoft.com/office/drawing/2014/main" id="{85462DCC-EA64-F988-BA05-F70FFFE5CDB0}"/>
              </a:ext>
            </a:extLst>
          </p:cNvPr>
          <p:cNvSpPr/>
          <p:nvPr/>
        </p:nvSpPr>
        <p:spPr>
          <a:xfrm>
            <a:off x="4169511" y="1579625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9" name="Google Shape;7240;p75">
            <a:extLst>
              <a:ext uri="{FF2B5EF4-FFF2-40B4-BE49-F238E27FC236}">
                <a16:creationId xmlns:a16="http://schemas.microsoft.com/office/drawing/2014/main" id="{015480DD-0871-F0BD-E19A-5E54C02D935E}"/>
              </a:ext>
            </a:extLst>
          </p:cNvPr>
          <p:cNvSpPr/>
          <p:nvPr/>
        </p:nvSpPr>
        <p:spPr>
          <a:xfrm>
            <a:off x="4170161" y="1532718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0" name="Google Shape;7240;p75">
            <a:extLst>
              <a:ext uri="{FF2B5EF4-FFF2-40B4-BE49-F238E27FC236}">
                <a16:creationId xmlns:a16="http://schemas.microsoft.com/office/drawing/2014/main" id="{6E5537C9-CD8A-D220-9484-2CA13A4DCF80}"/>
              </a:ext>
            </a:extLst>
          </p:cNvPr>
          <p:cNvSpPr/>
          <p:nvPr/>
        </p:nvSpPr>
        <p:spPr>
          <a:xfrm>
            <a:off x="4169511" y="1487258"/>
            <a:ext cx="180987" cy="184728"/>
          </a:xfrm>
          <a:prstGeom prst="cube">
            <a:avLst>
              <a:gd name="adj" fmla="val 75588"/>
            </a:avLst>
          </a:prstGeom>
          <a:solidFill>
            <a:srgbClr val="DF7D0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1" name="Google Shape;7240;p75">
            <a:extLst>
              <a:ext uri="{FF2B5EF4-FFF2-40B4-BE49-F238E27FC236}">
                <a16:creationId xmlns:a16="http://schemas.microsoft.com/office/drawing/2014/main" id="{4A2195DD-2543-3BA7-D301-9F6873140499}"/>
              </a:ext>
            </a:extLst>
          </p:cNvPr>
          <p:cNvSpPr/>
          <p:nvPr/>
        </p:nvSpPr>
        <p:spPr>
          <a:xfrm>
            <a:off x="7069792" y="1618572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2" name="Google Shape;7240;p75">
            <a:extLst>
              <a:ext uri="{FF2B5EF4-FFF2-40B4-BE49-F238E27FC236}">
                <a16:creationId xmlns:a16="http://schemas.microsoft.com/office/drawing/2014/main" id="{7D5DE48A-EAAE-2DF7-A7A1-62602B988AEF}"/>
              </a:ext>
            </a:extLst>
          </p:cNvPr>
          <p:cNvSpPr/>
          <p:nvPr/>
        </p:nvSpPr>
        <p:spPr>
          <a:xfrm>
            <a:off x="7113637" y="161857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3" name="Google Shape;7240;p75">
            <a:extLst>
              <a:ext uri="{FF2B5EF4-FFF2-40B4-BE49-F238E27FC236}">
                <a16:creationId xmlns:a16="http://schemas.microsoft.com/office/drawing/2014/main" id="{0BEF1AC6-CE8B-9036-BF2E-5727D67CD0AB}"/>
              </a:ext>
            </a:extLst>
          </p:cNvPr>
          <p:cNvSpPr/>
          <p:nvPr/>
        </p:nvSpPr>
        <p:spPr>
          <a:xfrm>
            <a:off x="7071093" y="157022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4" name="Google Shape;7240;p75">
            <a:extLst>
              <a:ext uri="{FF2B5EF4-FFF2-40B4-BE49-F238E27FC236}">
                <a16:creationId xmlns:a16="http://schemas.microsoft.com/office/drawing/2014/main" id="{686B13BD-DD55-8CA1-E175-6DE88C812570}"/>
              </a:ext>
            </a:extLst>
          </p:cNvPr>
          <p:cNvSpPr/>
          <p:nvPr/>
        </p:nvSpPr>
        <p:spPr>
          <a:xfrm>
            <a:off x="7114938" y="1570220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5" name="Google Shape;7240;p75">
            <a:extLst>
              <a:ext uri="{FF2B5EF4-FFF2-40B4-BE49-F238E27FC236}">
                <a16:creationId xmlns:a16="http://schemas.microsoft.com/office/drawing/2014/main" id="{DB39D45D-58CF-FB28-FA22-CBC5F2BC62DC}"/>
              </a:ext>
            </a:extLst>
          </p:cNvPr>
          <p:cNvSpPr/>
          <p:nvPr/>
        </p:nvSpPr>
        <p:spPr>
          <a:xfrm>
            <a:off x="7070444" y="152476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6" name="Google Shape;7240;p75">
            <a:extLst>
              <a:ext uri="{FF2B5EF4-FFF2-40B4-BE49-F238E27FC236}">
                <a16:creationId xmlns:a16="http://schemas.microsoft.com/office/drawing/2014/main" id="{53FD6C38-89F4-1F7E-F5AD-458CAD0D30F0}"/>
              </a:ext>
            </a:extLst>
          </p:cNvPr>
          <p:cNvSpPr/>
          <p:nvPr/>
        </p:nvSpPr>
        <p:spPr>
          <a:xfrm>
            <a:off x="7114289" y="1524760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7" name="Google Shape;7240;p75">
            <a:extLst>
              <a:ext uri="{FF2B5EF4-FFF2-40B4-BE49-F238E27FC236}">
                <a16:creationId xmlns:a16="http://schemas.microsoft.com/office/drawing/2014/main" id="{8F51520A-A21A-3BED-68BA-9196EDC23FEF}"/>
              </a:ext>
            </a:extLst>
          </p:cNvPr>
          <p:cNvSpPr/>
          <p:nvPr/>
        </p:nvSpPr>
        <p:spPr>
          <a:xfrm>
            <a:off x="7071093" y="1477855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8" name="Google Shape;7240;p75">
            <a:extLst>
              <a:ext uri="{FF2B5EF4-FFF2-40B4-BE49-F238E27FC236}">
                <a16:creationId xmlns:a16="http://schemas.microsoft.com/office/drawing/2014/main" id="{3951B938-6E54-BA9B-9644-39F74A124333}"/>
              </a:ext>
            </a:extLst>
          </p:cNvPr>
          <p:cNvSpPr/>
          <p:nvPr/>
        </p:nvSpPr>
        <p:spPr>
          <a:xfrm>
            <a:off x="7114938" y="1477854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9" name="Google Shape;7240;p75">
            <a:extLst>
              <a:ext uri="{FF2B5EF4-FFF2-40B4-BE49-F238E27FC236}">
                <a16:creationId xmlns:a16="http://schemas.microsoft.com/office/drawing/2014/main" id="{D0D37E62-9C31-4FAD-542D-A1D1DB469636}"/>
              </a:ext>
            </a:extLst>
          </p:cNvPr>
          <p:cNvSpPr/>
          <p:nvPr/>
        </p:nvSpPr>
        <p:spPr>
          <a:xfrm>
            <a:off x="7070444" y="1432395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0" name="Google Shape;7240;p75">
            <a:extLst>
              <a:ext uri="{FF2B5EF4-FFF2-40B4-BE49-F238E27FC236}">
                <a16:creationId xmlns:a16="http://schemas.microsoft.com/office/drawing/2014/main" id="{2A220EAF-8304-AD0B-D6B9-7DA40E57E468}"/>
              </a:ext>
            </a:extLst>
          </p:cNvPr>
          <p:cNvSpPr/>
          <p:nvPr/>
        </p:nvSpPr>
        <p:spPr>
          <a:xfrm>
            <a:off x="7114289" y="1432394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1" name="Google Shape;7240;p75">
            <a:extLst>
              <a:ext uri="{FF2B5EF4-FFF2-40B4-BE49-F238E27FC236}">
                <a16:creationId xmlns:a16="http://schemas.microsoft.com/office/drawing/2014/main" id="{0B503262-A0FC-DA5C-1C6C-044C951B919E}"/>
              </a:ext>
            </a:extLst>
          </p:cNvPr>
          <p:cNvSpPr/>
          <p:nvPr/>
        </p:nvSpPr>
        <p:spPr>
          <a:xfrm>
            <a:off x="7155977" y="1618572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2" name="Google Shape;7240;p75">
            <a:extLst>
              <a:ext uri="{FF2B5EF4-FFF2-40B4-BE49-F238E27FC236}">
                <a16:creationId xmlns:a16="http://schemas.microsoft.com/office/drawing/2014/main" id="{B00F417D-6C61-F189-6947-A8895195E1EE}"/>
              </a:ext>
            </a:extLst>
          </p:cNvPr>
          <p:cNvSpPr/>
          <p:nvPr/>
        </p:nvSpPr>
        <p:spPr>
          <a:xfrm>
            <a:off x="7199822" y="161857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3" name="Google Shape;7240;p75">
            <a:extLst>
              <a:ext uri="{FF2B5EF4-FFF2-40B4-BE49-F238E27FC236}">
                <a16:creationId xmlns:a16="http://schemas.microsoft.com/office/drawing/2014/main" id="{16446FBB-D262-75E7-1015-AD43245B50FA}"/>
              </a:ext>
            </a:extLst>
          </p:cNvPr>
          <p:cNvSpPr/>
          <p:nvPr/>
        </p:nvSpPr>
        <p:spPr>
          <a:xfrm>
            <a:off x="7157278" y="157022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4" name="Google Shape;7240;p75">
            <a:extLst>
              <a:ext uri="{FF2B5EF4-FFF2-40B4-BE49-F238E27FC236}">
                <a16:creationId xmlns:a16="http://schemas.microsoft.com/office/drawing/2014/main" id="{165110C6-9A9F-6671-6A01-BFA4887CD92D}"/>
              </a:ext>
            </a:extLst>
          </p:cNvPr>
          <p:cNvSpPr/>
          <p:nvPr/>
        </p:nvSpPr>
        <p:spPr>
          <a:xfrm>
            <a:off x="7201123" y="1570220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5" name="Google Shape;7240;p75">
            <a:extLst>
              <a:ext uri="{FF2B5EF4-FFF2-40B4-BE49-F238E27FC236}">
                <a16:creationId xmlns:a16="http://schemas.microsoft.com/office/drawing/2014/main" id="{7C8A2E96-DBA6-01EB-EA86-ECE196F7614D}"/>
              </a:ext>
            </a:extLst>
          </p:cNvPr>
          <p:cNvSpPr/>
          <p:nvPr/>
        </p:nvSpPr>
        <p:spPr>
          <a:xfrm>
            <a:off x="7156628" y="152476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6" name="Google Shape;7240;p75">
            <a:extLst>
              <a:ext uri="{FF2B5EF4-FFF2-40B4-BE49-F238E27FC236}">
                <a16:creationId xmlns:a16="http://schemas.microsoft.com/office/drawing/2014/main" id="{C2EF73EF-C648-C2B7-ECBE-B3D07C00C4D6}"/>
              </a:ext>
            </a:extLst>
          </p:cNvPr>
          <p:cNvSpPr/>
          <p:nvPr/>
        </p:nvSpPr>
        <p:spPr>
          <a:xfrm>
            <a:off x="7200473" y="1524760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7" name="Google Shape;7240;p75">
            <a:extLst>
              <a:ext uri="{FF2B5EF4-FFF2-40B4-BE49-F238E27FC236}">
                <a16:creationId xmlns:a16="http://schemas.microsoft.com/office/drawing/2014/main" id="{10C45B33-3230-1CFB-B68B-26FF9C192AAD}"/>
              </a:ext>
            </a:extLst>
          </p:cNvPr>
          <p:cNvSpPr/>
          <p:nvPr/>
        </p:nvSpPr>
        <p:spPr>
          <a:xfrm>
            <a:off x="7157278" y="1477855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8" name="Google Shape;7240;p75">
            <a:extLst>
              <a:ext uri="{FF2B5EF4-FFF2-40B4-BE49-F238E27FC236}">
                <a16:creationId xmlns:a16="http://schemas.microsoft.com/office/drawing/2014/main" id="{D9104ACE-0BF4-ED8D-60D9-9E126E2DDB96}"/>
              </a:ext>
            </a:extLst>
          </p:cNvPr>
          <p:cNvSpPr/>
          <p:nvPr/>
        </p:nvSpPr>
        <p:spPr>
          <a:xfrm>
            <a:off x="7201123" y="1477854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9" name="Google Shape;7240;p75">
            <a:extLst>
              <a:ext uri="{FF2B5EF4-FFF2-40B4-BE49-F238E27FC236}">
                <a16:creationId xmlns:a16="http://schemas.microsoft.com/office/drawing/2014/main" id="{EBEF409A-CF16-7EEF-2226-E0B59F925639}"/>
              </a:ext>
            </a:extLst>
          </p:cNvPr>
          <p:cNvSpPr/>
          <p:nvPr/>
        </p:nvSpPr>
        <p:spPr>
          <a:xfrm>
            <a:off x="7156628" y="1432395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0" name="Google Shape;7240;p75">
            <a:extLst>
              <a:ext uri="{FF2B5EF4-FFF2-40B4-BE49-F238E27FC236}">
                <a16:creationId xmlns:a16="http://schemas.microsoft.com/office/drawing/2014/main" id="{BE57BA9E-63AD-DD27-63AA-56543324C10A}"/>
              </a:ext>
            </a:extLst>
          </p:cNvPr>
          <p:cNvSpPr/>
          <p:nvPr/>
        </p:nvSpPr>
        <p:spPr>
          <a:xfrm>
            <a:off x="7200473" y="1432394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1" name="Google Shape;7240;p75">
            <a:extLst>
              <a:ext uri="{FF2B5EF4-FFF2-40B4-BE49-F238E27FC236}">
                <a16:creationId xmlns:a16="http://schemas.microsoft.com/office/drawing/2014/main" id="{8352209D-EE61-DA72-584A-BEA253DCF0C1}"/>
              </a:ext>
            </a:extLst>
          </p:cNvPr>
          <p:cNvSpPr/>
          <p:nvPr/>
        </p:nvSpPr>
        <p:spPr>
          <a:xfrm>
            <a:off x="7242161" y="1618572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2" name="Google Shape;7240;p75">
            <a:extLst>
              <a:ext uri="{FF2B5EF4-FFF2-40B4-BE49-F238E27FC236}">
                <a16:creationId xmlns:a16="http://schemas.microsoft.com/office/drawing/2014/main" id="{24F6722E-AD77-5821-F559-46C66E68BEE1}"/>
              </a:ext>
            </a:extLst>
          </p:cNvPr>
          <p:cNvSpPr/>
          <p:nvPr/>
        </p:nvSpPr>
        <p:spPr>
          <a:xfrm>
            <a:off x="7243462" y="157022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3" name="Google Shape;7240;p75">
            <a:extLst>
              <a:ext uri="{FF2B5EF4-FFF2-40B4-BE49-F238E27FC236}">
                <a16:creationId xmlns:a16="http://schemas.microsoft.com/office/drawing/2014/main" id="{D3B3DD65-39E9-75D0-BF16-AF34FF892915}"/>
              </a:ext>
            </a:extLst>
          </p:cNvPr>
          <p:cNvSpPr/>
          <p:nvPr/>
        </p:nvSpPr>
        <p:spPr>
          <a:xfrm>
            <a:off x="7242813" y="1524761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4" name="Google Shape;7240;p75">
            <a:extLst>
              <a:ext uri="{FF2B5EF4-FFF2-40B4-BE49-F238E27FC236}">
                <a16:creationId xmlns:a16="http://schemas.microsoft.com/office/drawing/2014/main" id="{A59E7704-726D-15D7-2B8A-A4251E08FE0A}"/>
              </a:ext>
            </a:extLst>
          </p:cNvPr>
          <p:cNvSpPr/>
          <p:nvPr/>
        </p:nvSpPr>
        <p:spPr>
          <a:xfrm>
            <a:off x="7243462" y="1477855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5" name="Google Shape;7240;p75">
            <a:extLst>
              <a:ext uri="{FF2B5EF4-FFF2-40B4-BE49-F238E27FC236}">
                <a16:creationId xmlns:a16="http://schemas.microsoft.com/office/drawing/2014/main" id="{C1B3DEFA-0BE2-6B30-CC47-2F7643E5D5FB}"/>
              </a:ext>
            </a:extLst>
          </p:cNvPr>
          <p:cNvSpPr/>
          <p:nvPr/>
        </p:nvSpPr>
        <p:spPr>
          <a:xfrm>
            <a:off x="7242813" y="1432395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6" name="Google Shape;7240;p75">
            <a:extLst>
              <a:ext uri="{FF2B5EF4-FFF2-40B4-BE49-F238E27FC236}">
                <a16:creationId xmlns:a16="http://schemas.microsoft.com/office/drawing/2014/main" id="{89278D59-BFAB-F0AC-F0CE-126F561C861A}"/>
              </a:ext>
            </a:extLst>
          </p:cNvPr>
          <p:cNvSpPr/>
          <p:nvPr/>
        </p:nvSpPr>
        <p:spPr>
          <a:xfrm>
            <a:off x="5296312" y="1588605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7" name="Google Shape;7240;p75">
            <a:extLst>
              <a:ext uri="{FF2B5EF4-FFF2-40B4-BE49-F238E27FC236}">
                <a16:creationId xmlns:a16="http://schemas.microsoft.com/office/drawing/2014/main" id="{C296DBCF-0679-8AC5-D7F6-0FA435DD8EC6}"/>
              </a:ext>
            </a:extLst>
          </p:cNvPr>
          <p:cNvSpPr/>
          <p:nvPr/>
        </p:nvSpPr>
        <p:spPr>
          <a:xfrm>
            <a:off x="3883984" y="2557406"/>
            <a:ext cx="180987" cy="184728"/>
          </a:xfrm>
          <a:prstGeom prst="cube">
            <a:avLst>
              <a:gd name="adj" fmla="val 75588"/>
            </a:avLst>
          </a:prstGeom>
          <a:solidFill>
            <a:srgbClr val="FFF1E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8" name="Google Shape;7240;p75">
            <a:extLst>
              <a:ext uri="{FF2B5EF4-FFF2-40B4-BE49-F238E27FC236}">
                <a16:creationId xmlns:a16="http://schemas.microsoft.com/office/drawing/2014/main" id="{AE1C790C-9873-AF5B-134F-403A8B0A1B2B}"/>
              </a:ext>
            </a:extLst>
          </p:cNvPr>
          <p:cNvSpPr/>
          <p:nvPr/>
        </p:nvSpPr>
        <p:spPr>
          <a:xfrm>
            <a:off x="4235461" y="2274529"/>
            <a:ext cx="180987" cy="184728"/>
          </a:xfrm>
          <a:prstGeom prst="cube">
            <a:avLst>
              <a:gd name="adj" fmla="val 75588"/>
            </a:avLst>
          </a:prstGeom>
          <a:solidFill>
            <a:srgbClr val="FFF1E0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9" name="Google Shape;7240;p75">
            <a:extLst>
              <a:ext uri="{FF2B5EF4-FFF2-40B4-BE49-F238E27FC236}">
                <a16:creationId xmlns:a16="http://schemas.microsoft.com/office/drawing/2014/main" id="{A12F02FE-AD88-BFB9-76A2-CF5AC4D63D1F}"/>
              </a:ext>
            </a:extLst>
          </p:cNvPr>
          <p:cNvSpPr/>
          <p:nvPr/>
        </p:nvSpPr>
        <p:spPr>
          <a:xfrm>
            <a:off x="6168217" y="2553074"/>
            <a:ext cx="180987" cy="184728"/>
          </a:xfrm>
          <a:prstGeom prst="cube">
            <a:avLst>
              <a:gd name="adj" fmla="val 75588"/>
            </a:avLst>
          </a:prstGeom>
          <a:solidFill>
            <a:srgbClr val="FFF1E0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0" name="Google Shape;7240;p75">
            <a:extLst>
              <a:ext uri="{FF2B5EF4-FFF2-40B4-BE49-F238E27FC236}">
                <a16:creationId xmlns:a16="http://schemas.microsoft.com/office/drawing/2014/main" id="{55D2AA0C-DAE4-1128-012D-881787A5DCDB}"/>
              </a:ext>
            </a:extLst>
          </p:cNvPr>
          <p:cNvSpPr/>
          <p:nvPr/>
        </p:nvSpPr>
        <p:spPr>
          <a:xfrm>
            <a:off x="6212062" y="2553073"/>
            <a:ext cx="180987" cy="184728"/>
          </a:xfrm>
          <a:prstGeom prst="cube">
            <a:avLst>
              <a:gd name="adj" fmla="val 75588"/>
            </a:avLst>
          </a:prstGeom>
          <a:solidFill>
            <a:srgbClr val="FDEFC9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1" name="Google Shape;7240;p75">
            <a:extLst>
              <a:ext uri="{FF2B5EF4-FFF2-40B4-BE49-F238E27FC236}">
                <a16:creationId xmlns:a16="http://schemas.microsoft.com/office/drawing/2014/main" id="{27B3382C-836F-80EB-9450-0991E2A93DA7}"/>
              </a:ext>
            </a:extLst>
          </p:cNvPr>
          <p:cNvSpPr/>
          <p:nvPr/>
        </p:nvSpPr>
        <p:spPr>
          <a:xfrm>
            <a:off x="6169518" y="2504723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2" name="Google Shape;7240;p75">
            <a:extLst>
              <a:ext uri="{FF2B5EF4-FFF2-40B4-BE49-F238E27FC236}">
                <a16:creationId xmlns:a16="http://schemas.microsoft.com/office/drawing/2014/main" id="{2D18356D-060E-297C-BBC7-590F71850B3E}"/>
              </a:ext>
            </a:extLst>
          </p:cNvPr>
          <p:cNvSpPr/>
          <p:nvPr/>
        </p:nvSpPr>
        <p:spPr>
          <a:xfrm>
            <a:off x="6213363" y="2504722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3" name="Google Shape;7240;p75">
            <a:extLst>
              <a:ext uri="{FF2B5EF4-FFF2-40B4-BE49-F238E27FC236}">
                <a16:creationId xmlns:a16="http://schemas.microsoft.com/office/drawing/2014/main" id="{A866125F-A2B6-8929-F6A2-0B903A68201C}"/>
              </a:ext>
            </a:extLst>
          </p:cNvPr>
          <p:cNvSpPr/>
          <p:nvPr/>
        </p:nvSpPr>
        <p:spPr>
          <a:xfrm>
            <a:off x="6168869" y="2459263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4" name="Google Shape;7240;p75">
            <a:extLst>
              <a:ext uri="{FF2B5EF4-FFF2-40B4-BE49-F238E27FC236}">
                <a16:creationId xmlns:a16="http://schemas.microsoft.com/office/drawing/2014/main" id="{502FFC8F-49BD-3EB1-0BBF-0827F94E9E75}"/>
              </a:ext>
            </a:extLst>
          </p:cNvPr>
          <p:cNvSpPr/>
          <p:nvPr/>
        </p:nvSpPr>
        <p:spPr>
          <a:xfrm>
            <a:off x="6212714" y="2459262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5" name="Google Shape;7240;p75">
            <a:extLst>
              <a:ext uri="{FF2B5EF4-FFF2-40B4-BE49-F238E27FC236}">
                <a16:creationId xmlns:a16="http://schemas.microsoft.com/office/drawing/2014/main" id="{421877D4-CABE-BC4A-5218-33AEBF1D547D}"/>
              </a:ext>
            </a:extLst>
          </p:cNvPr>
          <p:cNvSpPr/>
          <p:nvPr/>
        </p:nvSpPr>
        <p:spPr>
          <a:xfrm>
            <a:off x="6169518" y="2412357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6" name="Google Shape;7240;p75">
            <a:extLst>
              <a:ext uri="{FF2B5EF4-FFF2-40B4-BE49-F238E27FC236}">
                <a16:creationId xmlns:a16="http://schemas.microsoft.com/office/drawing/2014/main" id="{FCD2C17F-35A5-DF45-5F1C-395B209ABCFB}"/>
              </a:ext>
            </a:extLst>
          </p:cNvPr>
          <p:cNvSpPr/>
          <p:nvPr/>
        </p:nvSpPr>
        <p:spPr>
          <a:xfrm>
            <a:off x="6213363" y="2412356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7" name="Google Shape;7240;p75">
            <a:extLst>
              <a:ext uri="{FF2B5EF4-FFF2-40B4-BE49-F238E27FC236}">
                <a16:creationId xmlns:a16="http://schemas.microsoft.com/office/drawing/2014/main" id="{8335F59C-54C0-0900-FE15-338804ABFD2D}"/>
              </a:ext>
            </a:extLst>
          </p:cNvPr>
          <p:cNvSpPr/>
          <p:nvPr/>
        </p:nvSpPr>
        <p:spPr>
          <a:xfrm>
            <a:off x="6168869" y="2366897"/>
            <a:ext cx="180987" cy="184728"/>
          </a:xfrm>
          <a:prstGeom prst="cube">
            <a:avLst>
              <a:gd name="adj" fmla="val 75588"/>
            </a:avLst>
          </a:prstGeom>
          <a:solidFill>
            <a:srgbClr val="FFEFDB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8" name="Google Shape;7240;p75">
            <a:extLst>
              <a:ext uri="{FF2B5EF4-FFF2-40B4-BE49-F238E27FC236}">
                <a16:creationId xmlns:a16="http://schemas.microsoft.com/office/drawing/2014/main" id="{01A4773A-D861-F763-7A87-8572ADF4CDE0}"/>
              </a:ext>
            </a:extLst>
          </p:cNvPr>
          <p:cNvSpPr/>
          <p:nvPr/>
        </p:nvSpPr>
        <p:spPr>
          <a:xfrm>
            <a:off x="6212714" y="2366896"/>
            <a:ext cx="180987" cy="184728"/>
          </a:xfrm>
          <a:prstGeom prst="cube">
            <a:avLst>
              <a:gd name="adj" fmla="val 75588"/>
            </a:avLst>
          </a:prstGeom>
          <a:solidFill>
            <a:srgbClr val="FBD7A9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9" name="Google Shape;7240;p75">
            <a:extLst>
              <a:ext uri="{FF2B5EF4-FFF2-40B4-BE49-F238E27FC236}">
                <a16:creationId xmlns:a16="http://schemas.microsoft.com/office/drawing/2014/main" id="{2BA1D8C5-0D5C-3D23-48FD-701AFB1E8903}"/>
              </a:ext>
            </a:extLst>
          </p:cNvPr>
          <p:cNvSpPr/>
          <p:nvPr/>
        </p:nvSpPr>
        <p:spPr>
          <a:xfrm>
            <a:off x="6254402" y="2553074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0" name="Google Shape;7240;p75">
            <a:extLst>
              <a:ext uri="{FF2B5EF4-FFF2-40B4-BE49-F238E27FC236}">
                <a16:creationId xmlns:a16="http://schemas.microsoft.com/office/drawing/2014/main" id="{ABCCE1ED-A8A4-25F0-1D13-07C100BA4E2E}"/>
              </a:ext>
            </a:extLst>
          </p:cNvPr>
          <p:cNvSpPr/>
          <p:nvPr/>
        </p:nvSpPr>
        <p:spPr>
          <a:xfrm>
            <a:off x="6298247" y="2553073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1" name="Google Shape;7240;p75">
            <a:extLst>
              <a:ext uri="{FF2B5EF4-FFF2-40B4-BE49-F238E27FC236}">
                <a16:creationId xmlns:a16="http://schemas.microsoft.com/office/drawing/2014/main" id="{9EA6A460-FA76-EBE6-3501-FDFB26A64B15}"/>
              </a:ext>
            </a:extLst>
          </p:cNvPr>
          <p:cNvSpPr/>
          <p:nvPr/>
        </p:nvSpPr>
        <p:spPr>
          <a:xfrm>
            <a:off x="6255703" y="2504723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2" name="Google Shape;7240;p75">
            <a:extLst>
              <a:ext uri="{FF2B5EF4-FFF2-40B4-BE49-F238E27FC236}">
                <a16:creationId xmlns:a16="http://schemas.microsoft.com/office/drawing/2014/main" id="{CBC6A339-6977-6667-D4C1-6CE372484802}"/>
              </a:ext>
            </a:extLst>
          </p:cNvPr>
          <p:cNvSpPr/>
          <p:nvPr/>
        </p:nvSpPr>
        <p:spPr>
          <a:xfrm>
            <a:off x="6299548" y="2504722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3" name="Google Shape;7240;p75">
            <a:extLst>
              <a:ext uri="{FF2B5EF4-FFF2-40B4-BE49-F238E27FC236}">
                <a16:creationId xmlns:a16="http://schemas.microsoft.com/office/drawing/2014/main" id="{725FCE80-E9BA-D51C-824F-F734DBC94708}"/>
              </a:ext>
            </a:extLst>
          </p:cNvPr>
          <p:cNvSpPr/>
          <p:nvPr/>
        </p:nvSpPr>
        <p:spPr>
          <a:xfrm>
            <a:off x="6255053" y="2459263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4" name="Google Shape;7240;p75">
            <a:extLst>
              <a:ext uri="{FF2B5EF4-FFF2-40B4-BE49-F238E27FC236}">
                <a16:creationId xmlns:a16="http://schemas.microsoft.com/office/drawing/2014/main" id="{ED9FD44E-C79F-69B4-87D5-EB6E710A1402}"/>
              </a:ext>
            </a:extLst>
          </p:cNvPr>
          <p:cNvSpPr/>
          <p:nvPr/>
        </p:nvSpPr>
        <p:spPr>
          <a:xfrm>
            <a:off x="6298898" y="2459262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5" name="Google Shape;7240;p75">
            <a:extLst>
              <a:ext uri="{FF2B5EF4-FFF2-40B4-BE49-F238E27FC236}">
                <a16:creationId xmlns:a16="http://schemas.microsoft.com/office/drawing/2014/main" id="{E1DA78B2-40F9-0DA2-4477-6A3EA1F04FA3}"/>
              </a:ext>
            </a:extLst>
          </p:cNvPr>
          <p:cNvSpPr/>
          <p:nvPr/>
        </p:nvSpPr>
        <p:spPr>
          <a:xfrm>
            <a:off x="6255703" y="2412357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6" name="Google Shape;7240;p75">
            <a:extLst>
              <a:ext uri="{FF2B5EF4-FFF2-40B4-BE49-F238E27FC236}">
                <a16:creationId xmlns:a16="http://schemas.microsoft.com/office/drawing/2014/main" id="{BEE91779-86B3-042B-F895-4565D3FAFC0B}"/>
              </a:ext>
            </a:extLst>
          </p:cNvPr>
          <p:cNvSpPr/>
          <p:nvPr/>
        </p:nvSpPr>
        <p:spPr>
          <a:xfrm>
            <a:off x="6299548" y="2412356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7" name="Google Shape;7240;p75">
            <a:extLst>
              <a:ext uri="{FF2B5EF4-FFF2-40B4-BE49-F238E27FC236}">
                <a16:creationId xmlns:a16="http://schemas.microsoft.com/office/drawing/2014/main" id="{C0E6B297-017E-FF63-3D75-753A0937F347}"/>
              </a:ext>
            </a:extLst>
          </p:cNvPr>
          <p:cNvSpPr/>
          <p:nvPr/>
        </p:nvSpPr>
        <p:spPr>
          <a:xfrm>
            <a:off x="6255053" y="2366897"/>
            <a:ext cx="180987" cy="184728"/>
          </a:xfrm>
          <a:prstGeom prst="cube">
            <a:avLst>
              <a:gd name="adj" fmla="val 75588"/>
            </a:avLst>
          </a:prstGeom>
          <a:solidFill>
            <a:srgbClr val="F6B664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8" name="Google Shape;7240;p75">
            <a:extLst>
              <a:ext uri="{FF2B5EF4-FFF2-40B4-BE49-F238E27FC236}">
                <a16:creationId xmlns:a16="http://schemas.microsoft.com/office/drawing/2014/main" id="{A2A51597-386B-D7D1-72F7-0BA8EA3456AE}"/>
              </a:ext>
            </a:extLst>
          </p:cNvPr>
          <p:cNvSpPr/>
          <p:nvPr/>
        </p:nvSpPr>
        <p:spPr>
          <a:xfrm>
            <a:off x="6298898" y="2366896"/>
            <a:ext cx="180987" cy="184728"/>
          </a:xfrm>
          <a:prstGeom prst="cube">
            <a:avLst>
              <a:gd name="adj" fmla="val 75588"/>
            </a:avLst>
          </a:prstGeom>
          <a:solidFill>
            <a:srgbClr val="F29B2C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9" name="Google Shape;7240;p75">
            <a:extLst>
              <a:ext uri="{FF2B5EF4-FFF2-40B4-BE49-F238E27FC236}">
                <a16:creationId xmlns:a16="http://schemas.microsoft.com/office/drawing/2014/main" id="{318F392D-9EAB-3354-8BF6-AFDD959E1FAA}"/>
              </a:ext>
            </a:extLst>
          </p:cNvPr>
          <p:cNvSpPr/>
          <p:nvPr/>
        </p:nvSpPr>
        <p:spPr>
          <a:xfrm>
            <a:off x="6340586" y="2553074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0" name="Google Shape;7240;p75">
            <a:extLst>
              <a:ext uri="{FF2B5EF4-FFF2-40B4-BE49-F238E27FC236}">
                <a16:creationId xmlns:a16="http://schemas.microsoft.com/office/drawing/2014/main" id="{FC74C125-79FB-F607-AC84-A2B55969ED71}"/>
              </a:ext>
            </a:extLst>
          </p:cNvPr>
          <p:cNvSpPr/>
          <p:nvPr/>
        </p:nvSpPr>
        <p:spPr>
          <a:xfrm>
            <a:off x="6341887" y="250472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1" name="Google Shape;7240;p75">
            <a:extLst>
              <a:ext uri="{FF2B5EF4-FFF2-40B4-BE49-F238E27FC236}">
                <a16:creationId xmlns:a16="http://schemas.microsoft.com/office/drawing/2014/main" id="{E1306BE9-38A1-2A3E-0644-4357F5BD9A2E}"/>
              </a:ext>
            </a:extLst>
          </p:cNvPr>
          <p:cNvSpPr/>
          <p:nvPr/>
        </p:nvSpPr>
        <p:spPr>
          <a:xfrm>
            <a:off x="6341238" y="2459263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2" name="Google Shape;7240;p75">
            <a:extLst>
              <a:ext uri="{FF2B5EF4-FFF2-40B4-BE49-F238E27FC236}">
                <a16:creationId xmlns:a16="http://schemas.microsoft.com/office/drawing/2014/main" id="{9C594BC4-3F53-7E15-E31A-8E681D781C71}"/>
              </a:ext>
            </a:extLst>
          </p:cNvPr>
          <p:cNvSpPr/>
          <p:nvPr/>
        </p:nvSpPr>
        <p:spPr>
          <a:xfrm>
            <a:off x="6341887" y="2412357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3" name="Google Shape;7240;p75">
            <a:extLst>
              <a:ext uri="{FF2B5EF4-FFF2-40B4-BE49-F238E27FC236}">
                <a16:creationId xmlns:a16="http://schemas.microsoft.com/office/drawing/2014/main" id="{57DF43C4-C790-3D0E-2C15-101A8BDBC16B}"/>
              </a:ext>
            </a:extLst>
          </p:cNvPr>
          <p:cNvSpPr/>
          <p:nvPr/>
        </p:nvSpPr>
        <p:spPr>
          <a:xfrm>
            <a:off x="6341238" y="2366897"/>
            <a:ext cx="180987" cy="184728"/>
          </a:xfrm>
          <a:prstGeom prst="cube">
            <a:avLst>
              <a:gd name="adj" fmla="val 75588"/>
            </a:avLst>
          </a:prstGeom>
          <a:solidFill>
            <a:srgbClr val="DF7D00"/>
          </a:solidFill>
          <a:ln w="9525" cap="flat" cmpd="sng">
            <a:solidFill>
              <a:srgbClr val="EEFF41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4" name="Google Shape;7240;p75">
            <a:extLst>
              <a:ext uri="{FF2B5EF4-FFF2-40B4-BE49-F238E27FC236}">
                <a16:creationId xmlns:a16="http://schemas.microsoft.com/office/drawing/2014/main" id="{8C5336DB-A042-B979-0796-D9B4DD3632BC}"/>
              </a:ext>
            </a:extLst>
          </p:cNvPr>
          <p:cNvSpPr/>
          <p:nvPr/>
        </p:nvSpPr>
        <p:spPr>
          <a:xfrm>
            <a:off x="6589802" y="4208370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5" name="Google Shape;7240;p75">
            <a:extLst>
              <a:ext uri="{FF2B5EF4-FFF2-40B4-BE49-F238E27FC236}">
                <a16:creationId xmlns:a16="http://schemas.microsoft.com/office/drawing/2014/main" id="{A803E13A-F108-EC9D-734F-E4E36E55E2BE}"/>
              </a:ext>
            </a:extLst>
          </p:cNvPr>
          <p:cNvSpPr/>
          <p:nvPr/>
        </p:nvSpPr>
        <p:spPr>
          <a:xfrm>
            <a:off x="6633647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6" name="Google Shape;7240;p75">
            <a:extLst>
              <a:ext uri="{FF2B5EF4-FFF2-40B4-BE49-F238E27FC236}">
                <a16:creationId xmlns:a16="http://schemas.microsoft.com/office/drawing/2014/main" id="{BDB00EF5-0410-8786-4992-8823CA9D9BF3}"/>
              </a:ext>
            </a:extLst>
          </p:cNvPr>
          <p:cNvSpPr/>
          <p:nvPr/>
        </p:nvSpPr>
        <p:spPr>
          <a:xfrm>
            <a:off x="6677492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7" name="Google Shape;7240;p75">
            <a:extLst>
              <a:ext uri="{FF2B5EF4-FFF2-40B4-BE49-F238E27FC236}">
                <a16:creationId xmlns:a16="http://schemas.microsoft.com/office/drawing/2014/main" id="{7FB625DF-718E-3D09-849E-D534B1009BB7}"/>
              </a:ext>
            </a:extLst>
          </p:cNvPr>
          <p:cNvSpPr/>
          <p:nvPr/>
        </p:nvSpPr>
        <p:spPr>
          <a:xfrm>
            <a:off x="6723492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8" name="Google Shape;7240;p75">
            <a:extLst>
              <a:ext uri="{FF2B5EF4-FFF2-40B4-BE49-F238E27FC236}">
                <a16:creationId xmlns:a16="http://schemas.microsoft.com/office/drawing/2014/main" id="{4DDDC2BF-C7E9-F27A-1EC9-ED4F39399F70}"/>
              </a:ext>
            </a:extLst>
          </p:cNvPr>
          <p:cNvSpPr/>
          <p:nvPr/>
        </p:nvSpPr>
        <p:spPr>
          <a:xfrm>
            <a:off x="6769488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9" name="Google Shape;7240;p75">
            <a:extLst>
              <a:ext uri="{FF2B5EF4-FFF2-40B4-BE49-F238E27FC236}">
                <a16:creationId xmlns:a16="http://schemas.microsoft.com/office/drawing/2014/main" id="{358D1C61-F342-8B6F-DBF9-D078B004AC4F}"/>
              </a:ext>
            </a:extLst>
          </p:cNvPr>
          <p:cNvSpPr/>
          <p:nvPr/>
        </p:nvSpPr>
        <p:spPr>
          <a:xfrm>
            <a:off x="6815488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0" name="Google Shape;7240;p75">
            <a:extLst>
              <a:ext uri="{FF2B5EF4-FFF2-40B4-BE49-F238E27FC236}">
                <a16:creationId xmlns:a16="http://schemas.microsoft.com/office/drawing/2014/main" id="{B20E8DB3-0619-3988-55A7-96F1D74CB905}"/>
              </a:ext>
            </a:extLst>
          </p:cNvPr>
          <p:cNvSpPr/>
          <p:nvPr/>
        </p:nvSpPr>
        <p:spPr>
          <a:xfrm>
            <a:off x="6858480" y="4208370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1" name="Google Shape;7240;p75">
            <a:extLst>
              <a:ext uri="{FF2B5EF4-FFF2-40B4-BE49-F238E27FC236}">
                <a16:creationId xmlns:a16="http://schemas.microsoft.com/office/drawing/2014/main" id="{BDE99C0A-5162-C011-E7A2-85630094E0C1}"/>
              </a:ext>
            </a:extLst>
          </p:cNvPr>
          <p:cNvSpPr/>
          <p:nvPr/>
        </p:nvSpPr>
        <p:spPr>
          <a:xfrm>
            <a:off x="6902325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2" name="Google Shape;7240;p75">
            <a:extLst>
              <a:ext uri="{FF2B5EF4-FFF2-40B4-BE49-F238E27FC236}">
                <a16:creationId xmlns:a16="http://schemas.microsoft.com/office/drawing/2014/main" id="{FD053511-6BE6-F69F-A56B-774ABB028756}"/>
              </a:ext>
            </a:extLst>
          </p:cNvPr>
          <p:cNvSpPr/>
          <p:nvPr/>
        </p:nvSpPr>
        <p:spPr>
          <a:xfrm>
            <a:off x="6946170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3" name="Google Shape;7240;p75">
            <a:extLst>
              <a:ext uri="{FF2B5EF4-FFF2-40B4-BE49-F238E27FC236}">
                <a16:creationId xmlns:a16="http://schemas.microsoft.com/office/drawing/2014/main" id="{223F65E7-33E3-71B9-7E77-014F4D8FFCF4}"/>
              </a:ext>
            </a:extLst>
          </p:cNvPr>
          <p:cNvSpPr/>
          <p:nvPr/>
        </p:nvSpPr>
        <p:spPr>
          <a:xfrm>
            <a:off x="6992169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4" name="Google Shape;7240;p75">
            <a:extLst>
              <a:ext uri="{FF2B5EF4-FFF2-40B4-BE49-F238E27FC236}">
                <a16:creationId xmlns:a16="http://schemas.microsoft.com/office/drawing/2014/main" id="{5F59B542-0424-4638-BDCB-1A707E67CA3B}"/>
              </a:ext>
            </a:extLst>
          </p:cNvPr>
          <p:cNvSpPr/>
          <p:nvPr/>
        </p:nvSpPr>
        <p:spPr>
          <a:xfrm>
            <a:off x="7038166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5" name="Google Shape;7240;p75">
            <a:extLst>
              <a:ext uri="{FF2B5EF4-FFF2-40B4-BE49-F238E27FC236}">
                <a16:creationId xmlns:a16="http://schemas.microsoft.com/office/drawing/2014/main" id="{67235318-3FF6-3B66-1009-C44B53C2C2DF}"/>
              </a:ext>
            </a:extLst>
          </p:cNvPr>
          <p:cNvSpPr/>
          <p:nvPr/>
        </p:nvSpPr>
        <p:spPr>
          <a:xfrm>
            <a:off x="7084165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6" name="Google Shape;7240;p75">
            <a:extLst>
              <a:ext uri="{FF2B5EF4-FFF2-40B4-BE49-F238E27FC236}">
                <a16:creationId xmlns:a16="http://schemas.microsoft.com/office/drawing/2014/main" id="{1BBF5C1A-A96A-5115-CE9E-2BD42F803691}"/>
              </a:ext>
            </a:extLst>
          </p:cNvPr>
          <p:cNvSpPr/>
          <p:nvPr/>
        </p:nvSpPr>
        <p:spPr>
          <a:xfrm>
            <a:off x="7125003" y="4208370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7" name="Google Shape;7240;p75">
            <a:extLst>
              <a:ext uri="{FF2B5EF4-FFF2-40B4-BE49-F238E27FC236}">
                <a16:creationId xmlns:a16="http://schemas.microsoft.com/office/drawing/2014/main" id="{120A0E3C-21AC-754A-1FF2-7EDBB7C8A900}"/>
              </a:ext>
            </a:extLst>
          </p:cNvPr>
          <p:cNvSpPr/>
          <p:nvPr/>
        </p:nvSpPr>
        <p:spPr>
          <a:xfrm>
            <a:off x="7168848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8" name="Google Shape;7240;p75">
            <a:extLst>
              <a:ext uri="{FF2B5EF4-FFF2-40B4-BE49-F238E27FC236}">
                <a16:creationId xmlns:a16="http://schemas.microsoft.com/office/drawing/2014/main" id="{8B5832F7-4086-560D-F0C2-13A54D4FD755}"/>
              </a:ext>
            </a:extLst>
          </p:cNvPr>
          <p:cNvSpPr/>
          <p:nvPr/>
        </p:nvSpPr>
        <p:spPr>
          <a:xfrm>
            <a:off x="7212693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9" name="Google Shape;7240;p75">
            <a:extLst>
              <a:ext uri="{FF2B5EF4-FFF2-40B4-BE49-F238E27FC236}">
                <a16:creationId xmlns:a16="http://schemas.microsoft.com/office/drawing/2014/main" id="{C75D92D2-8CC9-6DF3-99EA-F0D4B5DF1102}"/>
              </a:ext>
            </a:extLst>
          </p:cNvPr>
          <p:cNvSpPr/>
          <p:nvPr/>
        </p:nvSpPr>
        <p:spPr>
          <a:xfrm>
            <a:off x="7258692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0" name="Google Shape;7240;p75">
            <a:extLst>
              <a:ext uri="{FF2B5EF4-FFF2-40B4-BE49-F238E27FC236}">
                <a16:creationId xmlns:a16="http://schemas.microsoft.com/office/drawing/2014/main" id="{BCA960F1-FAEC-E8E9-FC3C-F856637719E1}"/>
              </a:ext>
            </a:extLst>
          </p:cNvPr>
          <p:cNvSpPr/>
          <p:nvPr/>
        </p:nvSpPr>
        <p:spPr>
          <a:xfrm>
            <a:off x="7304689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1" name="Google Shape;7240;p75">
            <a:extLst>
              <a:ext uri="{FF2B5EF4-FFF2-40B4-BE49-F238E27FC236}">
                <a16:creationId xmlns:a16="http://schemas.microsoft.com/office/drawing/2014/main" id="{E8BDE36D-D238-0259-C005-49E7E1AFE69C}"/>
              </a:ext>
            </a:extLst>
          </p:cNvPr>
          <p:cNvSpPr/>
          <p:nvPr/>
        </p:nvSpPr>
        <p:spPr>
          <a:xfrm>
            <a:off x="7350689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2" name="Google Shape;7240;p75">
            <a:extLst>
              <a:ext uri="{FF2B5EF4-FFF2-40B4-BE49-F238E27FC236}">
                <a16:creationId xmlns:a16="http://schemas.microsoft.com/office/drawing/2014/main" id="{1C39ADB8-657E-2E26-D29E-30B28B5F79A0}"/>
              </a:ext>
            </a:extLst>
          </p:cNvPr>
          <p:cNvSpPr/>
          <p:nvPr/>
        </p:nvSpPr>
        <p:spPr>
          <a:xfrm>
            <a:off x="7393680" y="4208370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3" name="Google Shape;7240;p75">
            <a:extLst>
              <a:ext uri="{FF2B5EF4-FFF2-40B4-BE49-F238E27FC236}">
                <a16:creationId xmlns:a16="http://schemas.microsoft.com/office/drawing/2014/main" id="{9F63DEB7-FE68-CA7F-B32F-97B5A4332229}"/>
              </a:ext>
            </a:extLst>
          </p:cNvPr>
          <p:cNvSpPr/>
          <p:nvPr/>
        </p:nvSpPr>
        <p:spPr>
          <a:xfrm>
            <a:off x="7437525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4" name="Google Shape;7240;p75">
            <a:extLst>
              <a:ext uri="{FF2B5EF4-FFF2-40B4-BE49-F238E27FC236}">
                <a16:creationId xmlns:a16="http://schemas.microsoft.com/office/drawing/2014/main" id="{4D3156B5-7DC7-5409-D578-1881DDC1685F}"/>
              </a:ext>
            </a:extLst>
          </p:cNvPr>
          <p:cNvSpPr/>
          <p:nvPr/>
        </p:nvSpPr>
        <p:spPr>
          <a:xfrm>
            <a:off x="7481370" y="4208369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5" name="Google Shape;7240;p75">
            <a:extLst>
              <a:ext uri="{FF2B5EF4-FFF2-40B4-BE49-F238E27FC236}">
                <a16:creationId xmlns:a16="http://schemas.microsoft.com/office/drawing/2014/main" id="{B5B645C5-AEB0-E659-472E-A2B59760CA9B}"/>
              </a:ext>
            </a:extLst>
          </p:cNvPr>
          <p:cNvSpPr/>
          <p:nvPr/>
        </p:nvSpPr>
        <p:spPr>
          <a:xfrm>
            <a:off x="7527370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6" name="Google Shape;7240;p75">
            <a:extLst>
              <a:ext uri="{FF2B5EF4-FFF2-40B4-BE49-F238E27FC236}">
                <a16:creationId xmlns:a16="http://schemas.microsoft.com/office/drawing/2014/main" id="{DBFFC828-638E-4D9E-A395-48DC2116277F}"/>
              </a:ext>
            </a:extLst>
          </p:cNvPr>
          <p:cNvSpPr/>
          <p:nvPr/>
        </p:nvSpPr>
        <p:spPr>
          <a:xfrm>
            <a:off x="7573367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7" name="Google Shape;7240;p75">
            <a:extLst>
              <a:ext uri="{FF2B5EF4-FFF2-40B4-BE49-F238E27FC236}">
                <a16:creationId xmlns:a16="http://schemas.microsoft.com/office/drawing/2014/main" id="{B52FEB0B-6E8B-3151-49FB-1616F77F5804}"/>
              </a:ext>
            </a:extLst>
          </p:cNvPr>
          <p:cNvSpPr/>
          <p:nvPr/>
        </p:nvSpPr>
        <p:spPr>
          <a:xfrm>
            <a:off x="7619366" y="4208368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8" name="Google Shape;7240;p75">
            <a:extLst>
              <a:ext uri="{FF2B5EF4-FFF2-40B4-BE49-F238E27FC236}">
                <a16:creationId xmlns:a16="http://schemas.microsoft.com/office/drawing/2014/main" id="{E5C068CB-5ED5-49A2-B940-86C6E2DB20EE}"/>
              </a:ext>
            </a:extLst>
          </p:cNvPr>
          <p:cNvSpPr/>
          <p:nvPr/>
        </p:nvSpPr>
        <p:spPr>
          <a:xfrm>
            <a:off x="6590452" y="4161464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9" name="Google Shape;7240;p75">
            <a:extLst>
              <a:ext uri="{FF2B5EF4-FFF2-40B4-BE49-F238E27FC236}">
                <a16:creationId xmlns:a16="http://schemas.microsoft.com/office/drawing/2014/main" id="{26A85494-A12E-620A-1355-260F9917D9A2}"/>
              </a:ext>
            </a:extLst>
          </p:cNvPr>
          <p:cNvSpPr/>
          <p:nvPr/>
        </p:nvSpPr>
        <p:spPr>
          <a:xfrm>
            <a:off x="6634297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0" name="Google Shape;7240;p75">
            <a:extLst>
              <a:ext uri="{FF2B5EF4-FFF2-40B4-BE49-F238E27FC236}">
                <a16:creationId xmlns:a16="http://schemas.microsoft.com/office/drawing/2014/main" id="{C9779ECA-3036-4CBC-7E27-6AF6973B47DE}"/>
              </a:ext>
            </a:extLst>
          </p:cNvPr>
          <p:cNvSpPr/>
          <p:nvPr/>
        </p:nvSpPr>
        <p:spPr>
          <a:xfrm>
            <a:off x="6678142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1" name="Google Shape;7240;p75">
            <a:extLst>
              <a:ext uri="{FF2B5EF4-FFF2-40B4-BE49-F238E27FC236}">
                <a16:creationId xmlns:a16="http://schemas.microsoft.com/office/drawing/2014/main" id="{E7B3B9D0-256B-444E-63F7-9B11983DD9C9}"/>
              </a:ext>
            </a:extLst>
          </p:cNvPr>
          <p:cNvSpPr/>
          <p:nvPr/>
        </p:nvSpPr>
        <p:spPr>
          <a:xfrm>
            <a:off x="6724141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2" name="Google Shape;7240;p75">
            <a:extLst>
              <a:ext uri="{FF2B5EF4-FFF2-40B4-BE49-F238E27FC236}">
                <a16:creationId xmlns:a16="http://schemas.microsoft.com/office/drawing/2014/main" id="{9818FA06-124A-2414-E4BD-E4E4205D1E9A}"/>
              </a:ext>
            </a:extLst>
          </p:cNvPr>
          <p:cNvSpPr/>
          <p:nvPr/>
        </p:nvSpPr>
        <p:spPr>
          <a:xfrm>
            <a:off x="6770138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3" name="Google Shape;7240;p75">
            <a:extLst>
              <a:ext uri="{FF2B5EF4-FFF2-40B4-BE49-F238E27FC236}">
                <a16:creationId xmlns:a16="http://schemas.microsoft.com/office/drawing/2014/main" id="{C96DDBC6-A574-3AFC-AE53-D7F43CCF72C8}"/>
              </a:ext>
            </a:extLst>
          </p:cNvPr>
          <p:cNvSpPr/>
          <p:nvPr/>
        </p:nvSpPr>
        <p:spPr>
          <a:xfrm>
            <a:off x="6816137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4" name="Google Shape;7240;p75">
            <a:extLst>
              <a:ext uri="{FF2B5EF4-FFF2-40B4-BE49-F238E27FC236}">
                <a16:creationId xmlns:a16="http://schemas.microsoft.com/office/drawing/2014/main" id="{1CCDA80E-356B-7348-6E3A-334034FAFE81}"/>
              </a:ext>
            </a:extLst>
          </p:cNvPr>
          <p:cNvSpPr/>
          <p:nvPr/>
        </p:nvSpPr>
        <p:spPr>
          <a:xfrm>
            <a:off x="6859129" y="4161464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5" name="Google Shape;7240;p75">
            <a:extLst>
              <a:ext uri="{FF2B5EF4-FFF2-40B4-BE49-F238E27FC236}">
                <a16:creationId xmlns:a16="http://schemas.microsoft.com/office/drawing/2014/main" id="{130C0963-0F2D-3AAC-B091-0ED67EF40D76}"/>
              </a:ext>
            </a:extLst>
          </p:cNvPr>
          <p:cNvSpPr/>
          <p:nvPr/>
        </p:nvSpPr>
        <p:spPr>
          <a:xfrm>
            <a:off x="6902974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6" name="Google Shape;7240;p75">
            <a:extLst>
              <a:ext uri="{FF2B5EF4-FFF2-40B4-BE49-F238E27FC236}">
                <a16:creationId xmlns:a16="http://schemas.microsoft.com/office/drawing/2014/main" id="{11ADE815-171C-4DA9-A473-636EAB6E3796}"/>
              </a:ext>
            </a:extLst>
          </p:cNvPr>
          <p:cNvSpPr/>
          <p:nvPr/>
        </p:nvSpPr>
        <p:spPr>
          <a:xfrm>
            <a:off x="6946819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7" name="Google Shape;7240;p75">
            <a:extLst>
              <a:ext uri="{FF2B5EF4-FFF2-40B4-BE49-F238E27FC236}">
                <a16:creationId xmlns:a16="http://schemas.microsoft.com/office/drawing/2014/main" id="{B33EF782-B476-C922-5BB4-BB5BD2F4ECD1}"/>
              </a:ext>
            </a:extLst>
          </p:cNvPr>
          <p:cNvSpPr/>
          <p:nvPr/>
        </p:nvSpPr>
        <p:spPr>
          <a:xfrm>
            <a:off x="6992819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8" name="Google Shape;7240;p75">
            <a:extLst>
              <a:ext uri="{FF2B5EF4-FFF2-40B4-BE49-F238E27FC236}">
                <a16:creationId xmlns:a16="http://schemas.microsoft.com/office/drawing/2014/main" id="{9506798B-F2AA-2152-395E-16C4E3032A10}"/>
              </a:ext>
            </a:extLst>
          </p:cNvPr>
          <p:cNvSpPr/>
          <p:nvPr/>
        </p:nvSpPr>
        <p:spPr>
          <a:xfrm>
            <a:off x="7038816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9" name="Google Shape;7240;p75">
            <a:extLst>
              <a:ext uri="{FF2B5EF4-FFF2-40B4-BE49-F238E27FC236}">
                <a16:creationId xmlns:a16="http://schemas.microsoft.com/office/drawing/2014/main" id="{A75886DE-3708-4911-81CB-1681BF72B3AE}"/>
              </a:ext>
            </a:extLst>
          </p:cNvPr>
          <p:cNvSpPr/>
          <p:nvPr/>
        </p:nvSpPr>
        <p:spPr>
          <a:xfrm>
            <a:off x="7084815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0" name="Google Shape;7240;p75">
            <a:extLst>
              <a:ext uri="{FF2B5EF4-FFF2-40B4-BE49-F238E27FC236}">
                <a16:creationId xmlns:a16="http://schemas.microsoft.com/office/drawing/2014/main" id="{98E810FF-2D2B-A2E2-2CE1-64269018788C}"/>
              </a:ext>
            </a:extLst>
          </p:cNvPr>
          <p:cNvSpPr/>
          <p:nvPr/>
        </p:nvSpPr>
        <p:spPr>
          <a:xfrm>
            <a:off x="7125652" y="4161464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1" name="Google Shape;7240;p75">
            <a:extLst>
              <a:ext uri="{FF2B5EF4-FFF2-40B4-BE49-F238E27FC236}">
                <a16:creationId xmlns:a16="http://schemas.microsoft.com/office/drawing/2014/main" id="{68239BB2-8DC9-253F-3EB6-0C5FA0689F00}"/>
              </a:ext>
            </a:extLst>
          </p:cNvPr>
          <p:cNvSpPr/>
          <p:nvPr/>
        </p:nvSpPr>
        <p:spPr>
          <a:xfrm>
            <a:off x="7169497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2" name="Google Shape;7240;p75">
            <a:extLst>
              <a:ext uri="{FF2B5EF4-FFF2-40B4-BE49-F238E27FC236}">
                <a16:creationId xmlns:a16="http://schemas.microsoft.com/office/drawing/2014/main" id="{9447E3FA-0430-9C37-ECF1-0B136D3D92DB}"/>
              </a:ext>
            </a:extLst>
          </p:cNvPr>
          <p:cNvSpPr/>
          <p:nvPr/>
        </p:nvSpPr>
        <p:spPr>
          <a:xfrm>
            <a:off x="7213343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3" name="Google Shape;7240;p75">
            <a:extLst>
              <a:ext uri="{FF2B5EF4-FFF2-40B4-BE49-F238E27FC236}">
                <a16:creationId xmlns:a16="http://schemas.microsoft.com/office/drawing/2014/main" id="{72536073-0190-C519-ED6D-F06EB1EEC1D8}"/>
              </a:ext>
            </a:extLst>
          </p:cNvPr>
          <p:cNvSpPr/>
          <p:nvPr/>
        </p:nvSpPr>
        <p:spPr>
          <a:xfrm>
            <a:off x="7259342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4" name="Google Shape;7240;p75">
            <a:extLst>
              <a:ext uri="{FF2B5EF4-FFF2-40B4-BE49-F238E27FC236}">
                <a16:creationId xmlns:a16="http://schemas.microsoft.com/office/drawing/2014/main" id="{26ED2274-23C0-90F2-E148-66D0E010EB7F}"/>
              </a:ext>
            </a:extLst>
          </p:cNvPr>
          <p:cNvSpPr/>
          <p:nvPr/>
        </p:nvSpPr>
        <p:spPr>
          <a:xfrm>
            <a:off x="7305339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5" name="Google Shape;7240;p75">
            <a:extLst>
              <a:ext uri="{FF2B5EF4-FFF2-40B4-BE49-F238E27FC236}">
                <a16:creationId xmlns:a16="http://schemas.microsoft.com/office/drawing/2014/main" id="{92222DA1-A905-112B-7A7C-591603157306}"/>
              </a:ext>
            </a:extLst>
          </p:cNvPr>
          <p:cNvSpPr/>
          <p:nvPr/>
        </p:nvSpPr>
        <p:spPr>
          <a:xfrm>
            <a:off x="7351338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6" name="Google Shape;7240;p75">
            <a:extLst>
              <a:ext uri="{FF2B5EF4-FFF2-40B4-BE49-F238E27FC236}">
                <a16:creationId xmlns:a16="http://schemas.microsoft.com/office/drawing/2014/main" id="{57C9C6C3-2AA0-C602-4F36-FC2B96C61885}"/>
              </a:ext>
            </a:extLst>
          </p:cNvPr>
          <p:cNvSpPr/>
          <p:nvPr/>
        </p:nvSpPr>
        <p:spPr>
          <a:xfrm>
            <a:off x="7394330" y="4161464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7" name="Google Shape;7240;p75">
            <a:extLst>
              <a:ext uri="{FF2B5EF4-FFF2-40B4-BE49-F238E27FC236}">
                <a16:creationId xmlns:a16="http://schemas.microsoft.com/office/drawing/2014/main" id="{0D0567B8-0F67-0A3C-90F9-856D958A5387}"/>
              </a:ext>
            </a:extLst>
          </p:cNvPr>
          <p:cNvSpPr/>
          <p:nvPr/>
        </p:nvSpPr>
        <p:spPr>
          <a:xfrm>
            <a:off x="7438175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8" name="Google Shape;7240;p75">
            <a:extLst>
              <a:ext uri="{FF2B5EF4-FFF2-40B4-BE49-F238E27FC236}">
                <a16:creationId xmlns:a16="http://schemas.microsoft.com/office/drawing/2014/main" id="{F3BE4257-361B-3283-5801-BCC252F58435}"/>
              </a:ext>
            </a:extLst>
          </p:cNvPr>
          <p:cNvSpPr/>
          <p:nvPr/>
        </p:nvSpPr>
        <p:spPr>
          <a:xfrm>
            <a:off x="7482020" y="416146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79" name="Google Shape;7240;p75">
            <a:extLst>
              <a:ext uri="{FF2B5EF4-FFF2-40B4-BE49-F238E27FC236}">
                <a16:creationId xmlns:a16="http://schemas.microsoft.com/office/drawing/2014/main" id="{8AF23E46-2A5B-AE9C-8448-3DFE4DEE7A31}"/>
              </a:ext>
            </a:extLst>
          </p:cNvPr>
          <p:cNvSpPr/>
          <p:nvPr/>
        </p:nvSpPr>
        <p:spPr>
          <a:xfrm>
            <a:off x="7528020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0" name="Google Shape;7240;p75">
            <a:extLst>
              <a:ext uri="{FF2B5EF4-FFF2-40B4-BE49-F238E27FC236}">
                <a16:creationId xmlns:a16="http://schemas.microsoft.com/office/drawing/2014/main" id="{DB397712-5B09-13C5-F53C-36E64A4375D3}"/>
              </a:ext>
            </a:extLst>
          </p:cNvPr>
          <p:cNvSpPr/>
          <p:nvPr/>
        </p:nvSpPr>
        <p:spPr>
          <a:xfrm>
            <a:off x="7574016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1" name="Google Shape;7240;p75">
            <a:extLst>
              <a:ext uri="{FF2B5EF4-FFF2-40B4-BE49-F238E27FC236}">
                <a16:creationId xmlns:a16="http://schemas.microsoft.com/office/drawing/2014/main" id="{A107A2B3-EBE0-44BE-BD7A-292029CCB9D2}"/>
              </a:ext>
            </a:extLst>
          </p:cNvPr>
          <p:cNvSpPr/>
          <p:nvPr/>
        </p:nvSpPr>
        <p:spPr>
          <a:xfrm>
            <a:off x="7620016" y="416146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2" name="Google Shape;7240;p75">
            <a:extLst>
              <a:ext uri="{FF2B5EF4-FFF2-40B4-BE49-F238E27FC236}">
                <a16:creationId xmlns:a16="http://schemas.microsoft.com/office/drawing/2014/main" id="{B15C9CB5-3D60-A693-D4BE-409FF955270A}"/>
              </a:ext>
            </a:extLst>
          </p:cNvPr>
          <p:cNvSpPr/>
          <p:nvPr/>
        </p:nvSpPr>
        <p:spPr>
          <a:xfrm>
            <a:off x="6589802" y="4116004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3" name="Google Shape;7240;p75">
            <a:extLst>
              <a:ext uri="{FF2B5EF4-FFF2-40B4-BE49-F238E27FC236}">
                <a16:creationId xmlns:a16="http://schemas.microsoft.com/office/drawing/2014/main" id="{223435A0-E3DF-37A5-7D8B-21921AAA4B9B}"/>
              </a:ext>
            </a:extLst>
          </p:cNvPr>
          <p:cNvSpPr/>
          <p:nvPr/>
        </p:nvSpPr>
        <p:spPr>
          <a:xfrm>
            <a:off x="6633647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4" name="Google Shape;7240;p75">
            <a:extLst>
              <a:ext uri="{FF2B5EF4-FFF2-40B4-BE49-F238E27FC236}">
                <a16:creationId xmlns:a16="http://schemas.microsoft.com/office/drawing/2014/main" id="{3BF367A8-4EB1-31F2-09DE-6FEC65F2EBE1}"/>
              </a:ext>
            </a:extLst>
          </p:cNvPr>
          <p:cNvSpPr/>
          <p:nvPr/>
        </p:nvSpPr>
        <p:spPr>
          <a:xfrm>
            <a:off x="6677492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5" name="Google Shape;7240;p75">
            <a:extLst>
              <a:ext uri="{FF2B5EF4-FFF2-40B4-BE49-F238E27FC236}">
                <a16:creationId xmlns:a16="http://schemas.microsoft.com/office/drawing/2014/main" id="{E15CF198-CBD5-E8AF-B67E-28FD5C140056}"/>
              </a:ext>
            </a:extLst>
          </p:cNvPr>
          <p:cNvSpPr/>
          <p:nvPr/>
        </p:nvSpPr>
        <p:spPr>
          <a:xfrm>
            <a:off x="6723492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6" name="Google Shape;7240;p75">
            <a:extLst>
              <a:ext uri="{FF2B5EF4-FFF2-40B4-BE49-F238E27FC236}">
                <a16:creationId xmlns:a16="http://schemas.microsoft.com/office/drawing/2014/main" id="{FE815ECD-4F2B-0FAC-D90F-F7AD8DD34BDD}"/>
              </a:ext>
            </a:extLst>
          </p:cNvPr>
          <p:cNvSpPr/>
          <p:nvPr/>
        </p:nvSpPr>
        <p:spPr>
          <a:xfrm>
            <a:off x="6769488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7" name="Google Shape;7240;p75">
            <a:extLst>
              <a:ext uri="{FF2B5EF4-FFF2-40B4-BE49-F238E27FC236}">
                <a16:creationId xmlns:a16="http://schemas.microsoft.com/office/drawing/2014/main" id="{77205DF0-8076-EA09-ACDB-BA2DA31D5609}"/>
              </a:ext>
            </a:extLst>
          </p:cNvPr>
          <p:cNvSpPr/>
          <p:nvPr/>
        </p:nvSpPr>
        <p:spPr>
          <a:xfrm>
            <a:off x="6815488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8" name="Google Shape;7240;p75">
            <a:extLst>
              <a:ext uri="{FF2B5EF4-FFF2-40B4-BE49-F238E27FC236}">
                <a16:creationId xmlns:a16="http://schemas.microsoft.com/office/drawing/2014/main" id="{5B95BF8D-76CA-EAA7-EA43-0E04F95B38E9}"/>
              </a:ext>
            </a:extLst>
          </p:cNvPr>
          <p:cNvSpPr/>
          <p:nvPr/>
        </p:nvSpPr>
        <p:spPr>
          <a:xfrm>
            <a:off x="6858480" y="4116004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9" name="Google Shape;7240;p75">
            <a:extLst>
              <a:ext uri="{FF2B5EF4-FFF2-40B4-BE49-F238E27FC236}">
                <a16:creationId xmlns:a16="http://schemas.microsoft.com/office/drawing/2014/main" id="{A46E7FFB-638A-3336-7149-1A283849762B}"/>
              </a:ext>
            </a:extLst>
          </p:cNvPr>
          <p:cNvSpPr/>
          <p:nvPr/>
        </p:nvSpPr>
        <p:spPr>
          <a:xfrm>
            <a:off x="6902325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0" name="Google Shape;7240;p75">
            <a:extLst>
              <a:ext uri="{FF2B5EF4-FFF2-40B4-BE49-F238E27FC236}">
                <a16:creationId xmlns:a16="http://schemas.microsoft.com/office/drawing/2014/main" id="{D42B8CBE-8AF7-FCE4-ABB5-EABCFC9ACDF6}"/>
              </a:ext>
            </a:extLst>
          </p:cNvPr>
          <p:cNvSpPr/>
          <p:nvPr/>
        </p:nvSpPr>
        <p:spPr>
          <a:xfrm>
            <a:off x="6946170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1" name="Google Shape;7240;p75">
            <a:extLst>
              <a:ext uri="{FF2B5EF4-FFF2-40B4-BE49-F238E27FC236}">
                <a16:creationId xmlns:a16="http://schemas.microsoft.com/office/drawing/2014/main" id="{E46BC837-C195-67CC-BCE0-0C0465E0DDEF}"/>
              </a:ext>
            </a:extLst>
          </p:cNvPr>
          <p:cNvSpPr/>
          <p:nvPr/>
        </p:nvSpPr>
        <p:spPr>
          <a:xfrm>
            <a:off x="6992169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2" name="Google Shape;7240;p75">
            <a:extLst>
              <a:ext uri="{FF2B5EF4-FFF2-40B4-BE49-F238E27FC236}">
                <a16:creationId xmlns:a16="http://schemas.microsoft.com/office/drawing/2014/main" id="{0EF292EC-A4F7-68F6-DE27-A08316383E83}"/>
              </a:ext>
            </a:extLst>
          </p:cNvPr>
          <p:cNvSpPr/>
          <p:nvPr/>
        </p:nvSpPr>
        <p:spPr>
          <a:xfrm>
            <a:off x="7038166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3" name="Google Shape;7240;p75">
            <a:extLst>
              <a:ext uri="{FF2B5EF4-FFF2-40B4-BE49-F238E27FC236}">
                <a16:creationId xmlns:a16="http://schemas.microsoft.com/office/drawing/2014/main" id="{D85A9038-CB46-F092-3736-24B6A1266B69}"/>
              </a:ext>
            </a:extLst>
          </p:cNvPr>
          <p:cNvSpPr/>
          <p:nvPr/>
        </p:nvSpPr>
        <p:spPr>
          <a:xfrm>
            <a:off x="7084165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4" name="Google Shape;7240;p75">
            <a:extLst>
              <a:ext uri="{FF2B5EF4-FFF2-40B4-BE49-F238E27FC236}">
                <a16:creationId xmlns:a16="http://schemas.microsoft.com/office/drawing/2014/main" id="{66438B47-A5BB-D59E-ED5E-B3DEF0DAAE38}"/>
              </a:ext>
            </a:extLst>
          </p:cNvPr>
          <p:cNvSpPr/>
          <p:nvPr/>
        </p:nvSpPr>
        <p:spPr>
          <a:xfrm>
            <a:off x="7125003" y="4116004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5" name="Google Shape;7240;p75">
            <a:extLst>
              <a:ext uri="{FF2B5EF4-FFF2-40B4-BE49-F238E27FC236}">
                <a16:creationId xmlns:a16="http://schemas.microsoft.com/office/drawing/2014/main" id="{1D5BD7DB-D8C2-6CF4-8AAC-464E4F2907EB}"/>
              </a:ext>
            </a:extLst>
          </p:cNvPr>
          <p:cNvSpPr/>
          <p:nvPr/>
        </p:nvSpPr>
        <p:spPr>
          <a:xfrm>
            <a:off x="7168848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6" name="Google Shape;7240;p75">
            <a:extLst>
              <a:ext uri="{FF2B5EF4-FFF2-40B4-BE49-F238E27FC236}">
                <a16:creationId xmlns:a16="http://schemas.microsoft.com/office/drawing/2014/main" id="{2B3AFFA8-A6EA-5B17-2B05-3D572355A3B8}"/>
              </a:ext>
            </a:extLst>
          </p:cNvPr>
          <p:cNvSpPr/>
          <p:nvPr/>
        </p:nvSpPr>
        <p:spPr>
          <a:xfrm>
            <a:off x="7212693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7" name="Google Shape;7240;p75">
            <a:extLst>
              <a:ext uri="{FF2B5EF4-FFF2-40B4-BE49-F238E27FC236}">
                <a16:creationId xmlns:a16="http://schemas.microsoft.com/office/drawing/2014/main" id="{9242BCC8-5726-7C80-B278-C30F4D18A0F0}"/>
              </a:ext>
            </a:extLst>
          </p:cNvPr>
          <p:cNvSpPr/>
          <p:nvPr/>
        </p:nvSpPr>
        <p:spPr>
          <a:xfrm>
            <a:off x="7258692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8" name="Google Shape;7240;p75">
            <a:extLst>
              <a:ext uri="{FF2B5EF4-FFF2-40B4-BE49-F238E27FC236}">
                <a16:creationId xmlns:a16="http://schemas.microsoft.com/office/drawing/2014/main" id="{6C6A02A6-2B8C-2265-5296-8706F420D45F}"/>
              </a:ext>
            </a:extLst>
          </p:cNvPr>
          <p:cNvSpPr/>
          <p:nvPr/>
        </p:nvSpPr>
        <p:spPr>
          <a:xfrm>
            <a:off x="7304689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99" name="Google Shape;7240;p75">
            <a:extLst>
              <a:ext uri="{FF2B5EF4-FFF2-40B4-BE49-F238E27FC236}">
                <a16:creationId xmlns:a16="http://schemas.microsoft.com/office/drawing/2014/main" id="{5ED74EA9-66EA-6440-E20A-AE68D5460EDF}"/>
              </a:ext>
            </a:extLst>
          </p:cNvPr>
          <p:cNvSpPr/>
          <p:nvPr/>
        </p:nvSpPr>
        <p:spPr>
          <a:xfrm>
            <a:off x="7350689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0" name="Google Shape;7240;p75">
            <a:extLst>
              <a:ext uri="{FF2B5EF4-FFF2-40B4-BE49-F238E27FC236}">
                <a16:creationId xmlns:a16="http://schemas.microsoft.com/office/drawing/2014/main" id="{56C7D582-A35D-F3F3-479A-7720EDADF1EB}"/>
              </a:ext>
            </a:extLst>
          </p:cNvPr>
          <p:cNvSpPr/>
          <p:nvPr/>
        </p:nvSpPr>
        <p:spPr>
          <a:xfrm>
            <a:off x="7393680" y="4116004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1" name="Google Shape;7240;p75">
            <a:extLst>
              <a:ext uri="{FF2B5EF4-FFF2-40B4-BE49-F238E27FC236}">
                <a16:creationId xmlns:a16="http://schemas.microsoft.com/office/drawing/2014/main" id="{4343EC53-EE68-920F-A35B-28FD415B085E}"/>
              </a:ext>
            </a:extLst>
          </p:cNvPr>
          <p:cNvSpPr/>
          <p:nvPr/>
        </p:nvSpPr>
        <p:spPr>
          <a:xfrm>
            <a:off x="7437525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2" name="Google Shape;7240;p75">
            <a:extLst>
              <a:ext uri="{FF2B5EF4-FFF2-40B4-BE49-F238E27FC236}">
                <a16:creationId xmlns:a16="http://schemas.microsoft.com/office/drawing/2014/main" id="{272F933D-9A0A-409B-7FEC-B59769A8394C}"/>
              </a:ext>
            </a:extLst>
          </p:cNvPr>
          <p:cNvSpPr/>
          <p:nvPr/>
        </p:nvSpPr>
        <p:spPr>
          <a:xfrm>
            <a:off x="7481370" y="411600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3" name="Google Shape;7240;p75">
            <a:extLst>
              <a:ext uri="{FF2B5EF4-FFF2-40B4-BE49-F238E27FC236}">
                <a16:creationId xmlns:a16="http://schemas.microsoft.com/office/drawing/2014/main" id="{B0804746-98B0-7C80-B0FA-8770B10AD972}"/>
              </a:ext>
            </a:extLst>
          </p:cNvPr>
          <p:cNvSpPr/>
          <p:nvPr/>
        </p:nvSpPr>
        <p:spPr>
          <a:xfrm>
            <a:off x="7527370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4" name="Google Shape;7240;p75">
            <a:extLst>
              <a:ext uri="{FF2B5EF4-FFF2-40B4-BE49-F238E27FC236}">
                <a16:creationId xmlns:a16="http://schemas.microsoft.com/office/drawing/2014/main" id="{7B748AA1-42F4-5360-2D55-F1C7593CC89C}"/>
              </a:ext>
            </a:extLst>
          </p:cNvPr>
          <p:cNvSpPr/>
          <p:nvPr/>
        </p:nvSpPr>
        <p:spPr>
          <a:xfrm>
            <a:off x="7573367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5" name="Google Shape;7240;p75">
            <a:extLst>
              <a:ext uri="{FF2B5EF4-FFF2-40B4-BE49-F238E27FC236}">
                <a16:creationId xmlns:a16="http://schemas.microsoft.com/office/drawing/2014/main" id="{332859BA-A382-90AF-E432-9DF9931CFF52}"/>
              </a:ext>
            </a:extLst>
          </p:cNvPr>
          <p:cNvSpPr/>
          <p:nvPr/>
        </p:nvSpPr>
        <p:spPr>
          <a:xfrm>
            <a:off x="7619366" y="411600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6" name="Google Shape;7240;p75">
            <a:extLst>
              <a:ext uri="{FF2B5EF4-FFF2-40B4-BE49-F238E27FC236}">
                <a16:creationId xmlns:a16="http://schemas.microsoft.com/office/drawing/2014/main" id="{C3B73869-FDA7-3AB5-B65A-04B162861EEC}"/>
              </a:ext>
            </a:extLst>
          </p:cNvPr>
          <p:cNvSpPr/>
          <p:nvPr/>
        </p:nvSpPr>
        <p:spPr>
          <a:xfrm>
            <a:off x="6591103" y="406765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7" name="Google Shape;7240;p75">
            <a:extLst>
              <a:ext uri="{FF2B5EF4-FFF2-40B4-BE49-F238E27FC236}">
                <a16:creationId xmlns:a16="http://schemas.microsoft.com/office/drawing/2014/main" id="{BF37B3C7-D0AC-43C9-7FB4-EDD1A7112B19}"/>
              </a:ext>
            </a:extLst>
          </p:cNvPr>
          <p:cNvSpPr/>
          <p:nvPr/>
        </p:nvSpPr>
        <p:spPr>
          <a:xfrm>
            <a:off x="6634948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8" name="Google Shape;7240;p75">
            <a:extLst>
              <a:ext uri="{FF2B5EF4-FFF2-40B4-BE49-F238E27FC236}">
                <a16:creationId xmlns:a16="http://schemas.microsoft.com/office/drawing/2014/main" id="{37CDA8A0-C8C7-1693-9A38-A7D29EF85683}"/>
              </a:ext>
            </a:extLst>
          </p:cNvPr>
          <p:cNvSpPr/>
          <p:nvPr/>
        </p:nvSpPr>
        <p:spPr>
          <a:xfrm>
            <a:off x="6678793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9" name="Google Shape;7240;p75">
            <a:extLst>
              <a:ext uri="{FF2B5EF4-FFF2-40B4-BE49-F238E27FC236}">
                <a16:creationId xmlns:a16="http://schemas.microsoft.com/office/drawing/2014/main" id="{400FCEE5-6C43-3327-6AD3-1A93980A9956}"/>
              </a:ext>
            </a:extLst>
          </p:cNvPr>
          <p:cNvSpPr/>
          <p:nvPr/>
        </p:nvSpPr>
        <p:spPr>
          <a:xfrm>
            <a:off x="6724793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0" name="Google Shape;7240;p75">
            <a:extLst>
              <a:ext uri="{FF2B5EF4-FFF2-40B4-BE49-F238E27FC236}">
                <a16:creationId xmlns:a16="http://schemas.microsoft.com/office/drawing/2014/main" id="{B86D79BA-9DED-40DC-DFD8-D411E4064C77}"/>
              </a:ext>
            </a:extLst>
          </p:cNvPr>
          <p:cNvSpPr/>
          <p:nvPr/>
        </p:nvSpPr>
        <p:spPr>
          <a:xfrm>
            <a:off x="6770789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1" name="Google Shape;7240;p75">
            <a:extLst>
              <a:ext uri="{FF2B5EF4-FFF2-40B4-BE49-F238E27FC236}">
                <a16:creationId xmlns:a16="http://schemas.microsoft.com/office/drawing/2014/main" id="{FDC2F90D-2F0B-496F-4472-C8B8EC4AC32B}"/>
              </a:ext>
            </a:extLst>
          </p:cNvPr>
          <p:cNvSpPr/>
          <p:nvPr/>
        </p:nvSpPr>
        <p:spPr>
          <a:xfrm>
            <a:off x="6816789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2" name="Google Shape;7240;p75">
            <a:extLst>
              <a:ext uri="{FF2B5EF4-FFF2-40B4-BE49-F238E27FC236}">
                <a16:creationId xmlns:a16="http://schemas.microsoft.com/office/drawing/2014/main" id="{224E2674-B12A-5ABC-9B84-BF56AC718EBC}"/>
              </a:ext>
            </a:extLst>
          </p:cNvPr>
          <p:cNvSpPr/>
          <p:nvPr/>
        </p:nvSpPr>
        <p:spPr>
          <a:xfrm>
            <a:off x="6859781" y="406765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3" name="Google Shape;7240;p75">
            <a:extLst>
              <a:ext uri="{FF2B5EF4-FFF2-40B4-BE49-F238E27FC236}">
                <a16:creationId xmlns:a16="http://schemas.microsoft.com/office/drawing/2014/main" id="{4AC5CE53-B830-1182-02E0-96337C6A8A74}"/>
              </a:ext>
            </a:extLst>
          </p:cNvPr>
          <p:cNvSpPr/>
          <p:nvPr/>
        </p:nvSpPr>
        <p:spPr>
          <a:xfrm>
            <a:off x="6903626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4" name="Google Shape;7240;p75">
            <a:extLst>
              <a:ext uri="{FF2B5EF4-FFF2-40B4-BE49-F238E27FC236}">
                <a16:creationId xmlns:a16="http://schemas.microsoft.com/office/drawing/2014/main" id="{1A5F7A31-D3F5-74B6-73E2-BA63C228BF3C}"/>
              </a:ext>
            </a:extLst>
          </p:cNvPr>
          <p:cNvSpPr/>
          <p:nvPr/>
        </p:nvSpPr>
        <p:spPr>
          <a:xfrm>
            <a:off x="6947471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5" name="Google Shape;7240;p75">
            <a:extLst>
              <a:ext uri="{FF2B5EF4-FFF2-40B4-BE49-F238E27FC236}">
                <a16:creationId xmlns:a16="http://schemas.microsoft.com/office/drawing/2014/main" id="{35573178-7FA9-20E8-2C29-9A1CD2032086}"/>
              </a:ext>
            </a:extLst>
          </p:cNvPr>
          <p:cNvSpPr/>
          <p:nvPr/>
        </p:nvSpPr>
        <p:spPr>
          <a:xfrm>
            <a:off x="6993470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6" name="Google Shape;7240;p75">
            <a:extLst>
              <a:ext uri="{FF2B5EF4-FFF2-40B4-BE49-F238E27FC236}">
                <a16:creationId xmlns:a16="http://schemas.microsoft.com/office/drawing/2014/main" id="{1D366B5B-28B6-BD65-00F9-F030980A729D}"/>
              </a:ext>
            </a:extLst>
          </p:cNvPr>
          <p:cNvSpPr/>
          <p:nvPr/>
        </p:nvSpPr>
        <p:spPr>
          <a:xfrm>
            <a:off x="7039467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7" name="Google Shape;7240;p75">
            <a:extLst>
              <a:ext uri="{FF2B5EF4-FFF2-40B4-BE49-F238E27FC236}">
                <a16:creationId xmlns:a16="http://schemas.microsoft.com/office/drawing/2014/main" id="{B2AB3502-AE27-86D7-9BFF-370FB0C9DEC4}"/>
              </a:ext>
            </a:extLst>
          </p:cNvPr>
          <p:cNvSpPr/>
          <p:nvPr/>
        </p:nvSpPr>
        <p:spPr>
          <a:xfrm>
            <a:off x="7085466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8" name="Google Shape;7240;p75">
            <a:extLst>
              <a:ext uri="{FF2B5EF4-FFF2-40B4-BE49-F238E27FC236}">
                <a16:creationId xmlns:a16="http://schemas.microsoft.com/office/drawing/2014/main" id="{19B4ADB5-D5E8-282B-E4D0-D47915D2EFBB}"/>
              </a:ext>
            </a:extLst>
          </p:cNvPr>
          <p:cNvSpPr/>
          <p:nvPr/>
        </p:nvSpPr>
        <p:spPr>
          <a:xfrm>
            <a:off x="7126304" y="4067653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9" name="Google Shape;7240;p75">
            <a:extLst>
              <a:ext uri="{FF2B5EF4-FFF2-40B4-BE49-F238E27FC236}">
                <a16:creationId xmlns:a16="http://schemas.microsoft.com/office/drawing/2014/main" id="{69E20EAF-C936-7651-D7C5-0B14A0A26640}"/>
              </a:ext>
            </a:extLst>
          </p:cNvPr>
          <p:cNvSpPr/>
          <p:nvPr/>
        </p:nvSpPr>
        <p:spPr>
          <a:xfrm>
            <a:off x="7170149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0" name="Google Shape;7240;p75">
            <a:extLst>
              <a:ext uri="{FF2B5EF4-FFF2-40B4-BE49-F238E27FC236}">
                <a16:creationId xmlns:a16="http://schemas.microsoft.com/office/drawing/2014/main" id="{08BFEB2C-C929-3716-D08A-44712B01F556}"/>
              </a:ext>
            </a:extLst>
          </p:cNvPr>
          <p:cNvSpPr/>
          <p:nvPr/>
        </p:nvSpPr>
        <p:spPr>
          <a:xfrm>
            <a:off x="7213994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1" name="Google Shape;7240;p75">
            <a:extLst>
              <a:ext uri="{FF2B5EF4-FFF2-40B4-BE49-F238E27FC236}">
                <a16:creationId xmlns:a16="http://schemas.microsoft.com/office/drawing/2014/main" id="{56F671FA-76FF-CB88-D27B-32D60CFE19B1}"/>
              </a:ext>
            </a:extLst>
          </p:cNvPr>
          <p:cNvSpPr/>
          <p:nvPr/>
        </p:nvSpPr>
        <p:spPr>
          <a:xfrm>
            <a:off x="7259993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2" name="Google Shape;7240;p75">
            <a:extLst>
              <a:ext uri="{FF2B5EF4-FFF2-40B4-BE49-F238E27FC236}">
                <a16:creationId xmlns:a16="http://schemas.microsoft.com/office/drawing/2014/main" id="{A0AFB51C-BC08-3AF1-9789-8F3D06FE2E1E}"/>
              </a:ext>
            </a:extLst>
          </p:cNvPr>
          <p:cNvSpPr/>
          <p:nvPr/>
        </p:nvSpPr>
        <p:spPr>
          <a:xfrm>
            <a:off x="7305990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3" name="Google Shape;7240;p75">
            <a:extLst>
              <a:ext uri="{FF2B5EF4-FFF2-40B4-BE49-F238E27FC236}">
                <a16:creationId xmlns:a16="http://schemas.microsoft.com/office/drawing/2014/main" id="{E84A59E9-4422-CB37-40C9-8A620C8DFABE}"/>
              </a:ext>
            </a:extLst>
          </p:cNvPr>
          <p:cNvSpPr/>
          <p:nvPr/>
        </p:nvSpPr>
        <p:spPr>
          <a:xfrm>
            <a:off x="7351990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4" name="Google Shape;7240;p75">
            <a:extLst>
              <a:ext uri="{FF2B5EF4-FFF2-40B4-BE49-F238E27FC236}">
                <a16:creationId xmlns:a16="http://schemas.microsoft.com/office/drawing/2014/main" id="{35827A69-1B82-807E-13E1-7549116A6F2F}"/>
              </a:ext>
            </a:extLst>
          </p:cNvPr>
          <p:cNvSpPr/>
          <p:nvPr/>
        </p:nvSpPr>
        <p:spPr>
          <a:xfrm>
            <a:off x="7394981" y="4067653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5" name="Google Shape;7240;p75">
            <a:extLst>
              <a:ext uri="{FF2B5EF4-FFF2-40B4-BE49-F238E27FC236}">
                <a16:creationId xmlns:a16="http://schemas.microsoft.com/office/drawing/2014/main" id="{A1D1C2E2-41C5-0B35-FCED-9DCAC3767D13}"/>
              </a:ext>
            </a:extLst>
          </p:cNvPr>
          <p:cNvSpPr/>
          <p:nvPr/>
        </p:nvSpPr>
        <p:spPr>
          <a:xfrm>
            <a:off x="7438827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6" name="Google Shape;7240;p75">
            <a:extLst>
              <a:ext uri="{FF2B5EF4-FFF2-40B4-BE49-F238E27FC236}">
                <a16:creationId xmlns:a16="http://schemas.microsoft.com/office/drawing/2014/main" id="{AA7343EA-EEC0-9AAB-1C51-0165568530A0}"/>
              </a:ext>
            </a:extLst>
          </p:cNvPr>
          <p:cNvSpPr/>
          <p:nvPr/>
        </p:nvSpPr>
        <p:spPr>
          <a:xfrm>
            <a:off x="7482672" y="406765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7" name="Google Shape;7240;p75">
            <a:extLst>
              <a:ext uri="{FF2B5EF4-FFF2-40B4-BE49-F238E27FC236}">
                <a16:creationId xmlns:a16="http://schemas.microsoft.com/office/drawing/2014/main" id="{0E2F5BE4-1208-650D-3A99-36EEAA2058B1}"/>
              </a:ext>
            </a:extLst>
          </p:cNvPr>
          <p:cNvSpPr/>
          <p:nvPr/>
        </p:nvSpPr>
        <p:spPr>
          <a:xfrm>
            <a:off x="7528671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8" name="Google Shape;7240;p75">
            <a:extLst>
              <a:ext uri="{FF2B5EF4-FFF2-40B4-BE49-F238E27FC236}">
                <a16:creationId xmlns:a16="http://schemas.microsoft.com/office/drawing/2014/main" id="{3A441D4B-9112-98A9-5497-7B877CAD81AD}"/>
              </a:ext>
            </a:extLst>
          </p:cNvPr>
          <p:cNvSpPr/>
          <p:nvPr/>
        </p:nvSpPr>
        <p:spPr>
          <a:xfrm>
            <a:off x="7574668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9" name="Google Shape;7240;p75">
            <a:extLst>
              <a:ext uri="{FF2B5EF4-FFF2-40B4-BE49-F238E27FC236}">
                <a16:creationId xmlns:a16="http://schemas.microsoft.com/office/drawing/2014/main" id="{60CB2778-352B-9FFB-CADC-88382A4D1031}"/>
              </a:ext>
            </a:extLst>
          </p:cNvPr>
          <p:cNvSpPr/>
          <p:nvPr/>
        </p:nvSpPr>
        <p:spPr>
          <a:xfrm>
            <a:off x="7620667" y="4067651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0" name="Google Shape;7240;p75">
            <a:extLst>
              <a:ext uri="{FF2B5EF4-FFF2-40B4-BE49-F238E27FC236}">
                <a16:creationId xmlns:a16="http://schemas.microsoft.com/office/drawing/2014/main" id="{D87FC682-07BD-05C8-5B94-AE060BC7ECFC}"/>
              </a:ext>
            </a:extLst>
          </p:cNvPr>
          <p:cNvSpPr/>
          <p:nvPr/>
        </p:nvSpPr>
        <p:spPr>
          <a:xfrm>
            <a:off x="6590453" y="402219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1" name="Google Shape;7240;p75">
            <a:extLst>
              <a:ext uri="{FF2B5EF4-FFF2-40B4-BE49-F238E27FC236}">
                <a16:creationId xmlns:a16="http://schemas.microsoft.com/office/drawing/2014/main" id="{95D3E7BA-5B66-BCA3-69E2-038798EF96D8}"/>
              </a:ext>
            </a:extLst>
          </p:cNvPr>
          <p:cNvSpPr/>
          <p:nvPr/>
        </p:nvSpPr>
        <p:spPr>
          <a:xfrm>
            <a:off x="6634299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2" name="Google Shape;7240;p75">
            <a:extLst>
              <a:ext uri="{FF2B5EF4-FFF2-40B4-BE49-F238E27FC236}">
                <a16:creationId xmlns:a16="http://schemas.microsoft.com/office/drawing/2014/main" id="{206EAD88-FE75-97BB-1F9B-536C26B9A56B}"/>
              </a:ext>
            </a:extLst>
          </p:cNvPr>
          <p:cNvSpPr/>
          <p:nvPr/>
        </p:nvSpPr>
        <p:spPr>
          <a:xfrm>
            <a:off x="6678144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3" name="Google Shape;7240;p75">
            <a:extLst>
              <a:ext uri="{FF2B5EF4-FFF2-40B4-BE49-F238E27FC236}">
                <a16:creationId xmlns:a16="http://schemas.microsoft.com/office/drawing/2014/main" id="{969C7C48-807E-51AB-45E8-04F8DFE7A6F7}"/>
              </a:ext>
            </a:extLst>
          </p:cNvPr>
          <p:cNvSpPr/>
          <p:nvPr/>
        </p:nvSpPr>
        <p:spPr>
          <a:xfrm>
            <a:off x="6724143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4" name="Google Shape;7240;p75">
            <a:extLst>
              <a:ext uri="{FF2B5EF4-FFF2-40B4-BE49-F238E27FC236}">
                <a16:creationId xmlns:a16="http://schemas.microsoft.com/office/drawing/2014/main" id="{D9582C12-F555-D885-6614-F2B6E1739552}"/>
              </a:ext>
            </a:extLst>
          </p:cNvPr>
          <p:cNvSpPr/>
          <p:nvPr/>
        </p:nvSpPr>
        <p:spPr>
          <a:xfrm>
            <a:off x="6770140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5" name="Google Shape;7240;p75">
            <a:extLst>
              <a:ext uri="{FF2B5EF4-FFF2-40B4-BE49-F238E27FC236}">
                <a16:creationId xmlns:a16="http://schemas.microsoft.com/office/drawing/2014/main" id="{ED660EEF-E1E7-39AF-E803-1F8023DBB87C}"/>
              </a:ext>
            </a:extLst>
          </p:cNvPr>
          <p:cNvSpPr/>
          <p:nvPr/>
        </p:nvSpPr>
        <p:spPr>
          <a:xfrm>
            <a:off x="6816139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6" name="Google Shape;7240;p75">
            <a:extLst>
              <a:ext uri="{FF2B5EF4-FFF2-40B4-BE49-F238E27FC236}">
                <a16:creationId xmlns:a16="http://schemas.microsoft.com/office/drawing/2014/main" id="{9AA54CAC-F561-892B-B462-DCAB230D7AEC}"/>
              </a:ext>
            </a:extLst>
          </p:cNvPr>
          <p:cNvSpPr/>
          <p:nvPr/>
        </p:nvSpPr>
        <p:spPr>
          <a:xfrm>
            <a:off x="6859131" y="4022193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7" name="Google Shape;7240;p75">
            <a:extLst>
              <a:ext uri="{FF2B5EF4-FFF2-40B4-BE49-F238E27FC236}">
                <a16:creationId xmlns:a16="http://schemas.microsoft.com/office/drawing/2014/main" id="{0CC46AE8-DED4-3444-7F76-EC0607F8EDC5}"/>
              </a:ext>
            </a:extLst>
          </p:cNvPr>
          <p:cNvSpPr/>
          <p:nvPr/>
        </p:nvSpPr>
        <p:spPr>
          <a:xfrm>
            <a:off x="6902976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8" name="Google Shape;7240;p75">
            <a:extLst>
              <a:ext uri="{FF2B5EF4-FFF2-40B4-BE49-F238E27FC236}">
                <a16:creationId xmlns:a16="http://schemas.microsoft.com/office/drawing/2014/main" id="{16C6E508-640B-C098-9D55-AEA972429163}"/>
              </a:ext>
            </a:extLst>
          </p:cNvPr>
          <p:cNvSpPr/>
          <p:nvPr/>
        </p:nvSpPr>
        <p:spPr>
          <a:xfrm>
            <a:off x="6946821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39" name="Google Shape;7240;p75">
            <a:extLst>
              <a:ext uri="{FF2B5EF4-FFF2-40B4-BE49-F238E27FC236}">
                <a16:creationId xmlns:a16="http://schemas.microsoft.com/office/drawing/2014/main" id="{707A4147-018C-D926-A2F9-E393EFB9F2F9}"/>
              </a:ext>
            </a:extLst>
          </p:cNvPr>
          <p:cNvSpPr/>
          <p:nvPr/>
        </p:nvSpPr>
        <p:spPr>
          <a:xfrm>
            <a:off x="6992821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EEFF41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0" name="Google Shape;7240;p75">
            <a:extLst>
              <a:ext uri="{FF2B5EF4-FFF2-40B4-BE49-F238E27FC236}">
                <a16:creationId xmlns:a16="http://schemas.microsoft.com/office/drawing/2014/main" id="{4778E0A5-10D8-E5B3-AB6B-65CFA0D53533}"/>
              </a:ext>
            </a:extLst>
          </p:cNvPr>
          <p:cNvSpPr/>
          <p:nvPr/>
        </p:nvSpPr>
        <p:spPr>
          <a:xfrm>
            <a:off x="7038817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1" name="Google Shape;7240;p75">
            <a:extLst>
              <a:ext uri="{FF2B5EF4-FFF2-40B4-BE49-F238E27FC236}">
                <a16:creationId xmlns:a16="http://schemas.microsoft.com/office/drawing/2014/main" id="{C3F8B4B1-40BC-621E-B8C3-CB989789E9AC}"/>
              </a:ext>
            </a:extLst>
          </p:cNvPr>
          <p:cNvSpPr/>
          <p:nvPr/>
        </p:nvSpPr>
        <p:spPr>
          <a:xfrm>
            <a:off x="7084817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2" name="Google Shape;7240;p75">
            <a:extLst>
              <a:ext uri="{FF2B5EF4-FFF2-40B4-BE49-F238E27FC236}">
                <a16:creationId xmlns:a16="http://schemas.microsoft.com/office/drawing/2014/main" id="{1B18D5F2-177D-936A-37E4-7127670FD0BF}"/>
              </a:ext>
            </a:extLst>
          </p:cNvPr>
          <p:cNvSpPr/>
          <p:nvPr/>
        </p:nvSpPr>
        <p:spPr>
          <a:xfrm>
            <a:off x="7125654" y="4022193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3" name="Google Shape;7240;p75">
            <a:extLst>
              <a:ext uri="{FF2B5EF4-FFF2-40B4-BE49-F238E27FC236}">
                <a16:creationId xmlns:a16="http://schemas.microsoft.com/office/drawing/2014/main" id="{275BFC07-4428-DF1E-032D-636D118464B1}"/>
              </a:ext>
            </a:extLst>
          </p:cNvPr>
          <p:cNvSpPr/>
          <p:nvPr/>
        </p:nvSpPr>
        <p:spPr>
          <a:xfrm>
            <a:off x="7169499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4" name="Google Shape;7240;p75">
            <a:extLst>
              <a:ext uri="{FF2B5EF4-FFF2-40B4-BE49-F238E27FC236}">
                <a16:creationId xmlns:a16="http://schemas.microsoft.com/office/drawing/2014/main" id="{47E1CC6E-6E87-517D-9B5A-2304B45B4DE3}"/>
              </a:ext>
            </a:extLst>
          </p:cNvPr>
          <p:cNvSpPr/>
          <p:nvPr/>
        </p:nvSpPr>
        <p:spPr>
          <a:xfrm>
            <a:off x="7213344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F5F49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5" name="Google Shape;7240;p75">
            <a:extLst>
              <a:ext uri="{FF2B5EF4-FFF2-40B4-BE49-F238E27FC236}">
                <a16:creationId xmlns:a16="http://schemas.microsoft.com/office/drawing/2014/main" id="{92AD8EAF-8CE7-3C40-2BE4-2A341FFE9FF7}"/>
              </a:ext>
            </a:extLst>
          </p:cNvPr>
          <p:cNvSpPr/>
          <p:nvPr/>
        </p:nvSpPr>
        <p:spPr>
          <a:xfrm>
            <a:off x="7259344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6" name="Google Shape;7240;p75">
            <a:extLst>
              <a:ext uri="{FF2B5EF4-FFF2-40B4-BE49-F238E27FC236}">
                <a16:creationId xmlns:a16="http://schemas.microsoft.com/office/drawing/2014/main" id="{C3DCDCDA-EABA-4AF9-2BA0-0B79F33BE611}"/>
              </a:ext>
            </a:extLst>
          </p:cNvPr>
          <p:cNvSpPr/>
          <p:nvPr/>
        </p:nvSpPr>
        <p:spPr>
          <a:xfrm>
            <a:off x="7305341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7" name="Google Shape;7240;p75">
            <a:extLst>
              <a:ext uri="{FF2B5EF4-FFF2-40B4-BE49-F238E27FC236}">
                <a16:creationId xmlns:a16="http://schemas.microsoft.com/office/drawing/2014/main" id="{939466A9-13DD-572F-53B3-A8B403745C76}"/>
              </a:ext>
            </a:extLst>
          </p:cNvPr>
          <p:cNvSpPr/>
          <p:nvPr/>
        </p:nvSpPr>
        <p:spPr>
          <a:xfrm>
            <a:off x="7351340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8" name="Google Shape;7240;p75">
            <a:extLst>
              <a:ext uri="{FF2B5EF4-FFF2-40B4-BE49-F238E27FC236}">
                <a16:creationId xmlns:a16="http://schemas.microsoft.com/office/drawing/2014/main" id="{C99217D4-58CC-23C5-2286-D6247817C8EA}"/>
              </a:ext>
            </a:extLst>
          </p:cNvPr>
          <p:cNvSpPr/>
          <p:nvPr/>
        </p:nvSpPr>
        <p:spPr>
          <a:xfrm>
            <a:off x="7394332" y="4022193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49" name="Google Shape;7240;p75">
            <a:extLst>
              <a:ext uri="{FF2B5EF4-FFF2-40B4-BE49-F238E27FC236}">
                <a16:creationId xmlns:a16="http://schemas.microsoft.com/office/drawing/2014/main" id="{F42E1555-D0C5-069B-F307-15950E442C09}"/>
              </a:ext>
            </a:extLst>
          </p:cNvPr>
          <p:cNvSpPr/>
          <p:nvPr/>
        </p:nvSpPr>
        <p:spPr>
          <a:xfrm>
            <a:off x="7438177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FFFF0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0" name="Google Shape;7240;p75">
            <a:extLst>
              <a:ext uri="{FF2B5EF4-FFF2-40B4-BE49-F238E27FC236}">
                <a16:creationId xmlns:a16="http://schemas.microsoft.com/office/drawing/2014/main" id="{642949B1-5477-3EB2-3216-D4B1387EEFED}"/>
              </a:ext>
            </a:extLst>
          </p:cNvPr>
          <p:cNvSpPr/>
          <p:nvPr/>
        </p:nvSpPr>
        <p:spPr>
          <a:xfrm>
            <a:off x="7482022" y="402219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1" name="Google Shape;7240;p75">
            <a:extLst>
              <a:ext uri="{FF2B5EF4-FFF2-40B4-BE49-F238E27FC236}">
                <a16:creationId xmlns:a16="http://schemas.microsoft.com/office/drawing/2014/main" id="{C32CE0AD-68D1-977A-949C-FC65965F3BE6}"/>
              </a:ext>
            </a:extLst>
          </p:cNvPr>
          <p:cNvSpPr/>
          <p:nvPr/>
        </p:nvSpPr>
        <p:spPr>
          <a:xfrm>
            <a:off x="7528021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2" name="Google Shape;7240;p75">
            <a:extLst>
              <a:ext uri="{FF2B5EF4-FFF2-40B4-BE49-F238E27FC236}">
                <a16:creationId xmlns:a16="http://schemas.microsoft.com/office/drawing/2014/main" id="{9FCB028E-BE48-4664-BA6F-C26FFB2063C6}"/>
              </a:ext>
            </a:extLst>
          </p:cNvPr>
          <p:cNvSpPr/>
          <p:nvPr/>
        </p:nvSpPr>
        <p:spPr>
          <a:xfrm>
            <a:off x="7574018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3" name="Google Shape;7240;p75">
            <a:extLst>
              <a:ext uri="{FF2B5EF4-FFF2-40B4-BE49-F238E27FC236}">
                <a16:creationId xmlns:a16="http://schemas.microsoft.com/office/drawing/2014/main" id="{F53EE3DC-4E79-38D2-3FD4-E57600F59381}"/>
              </a:ext>
            </a:extLst>
          </p:cNvPr>
          <p:cNvSpPr/>
          <p:nvPr/>
        </p:nvSpPr>
        <p:spPr>
          <a:xfrm>
            <a:off x="7620018" y="4022191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4" name="Google Shape;7240;p75">
            <a:extLst>
              <a:ext uri="{FF2B5EF4-FFF2-40B4-BE49-F238E27FC236}">
                <a16:creationId xmlns:a16="http://schemas.microsoft.com/office/drawing/2014/main" id="{D1294AC3-893B-0B0F-0193-F415DF454929}"/>
              </a:ext>
            </a:extLst>
          </p:cNvPr>
          <p:cNvSpPr/>
          <p:nvPr/>
        </p:nvSpPr>
        <p:spPr>
          <a:xfrm>
            <a:off x="6591103" y="3975287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5" name="Google Shape;7240;p75">
            <a:extLst>
              <a:ext uri="{FF2B5EF4-FFF2-40B4-BE49-F238E27FC236}">
                <a16:creationId xmlns:a16="http://schemas.microsoft.com/office/drawing/2014/main" id="{D149FC57-8644-F299-A5FD-1C2F14E615A5}"/>
              </a:ext>
            </a:extLst>
          </p:cNvPr>
          <p:cNvSpPr/>
          <p:nvPr/>
        </p:nvSpPr>
        <p:spPr>
          <a:xfrm>
            <a:off x="6634948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6" name="Google Shape;7240;p75">
            <a:extLst>
              <a:ext uri="{FF2B5EF4-FFF2-40B4-BE49-F238E27FC236}">
                <a16:creationId xmlns:a16="http://schemas.microsoft.com/office/drawing/2014/main" id="{AA72BBEA-9AF2-E48F-8522-6584B712128E}"/>
              </a:ext>
            </a:extLst>
          </p:cNvPr>
          <p:cNvSpPr/>
          <p:nvPr/>
        </p:nvSpPr>
        <p:spPr>
          <a:xfrm>
            <a:off x="6678793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7" name="Google Shape;7240;p75">
            <a:extLst>
              <a:ext uri="{FF2B5EF4-FFF2-40B4-BE49-F238E27FC236}">
                <a16:creationId xmlns:a16="http://schemas.microsoft.com/office/drawing/2014/main" id="{0F02F62E-F8D8-21C4-5115-E8DC291E3FB0}"/>
              </a:ext>
            </a:extLst>
          </p:cNvPr>
          <p:cNvSpPr/>
          <p:nvPr/>
        </p:nvSpPr>
        <p:spPr>
          <a:xfrm>
            <a:off x="6724793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8" name="Google Shape;7240;p75">
            <a:extLst>
              <a:ext uri="{FF2B5EF4-FFF2-40B4-BE49-F238E27FC236}">
                <a16:creationId xmlns:a16="http://schemas.microsoft.com/office/drawing/2014/main" id="{5C432793-8ABD-A5D6-124A-B27598EB2D6A}"/>
              </a:ext>
            </a:extLst>
          </p:cNvPr>
          <p:cNvSpPr/>
          <p:nvPr/>
        </p:nvSpPr>
        <p:spPr>
          <a:xfrm>
            <a:off x="6770789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9" name="Google Shape;7240;p75">
            <a:extLst>
              <a:ext uri="{FF2B5EF4-FFF2-40B4-BE49-F238E27FC236}">
                <a16:creationId xmlns:a16="http://schemas.microsoft.com/office/drawing/2014/main" id="{3AC85E8B-409C-2FFA-549F-CAE83C32C99B}"/>
              </a:ext>
            </a:extLst>
          </p:cNvPr>
          <p:cNvSpPr/>
          <p:nvPr/>
        </p:nvSpPr>
        <p:spPr>
          <a:xfrm>
            <a:off x="6816789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0" name="Google Shape;7240;p75">
            <a:extLst>
              <a:ext uri="{FF2B5EF4-FFF2-40B4-BE49-F238E27FC236}">
                <a16:creationId xmlns:a16="http://schemas.microsoft.com/office/drawing/2014/main" id="{BDB28D38-ED46-B6DA-30E8-11481C01B8BF}"/>
              </a:ext>
            </a:extLst>
          </p:cNvPr>
          <p:cNvSpPr/>
          <p:nvPr/>
        </p:nvSpPr>
        <p:spPr>
          <a:xfrm>
            <a:off x="6859781" y="3975287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1" name="Google Shape;7240;p75">
            <a:extLst>
              <a:ext uri="{FF2B5EF4-FFF2-40B4-BE49-F238E27FC236}">
                <a16:creationId xmlns:a16="http://schemas.microsoft.com/office/drawing/2014/main" id="{7270E9F2-83D0-EC07-3E65-05AE00AAB8AC}"/>
              </a:ext>
            </a:extLst>
          </p:cNvPr>
          <p:cNvSpPr/>
          <p:nvPr/>
        </p:nvSpPr>
        <p:spPr>
          <a:xfrm>
            <a:off x="6903626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2" name="Google Shape;7240;p75">
            <a:extLst>
              <a:ext uri="{FF2B5EF4-FFF2-40B4-BE49-F238E27FC236}">
                <a16:creationId xmlns:a16="http://schemas.microsoft.com/office/drawing/2014/main" id="{64EF4222-742F-2B3D-D4C2-6E59AD56FD9B}"/>
              </a:ext>
            </a:extLst>
          </p:cNvPr>
          <p:cNvSpPr/>
          <p:nvPr/>
        </p:nvSpPr>
        <p:spPr>
          <a:xfrm>
            <a:off x="6947471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3" name="Google Shape;7240;p75">
            <a:extLst>
              <a:ext uri="{FF2B5EF4-FFF2-40B4-BE49-F238E27FC236}">
                <a16:creationId xmlns:a16="http://schemas.microsoft.com/office/drawing/2014/main" id="{49B98FD2-6262-9CB5-5965-9FC02390C182}"/>
              </a:ext>
            </a:extLst>
          </p:cNvPr>
          <p:cNvSpPr/>
          <p:nvPr/>
        </p:nvSpPr>
        <p:spPr>
          <a:xfrm>
            <a:off x="6993470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4" name="Google Shape;7240;p75">
            <a:extLst>
              <a:ext uri="{FF2B5EF4-FFF2-40B4-BE49-F238E27FC236}">
                <a16:creationId xmlns:a16="http://schemas.microsoft.com/office/drawing/2014/main" id="{DE2D990B-2362-E411-68CD-E7A2530EE217}"/>
              </a:ext>
            </a:extLst>
          </p:cNvPr>
          <p:cNvSpPr/>
          <p:nvPr/>
        </p:nvSpPr>
        <p:spPr>
          <a:xfrm>
            <a:off x="7039467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5" name="Google Shape;7240;p75">
            <a:extLst>
              <a:ext uri="{FF2B5EF4-FFF2-40B4-BE49-F238E27FC236}">
                <a16:creationId xmlns:a16="http://schemas.microsoft.com/office/drawing/2014/main" id="{799C5D88-6FFD-3433-3948-33DA70E887E4}"/>
              </a:ext>
            </a:extLst>
          </p:cNvPr>
          <p:cNvSpPr/>
          <p:nvPr/>
        </p:nvSpPr>
        <p:spPr>
          <a:xfrm>
            <a:off x="7085466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6" name="Google Shape;7240;p75">
            <a:extLst>
              <a:ext uri="{FF2B5EF4-FFF2-40B4-BE49-F238E27FC236}">
                <a16:creationId xmlns:a16="http://schemas.microsoft.com/office/drawing/2014/main" id="{D1C06B5A-608D-E72F-F025-BBE1A9EEDB77}"/>
              </a:ext>
            </a:extLst>
          </p:cNvPr>
          <p:cNvSpPr/>
          <p:nvPr/>
        </p:nvSpPr>
        <p:spPr>
          <a:xfrm>
            <a:off x="7126304" y="3975287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7" name="Google Shape;7240;p75">
            <a:extLst>
              <a:ext uri="{FF2B5EF4-FFF2-40B4-BE49-F238E27FC236}">
                <a16:creationId xmlns:a16="http://schemas.microsoft.com/office/drawing/2014/main" id="{A402D3BF-31E4-C50D-9EB9-4A4F44471865}"/>
              </a:ext>
            </a:extLst>
          </p:cNvPr>
          <p:cNvSpPr/>
          <p:nvPr/>
        </p:nvSpPr>
        <p:spPr>
          <a:xfrm>
            <a:off x="7170149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8" name="Google Shape;7240;p75">
            <a:extLst>
              <a:ext uri="{FF2B5EF4-FFF2-40B4-BE49-F238E27FC236}">
                <a16:creationId xmlns:a16="http://schemas.microsoft.com/office/drawing/2014/main" id="{9F890DDA-AC83-ADB7-19D9-AE99F59F19FB}"/>
              </a:ext>
            </a:extLst>
          </p:cNvPr>
          <p:cNvSpPr/>
          <p:nvPr/>
        </p:nvSpPr>
        <p:spPr>
          <a:xfrm>
            <a:off x="7213994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69" name="Google Shape;7240;p75">
            <a:extLst>
              <a:ext uri="{FF2B5EF4-FFF2-40B4-BE49-F238E27FC236}">
                <a16:creationId xmlns:a16="http://schemas.microsoft.com/office/drawing/2014/main" id="{FF8B9801-35E5-3AC4-532B-C3D8BAC199AB}"/>
              </a:ext>
            </a:extLst>
          </p:cNvPr>
          <p:cNvSpPr/>
          <p:nvPr/>
        </p:nvSpPr>
        <p:spPr>
          <a:xfrm>
            <a:off x="7259993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0" name="Google Shape;7240;p75">
            <a:extLst>
              <a:ext uri="{FF2B5EF4-FFF2-40B4-BE49-F238E27FC236}">
                <a16:creationId xmlns:a16="http://schemas.microsoft.com/office/drawing/2014/main" id="{28B58993-4B13-BFA3-A0CE-9EE61DF2A985}"/>
              </a:ext>
            </a:extLst>
          </p:cNvPr>
          <p:cNvSpPr/>
          <p:nvPr/>
        </p:nvSpPr>
        <p:spPr>
          <a:xfrm>
            <a:off x="7305990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1" name="Google Shape;7240;p75">
            <a:extLst>
              <a:ext uri="{FF2B5EF4-FFF2-40B4-BE49-F238E27FC236}">
                <a16:creationId xmlns:a16="http://schemas.microsoft.com/office/drawing/2014/main" id="{2D05509D-985E-CE0C-C918-563E21A6DA50}"/>
              </a:ext>
            </a:extLst>
          </p:cNvPr>
          <p:cNvSpPr/>
          <p:nvPr/>
        </p:nvSpPr>
        <p:spPr>
          <a:xfrm>
            <a:off x="7351990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2" name="Google Shape;7240;p75">
            <a:extLst>
              <a:ext uri="{FF2B5EF4-FFF2-40B4-BE49-F238E27FC236}">
                <a16:creationId xmlns:a16="http://schemas.microsoft.com/office/drawing/2014/main" id="{61E1AE87-4631-D975-35BD-2273921FB415}"/>
              </a:ext>
            </a:extLst>
          </p:cNvPr>
          <p:cNvSpPr/>
          <p:nvPr/>
        </p:nvSpPr>
        <p:spPr>
          <a:xfrm>
            <a:off x="7394981" y="3975287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3" name="Google Shape;7240;p75">
            <a:extLst>
              <a:ext uri="{FF2B5EF4-FFF2-40B4-BE49-F238E27FC236}">
                <a16:creationId xmlns:a16="http://schemas.microsoft.com/office/drawing/2014/main" id="{8FC26D20-F8BD-65AA-6D69-0C32A3E205BC}"/>
              </a:ext>
            </a:extLst>
          </p:cNvPr>
          <p:cNvSpPr/>
          <p:nvPr/>
        </p:nvSpPr>
        <p:spPr>
          <a:xfrm>
            <a:off x="7438827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4" name="Google Shape;7240;p75">
            <a:extLst>
              <a:ext uri="{FF2B5EF4-FFF2-40B4-BE49-F238E27FC236}">
                <a16:creationId xmlns:a16="http://schemas.microsoft.com/office/drawing/2014/main" id="{34D1248A-CF33-2FEB-8DEB-33BD67530FE3}"/>
              </a:ext>
            </a:extLst>
          </p:cNvPr>
          <p:cNvSpPr/>
          <p:nvPr/>
        </p:nvSpPr>
        <p:spPr>
          <a:xfrm>
            <a:off x="7482672" y="3975286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5" name="Google Shape;7240;p75">
            <a:extLst>
              <a:ext uri="{FF2B5EF4-FFF2-40B4-BE49-F238E27FC236}">
                <a16:creationId xmlns:a16="http://schemas.microsoft.com/office/drawing/2014/main" id="{E3FF8DCD-B94D-2DAE-A97A-0F7EF719480E}"/>
              </a:ext>
            </a:extLst>
          </p:cNvPr>
          <p:cNvSpPr/>
          <p:nvPr/>
        </p:nvSpPr>
        <p:spPr>
          <a:xfrm>
            <a:off x="7528671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6" name="Google Shape;7240;p75">
            <a:extLst>
              <a:ext uri="{FF2B5EF4-FFF2-40B4-BE49-F238E27FC236}">
                <a16:creationId xmlns:a16="http://schemas.microsoft.com/office/drawing/2014/main" id="{A9C3A815-1AC7-7990-09FD-15320D425534}"/>
              </a:ext>
            </a:extLst>
          </p:cNvPr>
          <p:cNvSpPr/>
          <p:nvPr/>
        </p:nvSpPr>
        <p:spPr>
          <a:xfrm>
            <a:off x="7574668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7" name="Google Shape;7240;p75">
            <a:extLst>
              <a:ext uri="{FF2B5EF4-FFF2-40B4-BE49-F238E27FC236}">
                <a16:creationId xmlns:a16="http://schemas.microsoft.com/office/drawing/2014/main" id="{B39078FB-EC6C-A933-81CD-21D401B94E32}"/>
              </a:ext>
            </a:extLst>
          </p:cNvPr>
          <p:cNvSpPr/>
          <p:nvPr/>
        </p:nvSpPr>
        <p:spPr>
          <a:xfrm>
            <a:off x="7620667" y="397528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8" name="Google Shape;7240;p75">
            <a:extLst>
              <a:ext uri="{FF2B5EF4-FFF2-40B4-BE49-F238E27FC236}">
                <a16:creationId xmlns:a16="http://schemas.microsoft.com/office/drawing/2014/main" id="{ECD63A27-0186-3929-8714-03DA717D2676}"/>
              </a:ext>
            </a:extLst>
          </p:cNvPr>
          <p:cNvSpPr/>
          <p:nvPr/>
        </p:nvSpPr>
        <p:spPr>
          <a:xfrm>
            <a:off x="6590453" y="3929827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9" name="Google Shape;7240;p75">
            <a:extLst>
              <a:ext uri="{FF2B5EF4-FFF2-40B4-BE49-F238E27FC236}">
                <a16:creationId xmlns:a16="http://schemas.microsoft.com/office/drawing/2014/main" id="{5C968FCF-E265-9E17-C288-8DC530B89763}"/>
              </a:ext>
            </a:extLst>
          </p:cNvPr>
          <p:cNvSpPr/>
          <p:nvPr/>
        </p:nvSpPr>
        <p:spPr>
          <a:xfrm>
            <a:off x="6634299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0" name="Google Shape;7240;p75">
            <a:extLst>
              <a:ext uri="{FF2B5EF4-FFF2-40B4-BE49-F238E27FC236}">
                <a16:creationId xmlns:a16="http://schemas.microsoft.com/office/drawing/2014/main" id="{3E2EEC9F-659B-10C3-828F-A23AA980AF13}"/>
              </a:ext>
            </a:extLst>
          </p:cNvPr>
          <p:cNvSpPr/>
          <p:nvPr/>
        </p:nvSpPr>
        <p:spPr>
          <a:xfrm>
            <a:off x="6678144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1" name="Google Shape;7240;p75">
            <a:extLst>
              <a:ext uri="{FF2B5EF4-FFF2-40B4-BE49-F238E27FC236}">
                <a16:creationId xmlns:a16="http://schemas.microsoft.com/office/drawing/2014/main" id="{404C2466-2733-7D27-0C07-E33A4D6E2E04}"/>
              </a:ext>
            </a:extLst>
          </p:cNvPr>
          <p:cNvSpPr/>
          <p:nvPr/>
        </p:nvSpPr>
        <p:spPr>
          <a:xfrm>
            <a:off x="6724143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2" name="Google Shape;7240;p75">
            <a:extLst>
              <a:ext uri="{FF2B5EF4-FFF2-40B4-BE49-F238E27FC236}">
                <a16:creationId xmlns:a16="http://schemas.microsoft.com/office/drawing/2014/main" id="{9EE921E5-03CD-3569-1171-77D4C541B0BD}"/>
              </a:ext>
            </a:extLst>
          </p:cNvPr>
          <p:cNvSpPr/>
          <p:nvPr/>
        </p:nvSpPr>
        <p:spPr>
          <a:xfrm>
            <a:off x="6770140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3" name="Google Shape;7240;p75">
            <a:extLst>
              <a:ext uri="{FF2B5EF4-FFF2-40B4-BE49-F238E27FC236}">
                <a16:creationId xmlns:a16="http://schemas.microsoft.com/office/drawing/2014/main" id="{80AEC273-0595-01AF-9F59-A532E501508C}"/>
              </a:ext>
            </a:extLst>
          </p:cNvPr>
          <p:cNvSpPr/>
          <p:nvPr/>
        </p:nvSpPr>
        <p:spPr>
          <a:xfrm>
            <a:off x="6816139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4" name="Google Shape;7240;p75">
            <a:extLst>
              <a:ext uri="{FF2B5EF4-FFF2-40B4-BE49-F238E27FC236}">
                <a16:creationId xmlns:a16="http://schemas.microsoft.com/office/drawing/2014/main" id="{B70074B0-3D4A-9ED2-1393-D0ECDDC3BDBB}"/>
              </a:ext>
            </a:extLst>
          </p:cNvPr>
          <p:cNvSpPr/>
          <p:nvPr/>
        </p:nvSpPr>
        <p:spPr>
          <a:xfrm>
            <a:off x="6859131" y="3929827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5" name="Google Shape;7240;p75">
            <a:extLst>
              <a:ext uri="{FF2B5EF4-FFF2-40B4-BE49-F238E27FC236}">
                <a16:creationId xmlns:a16="http://schemas.microsoft.com/office/drawing/2014/main" id="{41778C7D-EBB7-EA7C-C68B-A3F65CA3400C}"/>
              </a:ext>
            </a:extLst>
          </p:cNvPr>
          <p:cNvSpPr/>
          <p:nvPr/>
        </p:nvSpPr>
        <p:spPr>
          <a:xfrm>
            <a:off x="6902976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6" name="Google Shape;7240;p75">
            <a:extLst>
              <a:ext uri="{FF2B5EF4-FFF2-40B4-BE49-F238E27FC236}">
                <a16:creationId xmlns:a16="http://schemas.microsoft.com/office/drawing/2014/main" id="{0B25B829-3134-602C-8F0F-21C4B517C139}"/>
              </a:ext>
            </a:extLst>
          </p:cNvPr>
          <p:cNvSpPr/>
          <p:nvPr/>
        </p:nvSpPr>
        <p:spPr>
          <a:xfrm>
            <a:off x="6946821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7" name="Google Shape;7240;p75">
            <a:extLst>
              <a:ext uri="{FF2B5EF4-FFF2-40B4-BE49-F238E27FC236}">
                <a16:creationId xmlns:a16="http://schemas.microsoft.com/office/drawing/2014/main" id="{029A26D4-AE7E-01C1-FCCC-CA5B4F28CB6F}"/>
              </a:ext>
            </a:extLst>
          </p:cNvPr>
          <p:cNvSpPr/>
          <p:nvPr/>
        </p:nvSpPr>
        <p:spPr>
          <a:xfrm>
            <a:off x="6992821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8" name="Google Shape;7240;p75">
            <a:extLst>
              <a:ext uri="{FF2B5EF4-FFF2-40B4-BE49-F238E27FC236}">
                <a16:creationId xmlns:a16="http://schemas.microsoft.com/office/drawing/2014/main" id="{40388724-B787-94DE-118A-3FD6B0F57BAC}"/>
              </a:ext>
            </a:extLst>
          </p:cNvPr>
          <p:cNvSpPr/>
          <p:nvPr/>
        </p:nvSpPr>
        <p:spPr>
          <a:xfrm>
            <a:off x="7038817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9" name="Google Shape;7240;p75">
            <a:extLst>
              <a:ext uri="{FF2B5EF4-FFF2-40B4-BE49-F238E27FC236}">
                <a16:creationId xmlns:a16="http://schemas.microsoft.com/office/drawing/2014/main" id="{7BEBC1E7-BEE6-375F-ACE0-733E8AFEE839}"/>
              </a:ext>
            </a:extLst>
          </p:cNvPr>
          <p:cNvSpPr/>
          <p:nvPr/>
        </p:nvSpPr>
        <p:spPr>
          <a:xfrm>
            <a:off x="7084817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0" name="Google Shape;7240;p75">
            <a:extLst>
              <a:ext uri="{FF2B5EF4-FFF2-40B4-BE49-F238E27FC236}">
                <a16:creationId xmlns:a16="http://schemas.microsoft.com/office/drawing/2014/main" id="{A1742B36-C0C0-3054-E6F9-CEFB756B28BA}"/>
              </a:ext>
            </a:extLst>
          </p:cNvPr>
          <p:cNvSpPr/>
          <p:nvPr/>
        </p:nvSpPr>
        <p:spPr>
          <a:xfrm>
            <a:off x="7125654" y="3929827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1" name="Google Shape;7240;p75">
            <a:extLst>
              <a:ext uri="{FF2B5EF4-FFF2-40B4-BE49-F238E27FC236}">
                <a16:creationId xmlns:a16="http://schemas.microsoft.com/office/drawing/2014/main" id="{840D548C-5C62-10F9-8D8C-E61A9FDC7FCC}"/>
              </a:ext>
            </a:extLst>
          </p:cNvPr>
          <p:cNvSpPr/>
          <p:nvPr/>
        </p:nvSpPr>
        <p:spPr>
          <a:xfrm>
            <a:off x="7169499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2" name="Google Shape;7240;p75">
            <a:extLst>
              <a:ext uri="{FF2B5EF4-FFF2-40B4-BE49-F238E27FC236}">
                <a16:creationId xmlns:a16="http://schemas.microsoft.com/office/drawing/2014/main" id="{E1BDF61A-C1E1-13AF-A518-EF30B7ED65F9}"/>
              </a:ext>
            </a:extLst>
          </p:cNvPr>
          <p:cNvSpPr/>
          <p:nvPr/>
        </p:nvSpPr>
        <p:spPr>
          <a:xfrm>
            <a:off x="7213344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3" name="Google Shape;7240;p75">
            <a:extLst>
              <a:ext uri="{FF2B5EF4-FFF2-40B4-BE49-F238E27FC236}">
                <a16:creationId xmlns:a16="http://schemas.microsoft.com/office/drawing/2014/main" id="{A400136B-3980-839C-8FA3-9223D62325ED}"/>
              </a:ext>
            </a:extLst>
          </p:cNvPr>
          <p:cNvSpPr/>
          <p:nvPr/>
        </p:nvSpPr>
        <p:spPr>
          <a:xfrm>
            <a:off x="7259344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4" name="Google Shape;7240;p75">
            <a:extLst>
              <a:ext uri="{FF2B5EF4-FFF2-40B4-BE49-F238E27FC236}">
                <a16:creationId xmlns:a16="http://schemas.microsoft.com/office/drawing/2014/main" id="{ABF3055F-1F4C-A0B0-AE93-A52A7DDDDD2A}"/>
              </a:ext>
            </a:extLst>
          </p:cNvPr>
          <p:cNvSpPr/>
          <p:nvPr/>
        </p:nvSpPr>
        <p:spPr>
          <a:xfrm>
            <a:off x="7305341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5" name="Google Shape;7240;p75">
            <a:extLst>
              <a:ext uri="{FF2B5EF4-FFF2-40B4-BE49-F238E27FC236}">
                <a16:creationId xmlns:a16="http://schemas.microsoft.com/office/drawing/2014/main" id="{F37B7BA8-E362-CF36-9124-7502E0745626}"/>
              </a:ext>
            </a:extLst>
          </p:cNvPr>
          <p:cNvSpPr/>
          <p:nvPr/>
        </p:nvSpPr>
        <p:spPr>
          <a:xfrm>
            <a:off x="7351340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6" name="Google Shape;7240;p75">
            <a:extLst>
              <a:ext uri="{FF2B5EF4-FFF2-40B4-BE49-F238E27FC236}">
                <a16:creationId xmlns:a16="http://schemas.microsoft.com/office/drawing/2014/main" id="{F812B1F5-DCE4-E3E6-CD1E-07687182954D}"/>
              </a:ext>
            </a:extLst>
          </p:cNvPr>
          <p:cNvSpPr/>
          <p:nvPr/>
        </p:nvSpPr>
        <p:spPr>
          <a:xfrm>
            <a:off x="7394332" y="3929827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7" name="Google Shape;7240;p75">
            <a:extLst>
              <a:ext uri="{FF2B5EF4-FFF2-40B4-BE49-F238E27FC236}">
                <a16:creationId xmlns:a16="http://schemas.microsoft.com/office/drawing/2014/main" id="{26976355-4CB6-0212-F386-4A72D7A3240C}"/>
              </a:ext>
            </a:extLst>
          </p:cNvPr>
          <p:cNvSpPr/>
          <p:nvPr/>
        </p:nvSpPr>
        <p:spPr>
          <a:xfrm>
            <a:off x="7438177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8" name="Google Shape;7240;p75">
            <a:extLst>
              <a:ext uri="{FF2B5EF4-FFF2-40B4-BE49-F238E27FC236}">
                <a16:creationId xmlns:a16="http://schemas.microsoft.com/office/drawing/2014/main" id="{88B408C0-3CA0-06C2-4C7F-3AC5DCD98A6F}"/>
              </a:ext>
            </a:extLst>
          </p:cNvPr>
          <p:cNvSpPr/>
          <p:nvPr/>
        </p:nvSpPr>
        <p:spPr>
          <a:xfrm>
            <a:off x="7482022" y="3929826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99" name="Google Shape;7240;p75">
            <a:extLst>
              <a:ext uri="{FF2B5EF4-FFF2-40B4-BE49-F238E27FC236}">
                <a16:creationId xmlns:a16="http://schemas.microsoft.com/office/drawing/2014/main" id="{7BCA5FBA-55A9-38EF-0B36-95E66237AF8D}"/>
              </a:ext>
            </a:extLst>
          </p:cNvPr>
          <p:cNvSpPr/>
          <p:nvPr/>
        </p:nvSpPr>
        <p:spPr>
          <a:xfrm>
            <a:off x="7528021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0" name="Google Shape;7240;p75">
            <a:extLst>
              <a:ext uri="{FF2B5EF4-FFF2-40B4-BE49-F238E27FC236}">
                <a16:creationId xmlns:a16="http://schemas.microsoft.com/office/drawing/2014/main" id="{C3E2D09A-5BA5-79A7-1DE0-D566F93CF470}"/>
              </a:ext>
            </a:extLst>
          </p:cNvPr>
          <p:cNvSpPr/>
          <p:nvPr/>
        </p:nvSpPr>
        <p:spPr>
          <a:xfrm>
            <a:off x="7574018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1" name="Google Shape;7240;p75">
            <a:extLst>
              <a:ext uri="{FF2B5EF4-FFF2-40B4-BE49-F238E27FC236}">
                <a16:creationId xmlns:a16="http://schemas.microsoft.com/office/drawing/2014/main" id="{CA3C8AFA-F47A-1210-82D5-7B56E2E8BDC1}"/>
              </a:ext>
            </a:extLst>
          </p:cNvPr>
          <p:cNvSpPr/>
          <p:nvPr/>
        </p:nvSpPr>
        <p:spPr>
          <a:xfrm>
            <a:off x="7620018" y="3929825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2" name="Google Shape;7240;p75">
            <a:extLst>
              <a:ext uri="{FF2B5EF4-FFF2-40B4-BE49-F238E27FC236}">
                <a16:creationId xmlns:a16="http://schemas.microsoft.com/office/drawing/2014/main" id="{2477E90C-83F7-31A0-99A5-7C4CE689FA43}"/>
              </a:ext>
            </a:extLst>
          </p:cNvPr>
          <p:cNvSpPr/>
          <p:nvPr/>
        </p:nvSpPr>
        <p:spPr>
          <a:xfrm>
            <a:off x="7664836" y="4206919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3" name="Google Shape;7240;p75">
            <a:extLst>
              <a:ext uri="{FF2B5EF4-FFF2-40B4-BE49-F238E27FC236}">
                <a16:creationId xmlns:a16="http://schemas.microsoft.com/office/drawing/2014/main" id="{4FD7E699-9BBC-5D04-10B6-0743A14B6756}"/>
              </a:ext>
            </a:extLst>
          </p:cNvPr>
          <p:cNvSpPr/>
          <p:nvPr/>
        </p:nvSpPr>
        <p:spPr>
          <a:xfrm>
            <a:off x="7665486" y="416001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4" name="Google Shape;7240;p75">
            <a:extLst>
              <a:ext uri="{FF2B5EF4-FFF2-40B4-BE49-F238E27FC236}">
                <a16:creationId xmlns:a16="http://schemas.microsoft.com/office/drawing/2014/main" id="{FEF5090F-0E78-7756-32E5-8D46A400BBAA}"/>
              </a:ext>
            </a:extLst>
          </p:cNvPr>
          <p:cNvSpPr/>
          <p:nvPr/>
        </p:nvSpPr>
        <p:spPr>
          <a:xfrm>
            <a:off x="7664836" y="4114553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5" name="Google Shape;7240;p75">
            <a:extLst>
              <a:ext uri="{FF2B5EF4-FFF2-40B4-BE49-F238E27FC236}">
                <a16:creationId xmlns:a16="http://schemas.microsoft.com/office/drawing/2014/main" id="{CA90E046-EB00-112C-9627-5D9C95CFA2EA}"/>
              </a:ext>
            </a:extLst>
          </p:cNvPr>
          <p:cNvSpPr/>
          <p:nvPr/>
        </p:nvSpPr>
        <p:spPr>
          <a:xfrm>
            <a:off x="7666137" y="406620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6" name="Google Shape;7240;p75">
            <a:extLst>
              <a:ext uri="{FF2B5EF4-FFF2-40B4-BE49-F238E27FC236}">
                <a16:creationId xmlns:a16="http://schemas.microsoft.com/office/drawing/2014/main" id="{B517F684-A624-5E25-C38C-8FBD9EB32517}"/>
              </a:ext>
            </a:extLst>
          </p:cNvPr>
          <p:cNvSpPr/>
          <p:nvPr/>
        </p:nvSpPr>
        <p:spPr>
          <a:xfrm>
            <a:off x="7665488" y="4020742"/>
            <a:ext cx="180987" cy="184728"/>
          </a:xfrm>
          <a:prstGeom prst="cube">
            <a:avLst>
              <a:gd name="adj" fmla="val 75588"/>
            </a:avLst>
          </a:prstGeom>
          <a:solidFill>
            <a:srgbClr val="BFC848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7" name="Google Shape;7240;p75">
            <a:extLst>
              <a:ext uri="{FF2B5EF4-FFF2-40B4-BE49-F238E27FC236}">
                <a16:creationId xmlns:a16="http://schemas.microsoft.com/office/drawing/2014/main" id="{DDD8AD16-B191-9BB3-F547-778557D6F519}"/>
              </a:ext>
            </a:extLst>
          </p:cNvPr>
          <p:cNvSpPr/>
          <p:nvPr/>
        </p:nvSpPr>
        <p:spPr>
          <a:xfrm>
            <a:off x="7666137" y="3973836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8" name="Google Shape;7240;p75">
            <a:extLst>
              <a:ext uri="{FF2B5EF4-FFF2-40B4-BE49-F238E27FC236}">
                <a16:creationId xmlns:a16="http://schemas.microsoft.com/office/drawing/2014/main" id="{A66B28D0-1CB1-A2B8-81D3-7CB4A050B2CE}"/>
              </a:ext>
            </a:extLst>
          </p:cNvPr>
          <p:cNvSpPr/>
          <p:nvPr/>
        </p:nvSpPr>
        <p:spPr>
          <a:xfrm>
            <a:off x="7665488" y="3928376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09" name="Google Shape;7240;p75">
            <a:extLst>
              <a:ext uri="{FF2B5EF4-FFF2-40B4-BE49-F238E27FC236}">
                <a16:creationId xmlns:a16="http://schemas.microsoft.com/office/drawing/2014/main" id="{19578BEA-3A23-888E-AD2E-0CEFA8061138}"/>
              </a:ext>
            </a:extLst>
          </p:cNvPr>
          <p:cNvSpPr/>
          <p:nvPr/>
        </p:nvSpPr>
        <p:spPr>
          <a:xfrm>
            <a:off x="6590452" y="388002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0" name="Google Shape;7240;p75">
            <a:extLst>
              <a:ext uri="{FF2B5EF4-FFF2-40B4-BE49-F238E27FC236}">
                <a16:creationId xmlns:a16="http://schemas.microsoft.com/office/drawing/2014/main" id="{02CC9CDE-82EB-087E-9778-40821648D77F}"/>
              </a:ext>
            </a:extLst>
          </p:cNvPr>
          <p:cNvSpPr/>
          <p:nvPr/>
        </p:nvSpPr>
        <p:spPr>
          <a:xfrm>
            <a:off x="6634297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1" name="Google Shape;7240;p75">
            <a:extLst>
              <a:ext uri="{FF2B5EF4-FFF2-40B4-BE49-F238E27FC236}">
                <a16:creationId xmlns:a16="http://schemas.microsoft.com/office/drawing/2014/main" id="{585029BC-088E-071B-5E6E-3E5A068210ED}"/>
              </a:ext>
            </a:extLst>
          </p:cNvPr>
          <p:cNvSpPr/>
          <p:nvPr/>
        </p:nvSpPr>
        <p:spPr>
          <a:xfrm>
            <a:off x="6678142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2" name="Google Shape;7240;p75">
            <a:extLst>
              <a:ext uri="{FF2B5EF4-FFF2-40B4-BE49-F238E27FC236}">
                <a16:creationId xmlns:a16="http://schemas.microsoft.com/office/drawing/2014/main" id="{F1F21AE0-132E-A98D-7D2F-7FC186C029F6}"/>
              </a:ext>
            </a:extLst>
          </p:cNvPr>
          <p:cNvSpPr/>
          <p:nvPr/>
        </p:nvSpPr>
        <p:spPr>
          <a:xfrm>
            <a:off x="6724141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3" name="Google Shape;7240;p75">
            <a:extLst>
              <a:ext uri="{FF2B5EF4-FFF2-40B4-BE49-F238E27FC236}">
                <a16:creationId xmlns:a16="http://schemas.microsoft.com/office/drawing/2014/main" id="{911000A4-BB14-2AC2-71DA-F0F7E5974251}"/>
              </a:ext>
            </a:extLst>
          </p:cNvPr>
          <p:cNvSpPr/>
          <p:nvPr/>
        </p:nvSpPr>
        <p:spPr>
          <a:xfrm>
            <a:off x="6770138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4" name="Google Shape;7240;p75">
            <a:extLst>
              <a:ext uri="{FF2B5EF4-FFF2-40B4-BE49-F238E27FC236}">
                <a16:creationId xmlns:a16="http://schemas.microsoft.com/office/drawing/2014/main" id="{AC17C0EF-72F9-49E4-CC9C-0F12FCB05D35}"/>
              </a:ext>
            </a:extLst>
          </p:cNvPr>
          <p:cNvSpPr/>
          <p:nvPr/>
        </p:nvSpPr>
        <p:spPr>
          <a:xfrm>
            <a:off x="6816137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5" name="Google Shape;7240;p75">
            <a:extLst>
              <a:ext uri="{FF2B5EF4-FFF2-40B4-BE49-F238E27FC236}">
                <a16:creationId xmlns:a16="http://schemas.microsoft.com/office/drawing/2014/main" id="{8B052BE4-6C38-4383-61BE-7242A42C94CA}"/>
              </a:ext>
            </a:extLst>
          </p:cNvPr>
          <p:cNvSpPr/>
          <p:nvPr/>
        </p:nvSpPr>
        <p:spPr>
          <a:xfrm>
            <a:off x="6859129" y="3880025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6" name="Google Shape;7240;p75">
            <a:extLst>
              <a:ext uri="{FF2B5EF4-FFF2-40B4-BE49-F238E27FC236}">
                <a16:creationId xmlns:a16="http://schemas.microsoft.com/office/drawing/2014/main" id="{DFDDB649-2693-667C-C5E1-74117CBF3246}"/>
              </a:ext>
            </a:extLst>
          </p:cNvPr>
          <p:cNvSpPr/>
          <p:nvPr/>
        </p:nvSpPr>
        <p:spPr>
          <a:xfrm>
            <a:off x="6902974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7" name="Google Shape;7240;p75">
            <a:extLst>
              <a:ext uri="{FF2B5EF4-FFF2-40B4-BE49-F238E27FC236}">
                <a16:creationId xmlns:a16="http://schemas.microsoft.com/office/drawing/2014/main" id="{4064454A-0E8E-BFED-44A8-E89D829858E8}"/>
              </a:ext>
            </a:extLst>
          </p:cNvPr>
          <p:cNvSpPr/>
          <p:nvPr/>
        </p:nvSpPr>
        <p:spPr>
          <a:xfrm>
            <a:off x="6946819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8" name="Google Shape;7240;p75">
            <a:extLst>
              <a:ext uri="{FF2B5EF4-FFF2-40B4-BE49-F238E27FC236}">
                <a16:creationId xmlns:a16="http://schemas.microsoft.com/office/drawing/2014/main" id="{D23B4391-8C8A-7345-7199-CECE938A88A0}"/>
              </a:ext>
            </a:extLst>
          </p:cNvPr>
          <p:cNvSpPr/>
          <p:nvPr/>
        </p:nvSpPr>
        <p:spPr>
          <a:xfrm>
            <a:off x="6992819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19" name="Google Shape;7240;p75">
            <a:extLst>
              <a:ext uri="{FF2B5EF4-FFF2-40B4-BE49-F238E27FC236}">
                <a16:creationId xmlns:a16="http://schemas.microsoft.com/office/drawing/2014/main" id="{DDD0737B-5A3C-C396-E281-6004E9AC84E1}"/>
              </a:ext>
            </a:extLst>
          </p:cNvPr>
          <p:cNvSpPr/>
          <p:nvPr/>
        </p:nvSpPr>
        <p:spPr>
          <a:xfrm>
            <a:off x="7038816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0" name="Google Shape;7240;p75">
            <a:extLst>
              <a:ext uri="{FF2B5EF4-FFF2-40B4-BE49-F238E27FC236}">
                <a16:creationId xmlns:a16="http://schemas.microsoft.com/office/drawing/2014/main" id="{7C8310E9-63E1-AC79-E9FF-CB9FA546BD63}"/>
              </a:ext>
            </a:extLst>
          </p:cNvPr>
          <p:cNvSpPr/>
          <p:nvPr/>
        </p:nvSpPr>
        <p:spPr>
          <a:xfrm>
            <a:off x="7084815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1" name="Google Shape;7240;p75">
            <a:extLst>
              <a:ext uri="{FF2B5EF4-FFF2-40B4-BE49-F238E27FC236}">
                <a16:creationId xmlns:a16="http://schemas.microsoft.com/office/drawing/2014/main" id="{4C92A3E0-70D7-853B-2046-515D038F26DA}"/>
              </a:ext>
            </a:extLst>
          </p:cNvPr>
          <p:cNvSpPr/>
          <p:nvPr/>
        </p:nvSpPr>
        <p:spPr>
          <a:xfrm>
            <a:off x="7125652" y="388002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2" name="Google Shape;7240;p75">
            <a:extLst>
              <a:ext uri="{FF2B5EF4-FFF2-40B4-BE49-F238E27FC236}">
                <a16:creationId xmlns:a16="http://schemas.microsoft.com/office/drawing/2014/main" id="{5B35BE15-1F15-DCA0-B9EC-3CCDC2F79FCF}"/>
              </a:ext>
            </a:extLst>
          </p:cNvPr>
          <p:cNvSpPr/>
          <p:nvPr/>
        </p:nvSpPr>
        <p:spPr>
          <a:xfrm>
            <a:off x="7169497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3" name="Google Shape;7240;p75">
            <a:extLst>
              <a:ext uri="{FF2B5EF4-FFF2-40B4-BE49-F238E27FC236}">
                <a16:creationId xmlns:a16="http://schemas.microsoft.com/office/drawing/2014/main" id="{CC46688C-5622-B70A-B3A9-E84A17B901F6}"/>
              </a:ext>
            </a:extLst>
          </p:cNvPr>
          <p:cNvSpPr/>
          <p:nvPr/>
        </p:nvSpPr>
        <p:spPr>
          <a:xfrm>
            <a:off x="7213343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4" name="Google Shape;7240;p75">
            <a:extLst>
              <a:ext uri="{FF2B5EF4-FFF2-40B4-BE49-F238E27FC236}">
                <a16:creationId xmlns:a16="http://schemas.microsoft.com/office/drawing/2014/main" id="{AAE7C671-3DB3-AF38-3DB2-E5AC1FA4CC76}"/>
              </a:ext>
            </a:extLst>
          </p:cNvPr>
          <p:cNvSpPr/>
          <p:nvPr/>
        </p:nvSpPr>
        <p:spPr>
          <a:xfrm>
            <a:off x="7259342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5" name="Google Shape;7240;p75">
            <a:extLst>
              <a:ext uri="{FF2B5EF4-FFF2-40B4-BE49-F238E27FC236}">
                <a16:creationId xmlns:a16="http://schemas.microsoft.com/office/drawing/2014/main" id="{E826087A-6D85-277B-63B6-2D6C1D353636}"/>
              </a:ext>
            </a:extLst>
          </p:cNvPr>
          <p:cNvSpPr/>
          <p:nvPr/>
        </p:nvSpPr>
        <p:spPr>
          <a:xfrm>
            <a:off x="7305339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6" name="Google Shape;7240;p75">
            <a:extLst>
              <a:ext uri="{FF2B5EF4-FFF2-40B4-BE49-F238E27FC236}">
                <a16:creationId xmlns:a16="http://schemas.microsoft.com/office/drawing/2014/main" id="{1EB8D405-4443-9580-3CFB-B77DBC72DD66}"/>
              </a:ext>
            </a:extLst>
          </p:cNvPr>
          <p:cNvSpPr/>
          <p:nvPr/>
        </p:nvSpPr>
        <p:spPr>
          <a:xfrm>
            <a:off x="7351338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7" name="Google Shape;7240;p75">
            <a:extLst>
              <a:ext uri="{FF2B5EF4-FFF2-40B4-BE49-F238E27FC236}">
                <a16:creationId xmlns:a16="http://schemas.microsoft.com/office/drawing/2014/main" id="{8EBA933C-AE52-7C45-32A0-9511E0710C69}"/>
              </a:ext>
            </a:extLst>
          </p:cNvPr>
          <p:cNvSpPr/>
          <p:nvPr/>
        </p:nvSpPr>
        <p:spPr>
          <a:xfrm>
            <a:off x="7394330" y="388002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8" name="Google Shape;7240;p75">
            <a:extLst>
              <a:ext uri="{FF2B5EF4-FFF2-40B4-BE49-F238E27FC236}">
                <a16:creationId xmlns:a16="http://schemas.microsoft.com/office/drawing/2014/main" id="{51585654-7578-E704-0403-4562C838EFE3}"/>
              </a:ext>
            </a:extLst>
          </p:cNvPr>
          <p:cNvSpPr/>
          <p:nvPr/>
        </p:nvSpPr>
        <p:spPr>
          <a:xfrm>
            <a:off x="7438175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9" name="Google Shape;7240;p75">
            <a:extLst>
              <a:ext uri="{FF2B5EF4-FFF2-40B4-BE49-F238E27FC236}">
                <a16:creationId xmlns:a16="http://schemas.microsoft.com/office/drawing/2014/main" id="{E89D7488-8F54-9ECC-2772-32E025471565}"/>
              </a:ext>
            </a:extLst>
          </p:cNvPr>
          <p:cNvSpPr/>
          <p:nvPr/>
        </p:nvSpPr>
        <p:spPr>
          <a:xfrm>
            <a:off x="7482020" y="3880024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0" name="Google Shape;7240;p75">
            <a:extLst>
              <a:ext uri="{FF2B5EF4-FFF2-40B4-BE49-F238E27FC236}">
                <a16:creationId xmlns:a16="http://schemas.microsoft.com/office/drawing/2014/main" id="{26568855-F3F1-FFDE-2308-02BDA5DD249E}"/>
              </a:ext>
            </a:extLst>
          </p:cNvPr>
          <p:cNvSpPr/>
          <p:nvPr/>
        </p:nvSpPr>
        <p:spPr>
          <a:xfrm>
            <a:off x="7528020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1" name="Google Shape;7240;p75">
            <a:extLst>
              <a:ext uri="{FF2B5EF4-FFF2-40B4-BE49-F238E27FC236}">
                <a16:creationId xmlns:a16="http://schemas.microsoft.com/office/drawing/2014/main" id="{8C81E1A6-0CD0-2F0C-1725-C4D6A427B77E}"/>
              </a:ext>
            </a:extLst>
          </p:cNvPr>
          <p:cNvSpPr/>
          <p:nvPr/>
        </p:nvSpPr>
        <p:spPr>
          <a:xfrm>
            <a:off x="7574016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2" name="Google Shape;7240;p75">
            <a:extLst>
              <a:ext uri="{FF2B5EF4-FFF2-40B4-BE49-F238E27FC236}">
                <a16:creationId xmlns:a16="http://schemas.microsoft.com/office/drawing/2014/main" id="{77A00BAB-5FB8-CF77-5077-E12BC9593D99}"/>
              </a:ext>
            </a:extLst>
          </p:cNvPr>
          <p:cNvSpPr/>
          <p:nvPr/>
        </p:nvSpPr>
        <p:spPr>
          <a:xfrm>
            <a:off x="7620016" y="388002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3" name="Google Shape;7240;p75">
            <a:extLst>
              <a:ext uri="{FF2B5EF4-FFF2-40B4-BE49-F238E27FC236}">
                <a16:creationId xmlns:a16="http://schemas.microsoft.com/office/drawing/2014/main" id="{BF95004F-FFD6-DB4B-FEDA-C1B6BD495461}"/>
              </a:ext>
            </a:extLst>
          </p:cNvPr>
          <p:cNvSpPr/>
          <p:nvPr/>
        </p:nvSpPr>
        <p:spPr>
          <a:xfrm>
            <a:off x="6589802" y="3834565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4" name="Google Shape;7240;p75">
            <a:extLst>
              <a:ext uri="{FF2B5EF4-FFF2-40B4-BE49-F238E27FC236}">
                <a16:creationId xmlns:a16="http://schemas.microsoft.com/office/drawing/2014/main" id="{F0AE7E20-BBAB-F379-C373-8C60C296E783}"/>
              </a:ext>
            </a:extLst>
          </p:cNvPr>
          <p:cNvSpPr/>
          <p:nvPr/>
        </p:nvSpPr>
        <p:spPr>
          <a:xfrm>
            <a:off x="6633647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5" name="Google Shape;7240;p75">
            <a:extLst>
              <a:ext uri="{FF2B5EF4-FFF2-40B4-BE49-F238E27FC236}">
                <a16:creationId xmlns:a16="http://schemas.microsoft.com/office/drawing/2014/main" id="{956EB7F6-2C7E-EC13-ACAE-CEA31ACB6790}"/>
              </a:ext>
            </a:extLst>
          </p:cNvPr>
          <p:cNvSpPr/>
          <p:nvPr/>
        </p:nvSpPr>
        <p:spPr>
          <a:xfrm>
            <a:off x="6677492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6" name="Google Shape;7240;p75">
            <a:extLst>
              <a:ext uri="{FF2B5EF4-FFF2-40B4-BE49-F238E27FC236}">
                <a16:creationId xmlns:a16="http://schemas.microsoft.com/office/drawing/2014/main" id="{8837FC9A-A646-2E3E-0A8F-E8FC03857629}"/>
              </a:ext>
            </a:extLst>
          </p:cNvPr>
          <p:cNvSpPr/>
          <p:nvPr/>
        </p:nvSpPr>
        <p:spPr>
          <a:xfrm>
            <a:off x="6723492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7" name="Google Shape;7240;p75">
            <a:extLst>
              <a:ext uri="{FF2B5EF4-FFF2-40B4-BE49-F238E27FC236}">
                <a16:creationId xmlns:a16="http://schemas.microsoft.com/office/drawing/2014/main" id="{55A0C0A7-2615-CA0D-D5E3-CF4CD7AA5790}"/>
              </a:ext>
            </a:extLst>
          </p:cNvPr>
          <p:cNvSpPr/>
          <p:nvPr/>
        </p:nvSpPr>
        <p:spPr>
          <a:xfrm>
            <a:off x="6769488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8" name="Google Shape;7240;p75">
            <a:extLst>
              <a:ext uri="{FF2B5EF4-FFF2-40B4-BE49-F238E27FC236}">
                <a16:creationId xmlns:a16="http://schemas.microsoft.com/office/drawing/2014/main" id="{955C176F-CD69-6BBE-9A5B-4E45DD356C1A}"/>
              </a:ext>
            </a:extLst>
          </p:cNvPr>
          <p:cNvSpPr/>
          <p:nvPr/>
        </p:nvSpPr>
        <p:spPr>
          <a:xfrm>
            <a:off x="6815488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39" name="Google Shape;7240;p75">
            <a:extLst>
              <a:ext uri="{FF2B5EF4-FFF2-40B4-BE49-F238E27FC236}">
                <a16:creationId xmlns:a16="http://schemas.microsoft.com/office/drawing/2014/main" id="{885C349E-8C63-6F10-2D84-BC2E5F0750BE}"/>
              </a:ext>
            </a:extLst>
          </p:cNvPr>
          <p:cNvSpPr/>
          <p:nvPr/>
        </p:nvSpPr>
        <p:spPr>
          <a:xfrm>
            <a:off x="6858480" y="3834565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0" name="Google Shape;7240;p75">
            <a:extLst>
              <a:ext uri="{FF2B5EF4-FFF2-40B4-BE49-F238E27FC236}">
                <a16:creationId xmlns:a16="http://schemas.microsoft.com/office/drawing/2014/main" id="{FF75E517-0C45-3352-9050-86785B0012DE}"/>
              </a:ext>
            </a:extLst>
          </p:cNvPr>
          <p:cNvSpPr/>
          <p:nvPr/>
        </p:nvSpPr>
        <p:spPr>
          <a:xfrm>
            <a:off x="6902325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1" name="Google Shape;7240;p75">
            <a:extLst>
              <a:ext uri="{FF2B5EF4-FFF2-40B4-BE49-F238E27FC236}">
                <a16:creationId xmlns:a16="http://schemas.microsoft.com/office/drawing/2014/main" id="{0964C5D0-D3EE-804C-58B4-A468A98B1254}"/>
              </a:ext>
            </a:extLst>
          </p:cNvPr>
          <p:cNvSpPr/>
          <p:nvPr/>
        </p:nvSpPr>
        <p:spPr>
          <a:xfrm>
            <a:off x="6946170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2" name="Google Shape;7240;p75">
            <a:extLst>
              <a:ext uri="{FF2B5EF4-FFF2-40B4-BE49-F238E27FC236}">
                <a16:creationId xmlns:a16="http://schemas.microsoft.com/office/drawing/2014/main" id="{E8F321BD-E0A5-E505-4CE7-8DC91A45B6D1}"/>
              </a:ext>
            </a:extLst>
          </p:cNvPr>
          <p:cNvSpPr/>
          <p:nvPr/>
        </p:nvSpPr>
        <p:spPr>
          <a:xfrm>
            <a:off x="6992169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3" name="Google Shape;7240;p75">
            <a:extLst>
              <a:ext uri="{FF2B5EF4-FFF2-40B4-BE49-F238E27FC236}">
                <a16:creationId xmlns:a16="http://schemas.microsoft.com/office/drawing/2014/main" id="{5000B4F1-1250-0D61-E91E-F17FF453D3F1}"/>
              </a:ext>
            </a:extLst>
          </p:cNvPr>
          <p:cNvSpPr/>
          <p:nvPr/>
        </p:nvSpPr>
        <p:spPr>
          <a:xfrm>
            <a:off x="7038166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4" name="Google Shape;7240;p75">
            <a:extLst>
              <a:ext uri="{FF2B5EF4-FFF2-40B4-BE49-F238E27FC236}">
                <a16:creationId xmlns:a16="http://schemas.microsoft.com/office/drawing/2014/main" id="{C72036AD-33F4-4222-63EA-CF8EB4A27C70}"/>
              </a:ext>
            </a:extLst>
          </p:cNvPr>
          <p:cNvSpPr/>
          <p:nvPr/>
        </p:nvSpPr>
        <p:spPr>
          <a:xfrm>
            <a:off x="7084165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5" name="Google Shape;7240;p75">
            <a:extLst>
              <a:ext uri="{FF2B5EF4-FFF2-40B4-BE49-F238E27FC236}">
                <a16:creationId xmlns:a16="http://schemas.microsoft.com/office/drawing/2014/main" id="{59982155-17BA-E2A3-EA6F-D79A8E5A4010}"/>
              </a:ext>
            </a:extLst>
          </p:cNvPr>
          <p:cNvSpPr/>
          <p:nvPr/>
        </p:nvSpPr>
        <p:spPr>
          <a:xfrm>
            <a:off x="7125003" y="3834565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6" name="Google Shape;7240;p75">
            <a:extLst>
              <a:ext uri="{FF2B5EF4-FFF2-40B4-BE49-F238E27FC236}">
                <a16:creationId xmlns:a16="http://schemas.microsoft.com/office/drawing/2014/main" id="{A1DEFFBB-97AD-C2D4-43CE-BDF1C63F7509}"/>
              </a:ext>
            </a:extLst>
          </p:cNvPr>
          <p:cNvSpPr/>
          <p:nvPr/>
        </p:nvSpPr>
        <p:spPr>
          <a:xfrm>
            <a:off x="7168848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7" name="Google Shape;7240;p75">
            <a:extLst>
              <a:ext uri="{FF2B5EF4-FFF2-40B4-BE49-F238E27FC236}">
                <a16:creationId xmlns:a16="http://schemas.microsoft.com/office/drawing/2014/main" id="{E6666A97-72AF-0DF5-5A4D-84B32A984030}"/>
              </a:ext>
            </a:extLst>
          </p:cNvPr>
          <p:cNvSpPr/>
          <p:nvPr/>
        </p:nvSpPr>
        <p:spPr>
          <a:xfrm>
            <a:off x="7212693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8" name="Google Shape;7240;p75">
            <a:extLst>
              <a:ext uri="{FF2B5EF4-FFF2-40B4-BE49-F238E27FC236}">
                <a16:creationId xmlns:a16="http://schemas.microsoft.com/office/drawing/2014/main" id="{BD6EC849-9B93-F12C-E9F6-4C9D4916D8FF}"/>
              </a:ext>
            </a:extLst>
          </p:cNvPr>
          <p:cNvSpPr/>
          <p:nvPr/>
        </p:nvSpPr>
        <p:spPr>
          <a:xfrm>
            <a:off x="7258692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49" name="Google Shape;7240;p75">
            <a:extLst>
              <a:ext uri="{FF2B5EF4-FFF2-40B4-BE49-F238E27FC236}">
                <a16:creationId xmlns:a16="http://schemas.microsoft.com/office/drawing/2014/main" id="{6D3DE05F-A4E9-AD97-D43E-625C0B54EE3E}"/>
              </a:ext>
            </a:extLst>
          </p:cNvPr>
          <p:cNvSpPr/>
          <p:nvPr/>
        </p:nvSpPr>
        <p:spPr>
          <a:xfrm>
            <a:off x="7304689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0" name="Google Shape;7240;p75">
            <a:extLst>
              <a:ext uri="{FF2B5EF4-FFF2-40B4-BE49-F238E27FC236}">
                <a16:creationId xmlns:a16="http://schemas.microsoft.com/office/drawing/2014/main" id="{90CC1BA7-DC04-208F-FECD-2A8F6132C073}"/>
              </a:ext>
            </a:extLst>
          </p:cNvPr>
          <p:cNvSpPr/>
          <p:nvPr/>
        </p:nvSpPr>
        <p:spPr>
          <a:xfrm>
            <a:off x="7350689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1" name="Google Shape;7240;p75">
            <a:extLst>
              <a:ext uri="{FF2B5EF4-FFF2-40B4-BE49-F238E27FC236}">
                <a16:creationId xmlns:a16="http://schemas.microsoft.com/office/drawing/2014/main" id="{125BBE15-4753-38FC-2AA8-983E3733CD5F}"/>
              </a:ext>
            </a:extLst>
          </p:cNvPr>
          <p:cNvSpPr/>
          <p:nvPr/>
        </p:nvSpPr>
        <p:spPr>
          <a:xfrm>
            <a:off x="7393680" y="3834565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2" name="Google Shape;7240;p75">
            <a:extLst>
              <a:ext uri="{FF2B5EF4-FFF2-40B4-BE49-F238E27FC236}">
                <a16:creationId xmlns:a16="http://schemas.microsoft.com/office/drawing/2014/main" id="{675DE4DE-2DA6-5576-0164-877424B60E97}"/>
              </a:ext>
            </a:extLst>
          </p:cNvPr>
          <p:cNvSpPr/>
          <p:nvPr/>
        </p:nvSpPr>
        <p:spPr>
          <a:xfrm>
            <a:off x="7437525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3" name="Google Shape;7240;p75">
            <a:extLst>
              <a:ext uri="{FF2B5EF4-FFF2-40B4-BE49-F238E27FC236}">
                <a16:creationId xmlns:a16="http://schemas.microsoft.com/office/drawing/2014/main" id="{4279E906-3881-3633-734B-7E256566E405}"/>
              </a:ext>
            </a:extLst>
          </p:cNvPr>
          <p:cNvSpPr/>
          <p:nvPr/>
        </p:nvSpPr>
        <p:spPr>
          <a:xfrm>
            <a:off x="7481370" y="3834564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4" name="Google Shape;7240;p75">
            <a:extLst>
              <a:ext uri="{FF2B5EF4-FFF2-40B4-BE49-F238E27FC236}">
                <a16:creationId xmlns:a16="http://schemas.microsoft.com/office/drawing/2014/main" id="{FDFEC224-E6BD-37A2-E412-8DF0F1569F60}"/>
              </a:ext>
            </a:extLst>
          </p:cNvPr>
          <p:cNvSpPr/>
          <p:nvPr/>
        </p:nvSpPr>
        <p:spPr>
          <a:xfrm>
            <a:off x="7527370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5" name="Google Shape;7240;p75">
            <a:extLst>
              <a:ext uri="{FF2B5EF4-FFF2-40B4-BE49-F238E27FC236}">
                <a16:creationId xmlns:a16="http://schemas.microsoft.com/office/drawing/2014/main" id="{3CEFC9A9-BFDF-EAB2-98E4-095C9C429933}"/>
              </a:ext>
            </a:extLst>
          </p:cNvPr>
          <p:cNvSpPr/>
          <p:nvPr/>
        </p:nvSpPr>
        <p:spPr>
          <a:xfrm>
            <a:off x="7573367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6" name="Google Shape;7240;p75">
            <a:extLst>
              <a:ext uri="{FF2B5EF4-FFF2-40B4-BE49-F238E27FC236}">
                <a16:creationId xmlns:a16="http://schemas.microsoft.com/office/drawing/2014/main" id="{7A69C47C-5A78-56F2-00A9-94922EE4F5A2}"/>
              </a:ext>
            </a:extLst>
          </p:cNvPr>
          <p:cNvSpPr/>
          <p:nvPr/>
        </p:nvSpPr>
        <p:spPr>
          <a:xfrm>
            <a:off x="7619366" y="3834563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7" name="Google Shape;7240;p75">
            <a:extLst>
              <a:ext uri="{FF2B5EF4-FFF2-40B4-BE49-F238E27FC236}">
                <a16:creationId xmlns:a16="http://schemas.microsoft.com/office/drawing/2014/main" id="{7B5959FC-6C5E-C03B-83FB-4FEA1E27F683}"/>
              </a:ext>
            </a:extLst>
          </p:cNvPr>
          <p:cNvSpPr/>
          <p:nvPr/>
        </p:nvSpPr>
        <p:spPr>
          <a:xfrm>
            <a:off x="6590452" y="3787658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8" name="Google Shape;7240;p75">
            <a:extLst>
              <a:ext uri="{FF2B5EF4-FFF2-40B4-BE49-F238E27FC236}">
                <a16:creationId xmlns:a16="http://schemas.microsoft.com/office/drawing/2014/main" id="{ADC97465-1FCA-77B2-C7D5-5D41B828B9CA}"/>
              </a:ext>
            </a:extLst>
          </p:cNvPr>
          <p:cNvSpPr/>
          <p:nvPr/>
        </p:nvSpPr>
        <p:spPr>
          <a:xfrm>
            <a:off x="6634297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59" name="Google Shape;7240;p75">
            <a:extLst>
              <a:ext uri="{FF2B5EF4-FFF2-40B4-BE49-F238E27FC236}">
                <a16:creationId xmlns:a16="http://schemas.microsoft.com/office/drawing/2014/main" id="{654CA942-E8B6-A733-9D21-E6BA335DA2DF}"/>
              </a:ext>
            </a:extLst>
          </p:cNvPr>
          <p:cNvSpPr/>
          <p:nvPr/>
        </p:nvSpPr>
        <p:spPr>
          <a:xfrm>
            <a:off x="6678142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0" name="Google Shape;7240;p75">
            <a:extLst>
              <a:ext uri="{FF2B5EF4-FFF2-40B4-BE49-F238E27FC236}">
                <a16:creationId xmlns:a16="http://schemas.microsoft.com/office/drawing/2014/main" id="{A0B4ED13-17D1-D221-1397-7B4406157652}"/>
              </a:ext>
            </a:extLst>
          </p:cNvPr>
          <p:cNvSpPr/>
          <p:nvPr/>
        </p:nvSpPr>
        <p:spPr>
          <a:xfrm>
            <a:off x="6724141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1" name="Google Shape;7240;p75">
            <a:extLst>
              <a:ext uri="{FF2B5EF4-FFF2-40B4-BE49-F238E27FC236}">
                <a16:creationId xmlns:a16="http://schemas.microsoft.com/office/drawing/2014/main" id="{9AA55018-C4FB-27B1-48D7-BB041E56B0E0}"/>
              </a:ext>
            </a:extLst>
          </p:cNvPr>
          <p:cNvSpPr/>
          <p:nvPr/>
        </p:nvSpPr>
        <p:spPr>
          <a:xfrm>
            <a:off x="6770138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EBB1E4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2" name="Google Shape;7240;p75">
            <a:extLst>
              <a:ext uri="{FF2B5EF4-FFF2-40B4-BE49-F238E27FC236}">
                <a16:creationId xmlns:a16="http://schemas.microsoft.com/office/drawing/2014/main" id="{B204E052-31F2-2CC9-4D68-775B1C880954}"/>
              </a:ext>
            </a:extLst>
          </p:cNvPr>
          <p:cNvSpPr/>
          <p:nvPr/>
        </p:nvSpPr>
        <p:spPr>
          <a:xfrm>
            <a:off x="6816137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3" name="Google Shape;7240;p75">
            <a:extLst>
              <a:ext uri="{FF2B5EF4-FFF2-40B4-BE49-F238E27FC236}">
                <a16:creationId xmlns:a16="http://schemas.microsoft.com/office/drawing/2014/main" id="{85A084E7-8047-C484-C10F-67FC7D2F6855}"/>
              </a:ext>
            </a:extLst>
          </p:cNvPr>
          <p:cNvSpPr/>
          <p:nvPr/>
        </p:nvSpPr>
        <p:spPr>
          <a:xfrm>
            <a:off x="6859129" y="3787658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4" name="Google Shape;7240;p75">
            <a:extLst>
              <a:ext uri="{FF2B5EF4-FFF2-40B4-BE49-F238E27FC236}">
                <a16:creationId xmlns:a16="http://schemas.microsoft.com/office/drawing/2014/main" id="{7FDC3481-E0C3-B4C0-EF61-868280083C04}"/>
              </a:ext>
            </a:extLst>
          </p:cNvPr>
          <p:cNvSpPr/>
          <p:nvPr/>
        </p:nvSpPr>
        <p:spPr>
          <a:xfrm>
            <a:off x="6902974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5" name="Google Shape;7240;p75">
            <a:extLst>
              <a:ext uri="{FF2B5EF4-FFF2-40B4-BE49-F238E27FC236}">
                <a16:creationId xmlns:a16="http://schemas.microsoft.com/office/drawing/2014/main" id="{F81FD7E8-2CF6-962D-126C-3F6ED701A3C8}"/>
              </a:ext>
            </a:extLst>
          </p:cNvPr>
          <p:cNvSpPr/>
          <p:nvPr/>
        </p:nvSpPr>
        <p:spPr>
          <a:xfrm>
            <a:off x="6946819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6" name="Google Shape;7240;p75">
            <a:extLst>
              <a:ext uri="{FF2B5EF4-FFF2-40B4-BE49-F238E27FC236}">
                <a16:creationId xmlns:a16="http://schemas.microsoft.com/office/drawing/2014/main" id="{3A9E4CE8-EBAE-D82F-6D4B-977349808399}"/>
              </a:ext>
            </a:extLst>
          </p:cNvPr>
          <p:cNvSpPr/>
          <p:nvPr/>
        </p:nvSpPr>
        <p:spPr>
          <a:xfrm>
            <a:off x="6992819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DF94D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7" name="Google Shape;7240;p75">
            <a:extLst>
              <a:ext uri="{FF2B5EF4-FFF2-40B4-BE49-F238E27FC236}">
                <a16:creationId xmlns:a16="http://schemas.microsoft.com/office/drawing/2014/main" id="{E61110DB-FB79-6DF9-F4DC-37D91FC9AC0A}"/>
              </a:ext>
            </a:extLst>
          </p:cNvPr>
          <p:cNvSpPr/>
          <p:nvPr/>
        </p:nvSpPr>
        <p:spPr>
          <a:xfrm>
            <a:off x="7038816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8" name="Google Shape;7240;p75">
            <a:extLst>
              <a:ext uri="{FF2B5EF4-FFF2-40B4-BE49-F238E27FC236}">
                <a16:creationId xmlns:a16="http://schemas.microsoft.com/office/drawing/2014/main" id="{8391AF96-6469-19D3-1539-B49ECD3AC903}"/>
              </a:ext>
            </a:extLst>
          </p:cNvPr>
          <p:cNvSpPr/>
          <p:nvPr/>
        </p:nvSpPr>
        <p:spPr>
          <a:xfrm>
            <a:off x="7084815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69" name="Google Shape;7240;p75">
            <a:extLst>
              <a:ext uri="{FF2B5EF4-FFF2-40B4-BE49-F238E27FC236}">
                <a16:creationId xmlns:a16="http://schemas.microsoft.com/office/drawing/2014/main" id="{9435D8B7-44E9-DF2A-9990-51F2FBAF883A}"/>
              </a:ext>
            </a:extLst>
          </p:cNvPr>
          <p:cNvSpPr/>
          <p:nvPr/>
        </p:nvSpPr>
        <p:spPr>
          <a:xfrm>
            <a:off x="7125652" y="3787658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0" name="Google Shape;7240;p75">
            <a:extLst>
              <a:ext uri="{FF2B5EF4-FFF2-40B4-BE49-F238E27FC236}">
                <a16:creationId xmlns:a16="http://schemas.microsoft.com/office/drawing/2014/main" id="{98ED4D66-32F5-DAFE-ECA8-D4CF6F32037C}"/>
              </a:ext>
            </a:extLst>
          </p:cNvPr>
          <p:cNvSpPr/>
          <p:nvPr/>
        </p:nvSpPr>
        <p:spPr>
          <a:xfrm>
            <a:off x="7169497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1" name="Google Shape;7240;p75">
            <a:extLst>
              <a:ext uri="{FF2B5EF4-FFF2-40B4-BE49-F238E27FC236}">
                <a16:creationId xmlns:a16="http://schemas.microsoft.com/office/drawing/2014/main" id="{239C8CE9-DC95-F81D-C4BF-EF347975BD35}"/>
              </a:ext>
            </a:extLst>
          </p:cNvPr>
          <p:cNvSpPr/>
          <p:nvPr/>
        </p:nvSpPr>
        <p:spPr>
          <a:xfrm>
            <a:off x="7213343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BF67D6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2" name="Google Shape;7240;p75">
            <a:extLst>
              <a:ext uri="{FF2B5EF4-FFF2-40B4-BE49-F238E27FC236}">
                <a16:creationId xmlns:a16="http://schemas.microsoft.com/office/drawing/2014/main" id="{8F6110E9-E039-D4CA-FBCC-23EB78ECC701}"/>
              </a:ext>
            </a:extLst>
          </p:cNvPr>
          <p:cNvSpPr/>
          <p:nvPr/>
        </p:nvSpPr>
        <p:spPr>
          <a:xfrm>
            <a:off x="7259342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3" name="Google Shape;7240;p75">
            <a:extLst>
              <a:ext uri="{FF2B5EF4-FFF2-40B4-BE49-F238E27FC236}">
                <a16:creationId xmlns:a16="http://schemas.microsoft.com/office/drawing/2014/main" id="{8C3D10BF-4F7E-7683-141E-A71FBECB72C8}"/>
              </a:ext>
            </a:extLst>
          </p:cNvPr>
          <p:cNvSpPr/>
          <p:nvPr/>
        </p:nvSpPr>
        <p:spPr>
          <a:xfrm>
            <a:off x="7305339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4" name="Google Shape;7240;p75">
            <a:extLst>
              <a:ext uri="{FF2B5EF4-FFF2-40B4-BE49-F238E27FC236}">
                <a16:creationId xmlns:a16="http://schemas.microsoft.com/office/drawing/2014/main" id="{EF50D759-36D3-1725-3D7E-FF350C8B6E8F}"/>
              </a:ext>
            </a:extLst>
          </p:cNvPr>
          <p:cNvSpPr/>
          <p:nvPr/>
        </p:nvSpPr>
        <p:spPr>
          <a:xfrm>
            <a:off x="7351338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5" name="Google Shape;7240;p75">
            <a:extLst>
              <a:ext uri="{FF2B5EF4-FFF2-40B4-BE49-F238E27FC236}">
                <a16:creationId xmlns:a16="http://schemas.microsoft.com/office/drawing/2014/main" id="{093034B9-D799-EC5D-9B16-1FD3FF98E423}"/>
              </a:ext>
            </a:extLst>
          </p:cNvPr>
          <p:cNvSpPr/>
          <p:nvPr/>
        </p:nvSpPr>
        <p:spPr>
          <a:xfrm>
            <a:off x="7394330" y="3787658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6" name="Google Shape;7240;p75">
            <a:extLst>
              <a:ext uri="{FF2B5EF4-FFF2-40B4-BE49-F238E27FC236}">
                <a16:creationId xmlns:a16="http://schemas.microsoft.com/office/drawing/2014/main" id="{9DB61DB1-D87A-B2B5-AA24-512588890173}"/>
              </a:ext>
            </a:extLst>
          </p:cNvPr>
          <p:cNvSpPr/>
          <p:nvPr/>
        </p:nvSpPr>
        <p:spPr>
          <a:xfrm>
            <a:off x="7438175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AF50D3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7" name="Google Shape;7240;p75">
            <a:extLst>
              <a:ext uri="{FF2B5EF4-FFF2-40B4-BE49-F238E27FC236}">
                <a16:creationId xmlns:a16="http://schemas.microsoft.com/office/drawing/2014/main" id="{F106B873-5820-2FD4-4C69-8B2EFEB9117C}"/>
              </a:ext>
            </a:extLst>
          </p:cNvPr>
          <p:cNvSpPr/>
          <p:nvPr/>
        </p:nvSpPr>
        <p:spPr>
          <a:xfrm>
            <a:off x="7482020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8" name="Google Shape;7240;p75">
            <a:extLst>
              <a:ext uri="{FF2B5EF4-FFF2-40B4-BE49-F238E27FC236}">
                <a16:creationId xmlns:a16="http://schemas.microsoft.com/office/drawing/2014/main" id="{89B9EAB8-43A5-D77E-3DF3-0BD181F168D3}"/>
              </a:ext>
            </a:extLst>
          </p:cNvPr>
          <p:cNvSpPr/>
          <p:nvPr/>
        </p:nvSpPr>
        <p:spPr>
          <a:xfrm>
            <a:off x="7528020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9" name="Google Shape;7240;p75">
            <a:extLst>
              <a:ext uri="{FF2B5EF4-FFF2-40B4-BE49-F238E27FC236}">
                <a16:creationId xmlns:a16="http://schemas.microsoft.com/office/drawing/2014/main" id="{13E18A81-8420-D618-4ADB-C6B463C93205}"/>
              </a:ext>
            </a:extLst>
          </p:cNvPr>
          <p:cNvSpPr/>
          <p:nvPr/>
        </p:nvSpPr>
        <p:spPr>
          <a:xfrm>
            <a:off x="7574016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0" name="Google Shape;7240;p75">
            <a:extLst>
              <a:ext uri="{FF2B5EF4-FFF2-40B4-BE49-F238E27FC236}">
                <a16:creationId xmlns:a16="http://schemas.microsoft.com/office/drawing/2014/main" id="{64FFD7AA-4BCD-620A-63ED-0D1B8DBCAECE}"/>
              </a:ext>
            </a:extLst>
          </p:cNvPr>
          <p:cNvSpPr/>
          <p:nvPr/>
        </p:nvSpPr>
        <p:spPr>
          <a:xfrm>
            <a:off x="7620016" y="3787657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1" name="Google Shape;7240;p75">
            <a:extLst>
              <a:ext uri="{FF2B5EF4-FFF2-40B4-BE49-F238E27FC236}">
                <a16:creationId xmlns:a16="http://schemas.microsoft.com/office/drawing/2014/main" id="{70419541-6E49-C503-A0BD-4B2ED2EE0603}"/>
              </a:ext>
            </a:extLst>
          </p:cNvPr>
          <p:cNvSpPr/>
          <p:nvPr/>
        </p:nvSpPr>
        <p:spPr>
          <a:xfrm>
            <a:off x="6589802" y="3742198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2" name="Google Shape;7240;p75">
            <a:extLst>
              <a:ext uri="{FF2B5EF4-FFF2-40B4-BE49-F238E27FC236}">
                <a16:creationId xmlns:a16="http://schemas.microsoft.com/office/drawing/2014/main" id="{0D45C73A-4BB4-DC17-DCC7-D78851369B0F}"/>
              </a:ext>
            </a:extLst>
          </p:cNvPr>
          <p:cNvSpPr/>
          <p:nvPr/>
        </p:nvSpPr>
        <p:spPr>
          <a:xfrm>
            <a:off x="6633647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3" name="Google Shape;7240;p75">
            <a:extLst>
              <a:ext uri="{FF2B5EF4-FFF2-40B4-BE49-F238E27FC236}">
                <a16:creationId xmlns:a16="http://schemas.microsoft.com/office/drawing/2014/main" id="{29528876-E069-F286-8661-6F1A5BFD73A2}"/>
              </a:ext>
            </a:extLst>
          </p:cNvPr>
          <p:cNvSpPr/>
          <p:nvPr/>
        </p:nvSpPr>
        <p:spPr>
          <a:xfrm>
            <a:off x="6677492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4" name="Google Shape;7240;p75">
            <a:extLst>
              <a:ext uri="{FF2B5EF4-FFF2-40B4-BE49-F238E27FC236}">
                <a16:creationId xmlns:a16="http://schemas.microsoft.com/office/drawing/2014/main" id="{45E4D7E9-5FCE-6873-F83E-B19FFE072A5E}"/>
              </a:ext>
            </a:extLst>
          </p:cNvPr>
          <p:cNvSpPr/>
          <p:nvPr/>
        </p:nvSpPr>
        <p:spPr>
          <a:xfrm>
            <a:off x="6723492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5" name="Google Shape;7240;p75">
            <a:extLst>
              <a:ext uri="{FF2B5EF4-FFF2-40B4-BE49-F238E27FC236}">
                <a16:creationId xmlns:a16="http://schemas.microsoft.com/office/drawing/2014/main" id="{515F6C66-C473-B8DF-488C-121408AEB390}"/>
              </a:ext>
            </a:extLst>
          </p:cNvPr>
          <p:cNvSpPr/>
          <p:nvPr/>
        </p:nvSpPr>
        <p:spPr>
          <a:xfrm>
            <a:off x="6769488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6" name="Google Shape;7240;p75">
            <a:extLst>
              <a:ext uri="{FF2B5EF4-FFF2-40B4-BE49-F238E27FC236}">
                <a16:creationId xmlns:a16="http://schemas.microsoft.com/office/drawing/2014/main" id="{9154B042-C4A9-063F-B718-DA52C899FFF7}"/>
              </a:ext>
            </a:extLst>
          </p:cNvPr>
          <p:cNvSpPr/>
          <p:nvPr/>
        </p:nvSpPr>
        <p:spPr>
          <a:xfrm>
            <a:off x="6815488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7" name="Google Shape;7240;p75">
            <a:extLst>
              <a:ext uri="{FF2B5EF4-FFF2-40B4-BE49-F238E27FC236}">
                <a16:creationId xmlns:a16="http://schemas.microsoft.com/office/drawing/2014/main" id="{440C0E84-0398-6E50-FC67-85E4722BDB93}"/>
              </a:ext>
            </a:extLst>
          </p:cNvPr>
          <p:cNvSpPr/>
          <p:nvPr/>
        </p:nvSpPr>
        <p:spPr>
          <a:xfrm>
            <a:off x="6858480" y="3742198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8" name="Google Shape;7240;p75">
            <a:extLst>
              <a:ext uri="{FF2B5EF4-FFF2-40B4-BE49-F238E27FC236}">
                <a16:creationId xmlns:a16="http://schemas.microsoft.com/office/drawing/2014/main" id="{264181AA-FC26-BD05-AD70-88DD43369DBF}"/>
              </a:ext>
            </a:extLst>
          </p:cNvPr>
          <p:cNvSpPr/>
          <p:nvPr/>
        </p:nvSpPr>
        <p:spPr>
          <a:xfrm>
            <a:off x="6902325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89" name="Google Shape;7240;p75">
            <a:extLst>
              <a:ext uri="{FF2B5EF4-FFF2-40B4-BE49-F238E27FC236}">
                <a16:creationId xmlns:a16="http://schemas.microsoft.com/office/drawing/2014/main" id="{B4B1AC88-3126-982F-5205-EB43923270E5}"/>
              </a:ext>
            </a:extLst>
          </p:cNvPr>
          <p:cNvSpPr/>
          <p:nvPr/>
        </p:nvSpPr>
        <p:spPr>
          <a:xfrm>
            <a:off x="6946170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0" name="Google Shape;7240;p75">
            <a:extLst>
              <a:ext uri="{FF2B5EF4-FFF2-40B4-BE49-F238E27FC236}">
                <a16:creationId xmlns:a16="http://schemas.microsoft.com/office/drawing/2014/main" id="{1215424C-964C-DBAA-D6D4-AFCD686B129E}"/>
              </a:ext>
            </a:extLst>
          </p:cNvPr>
          <p:cNvSpPr/>
          <p:nvPr/>
        </p:nvSpPr>
        <p:spPr>
          <a:xfrm>
            <a:off x="6992169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1" name="Google Shape;7240;p75">
            <a:extLst>
              <a:ext uri="{FF2B5EF4-FFF2-40B4-BE49-F238E27FC236}">
                <a16:creationId xmlns:a16="http://schemas.microsoft.com/office/drawing/2014/main" id="{255E0036-D67D-9A7E-38E5-CED701507FD1}"/>
              </a:ext>
            </a:extLst>
          </p:cNvPr>
          <p:cNvSpPr/>
          <p:nvPr/>
        </p:nvSpPr>
        <p:spPr>
          <a:xfrm>
            <a:off x="7038166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2" name="Google Shape;7240;p75">
            <a:extLst>
              <a:ext uri="{FF2B5EF4-FFF2-40B4-BE49-F238E27FC236}">
                <a16:creationId xmlns:a16="http://schemas.microsoft.com/office/drawing/2014/main" id="{67E9997A-AD26-C456-821F-5353E507908F}"/>
              </a:ext>
            </a:extLst>
          </p:cNvPr>
          <p:cNvSpPr/>
          <p:nvPr/>
        </p:nvSpPr>
        <p:spPr>
          <a:xfrm>
            <a:off x="7084165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3" name="Google Shape;7240;p75">
            <a:extLst>
              <a:ext uri="{FF2B5EF4-FFF2-40B4-BE49-F238E27FC236}">
                <a16:creationId xmlns:a16="http://schemas.microsoft.com/office/drawing/2014/main" id="{254EDC8F-6309-C606-4D47-942EFAE329A1}"/>
              </a:ext>
            </a:extLst>
          </p:cNvPr>
          <p:cNvSpPr/>
          <p:nvPr/>
        </p:nvSpPr>
        <p:spPr>
          <a:xfrm>
            <a:off x="7125003" y="3742198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4" name="Google Shape;7240;p75">
            <a:extLst>
              <a:ext uri="{FF2B5EF4-FFF2-40B4-BE49-F238E27FC236}">
                <a16:creationId xmlns:a16="http://schemas.microsoft.com/office/drawing/2014/main" id="{F467F5D5-424D-9033-7B4D-B2D4F7C2E95B}"/>
              </a:ext>
            </a:extLst>
          </p:cNvPr>
          <p:cNvSpPr/>
          <p:nvPr/>
        </p:nvSpPr>
        <p:spPr>
          <a:xfrm>
            <a:off x="7168848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5" name="Google Shape;7240;p75">
            <a:extLst>
              <a:ext uri="{FF2B5EF4-FFF2-40B4-BE49-F238E27FC236}">
                <a16:creationId xmlns:a16="http://schemas.microsoft.com/office/drawing/2014/main" id="{D5F7B6C4-40E6-4502-CE5E-2BFBE6717EA3}"/>
              </a:ext>
            </a:extLst>
          </p:cNvPr>
          <p:cNvSpPr/>
          <p:nvPr/>
        </p:nvSpPr>
        <p:spPr>
          <a:xfrm>
            <a:off x="7212693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6" name="Google Shape;7240;p75">
            <a:extLst>
              <a:ext uri="{FF2B5EF4-FFF2-40B4-BE49-F238E27FC236}">
                <a16:creationId xmlns:a16="http://schemas.microsoft.com/office/drawing/2014/main" id="{D92BB236-8964-C680-087D-A5B774EBACBB}"/>
              </a:ext>
            </a:extLst>
          </p:cNvPr>
          <p:cNvSpPr/>
          <p:nvPr/>
        </p:nvSpPr>
        <p:spPr>
          <a:xfrm>
            <a:off x="7258692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7" name="Google Shape;7240;p75">
            <a:extLst>
              <a:ext uri="{FF2B5EF4-FFF2-40B4-BE49-F238E27FC236}">
                <a16:creationId xmlns:a16="http://schemas.microsoft.com/office/drawing/2014/main" id="{038A15DF-5407-B8DF-5983-3D2A41B626F1}"/>
              </a:ext>
            </a:extLst>
          </p:cNvPr>
          <p:cNvSpPr/>
          <p:nvPr/>
        </p:nvSpPr>
        <p:spPr>
          <a:xfrm>
            <a:off x="7304689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8" name="Google Shape;7240;p75">
            <a:extLst>
              <a:ext uri="{FF2B5EF4-FFF2-40B4-BE49-F238E27FC236}">
                <a16:creationId xmlns:a16="http://schemas.microsoft.com/office/drawing/2014/main" id="{6F863765-8AED-04EF-8C2C-A68316C47CFA}"/>
              </a:ext>
            </a:extLst>
          </p:cNvPr>
          <p:cNvSpPr/>
          <p:nvPr/>
        </p:nvSpPr>
        <p:spPr>
          <a:xfrm>
            <a:off x="7350689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99" name="Google Shape;7240;p75">
            <a:extLst>
              <a:ext uri="{FF2B5EF4-FFF2-40B4-BE49-F238E27FC236}">
                <a16:creationId xmlns:a16="http://schemas.microsoft.com/office/drawing/2014/main" id="{8EE693C3-0C75-7D03-D47A-855939F32C24}"/>
              </a:ext>
            </a:extLst>
          </p:cNvPr>
          <p:cNvSpPr/>
          <p:nvPr/>
        </p:nvSpPr>
        <p:spPr>
          <a:xfrm>
            <a:off x="7393680" y="3742198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0" name="Google Shape;7240;p75">
            <a:extLst>
              <a:ext uri="{FF2B5EF4-FFF2-40B4-BE49-F238E27FC236}">
                <a16:creationId xmlns:a16="http://schemas.microsoft.com/office/drawing/2014/main" id="{C4B05D11-51A8-8913-729F-05AD8D0234C4}"/>
              </a:ext>
            </a:extLst>
          </p:cNvPr>
          <p:cNvSpPr/>
          <p:nvPr/>
        </p:nvSpPr>
        <p:spPr>
          <a:xfrm>
            <a:off x="7437525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1" name="Google Shape;7240;p75">
            <a:extLst>
              <a:ext uri="{FF2B5EF4-FFF2-40B4-BE49-F238E27FC236}">
                <a16:creationId xmlns:a16="http://schemas.microsoft.com/office/drawing/2014/main" id="{82ABCBA2-0E66-33CB-B3B4-64AAB03EFA22}"/>
              </a:ext>
            </a:extLst>
          </p:cNvPr>
          <p:cNvSpPr/>
          <p:nvPr/>
        </p:nvSpPr>
        <p:spPr>
          <a:xfrm>
            <a:off x="7481370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2" name="Google Shape;7240;p75">
            <a:extLst>
              <a:ext uri="{FF2B5EF4-FFF2-40B4-BE49-F238E27FC236}">
                <a16:creationId xmlns:a16="http://schemas.microsoft.com/office/drawing/2014/main" id="{A4D5CA5E-4F5A-1848-3E4A-04553B06578A}"/>
              </a:ext>
            </a:extLst>
          </p:cNvPr>
          <p:cNvSpPr/>
          <p:nvPr/>
        </p:nvSpPr>
        <p:spPr>
          <a:xfrm>
            <a:off x="7527370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3" name="Google Shape;7240;p75">
            <a:extLst>
              <a:ext uri="{FF2B5EF4-FFF2-40B4-BE49-F238E27FC236}">
                <a16:creationId xmlns:a16="http://schemas.microsoft.com/office/drawing/2014/main" id="{B625BC85-5A1E-A7B4-B39F-E408B9112CEC}"/>
              </a:ext>
            </a:extLst>
          </p:cNvPr>
          <p:cNvSpPr/>
          <p:nvPr/>
        </p:nvSpPr>
        <p:spPr>
          <a:xfrm>
            <a:off x="7573367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4" name="Google Shape;7240;p75">
            <a:extLst>
              <a:ext uri="{FF2B5EF4-FFF2-40B4-BE49-F238E27FC236}">
                <a16:creationId xmlns:a16="http://schemas.microsoft.com/office/drawing/2014/main" id="{2C8A715A-D476-CF32-FB4E-F67FC6A366CA}"/>
              </a:ext>
            </a:extLst>
          </p:cNvPr>
          <p:cNvSpPr/>
          <p:nvPr/>
        </p:nvSpPr>
        <p:spPr>
          <a:xfrm>
            <a:off x="7619366" y="374219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5" name="Google Shape;7240;p75">
            <a:extLst>
              <a:ext uri="{FF2B5EF4-FFF2-40B4-BE49-F238E27FC236}">
                <a16:creationId xmlns:a16="http://schemas.microsoft.com/office/drawing/2014/main" id="{B793D98F-C999-4EAC-6FEC-279EE706A7E2}"/>
              </a:ext>
            </a:extLst>
          </p:cNvPr>
          <p:cNvSpPr/>
          <p:nvPr/>
        </p:nvSpPr>
        <p:spPr>
          <a:xfrm>
            <a:off x="6591103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6" name="Google Shape;7240;p75">
            <a:extLst>
              <a:ext uri="{FF2B5EF4-FFF2-40B4-BE49-F238E27FC236}">
                <a16:creationId xmlns:a16="http://schemas.microsoft.com/office/drawing/2014/main" id="{86BCF12E-AE6D-FAAE-A7ED-87B72E77D835}"/>
              </a:ext>
            </a:extLst>
          </p:cNvPr>
          <p:cNvSpPr/>
          <p:nvPr/>
        </p:nvSpPr>
        <p:spPr>
          <a:xfrm>
            <a:off x="6634948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7" name="Google Shape;7240;p75">
            <a:extLst>
              <a:ext uri="{FF2B5EF4-FFF2-40B4-BE49-F238E27FC236}">
                <a16:creationId xmlns:a16="http://schemas.microsoft.com/office/drawing/2014/main" id="{5F55D7F6-02D3-220E-EA80-5C444ABB4B10}"/>
              </a:ext>
            </a:extLst>
          </p:cNvPr>
          <p:cNvSpPr/>
          <p:nvPr/>
        </p:nvSpPr>
        <p:spPr>
          <a:xfrm>
            <a:off x="6678793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8" name="Google Shape;7240;p75">
            <a:extLst>
              <a:ext uri="{FF2B5EF4-FFF2-40B4-BE49-F238E27FC236}">
                <a16:creationId xmlns:a16="http://schemas.microsoft.com/office/drawing/2014/main" id="{7D49CEDF-2E30-E82A-91DE-ED5356FC099F}"/>
              </a:ext>
            </a:extLst>
          </p:cNvPr>
          <p:cNvSpPr/>
          <p:nvPr/>
        </p:nvSpPr>
        <p:spPr>
          <a:xfrm>
            <a:off x="6724793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09" name="Google Shape;7240;p75">
            <a:extLst>
              <a:ext uri="{FF2B5EF4-FFF2-40B4-BE49-F238E27FC236}">
                <a16:creationId xmlns:a16="http://schemas.microsoft.com/office/drawing/2014/main" id="{BFAEFFC9-9C7E-F352-BA71-2B2FA80C68FE}"/>
              </a:ext>
            </a:extLst>
          </p:cNvPr>
          <p:cNvSpPr/>
          <p:nvPr/>
        </p:nvSpPr>
        <p:spPr>
          <a:xfrm>
            <a:off x="6770789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0" name="Google Shape;7240;p75">
            <a:extLst>
              <a:ext uri="{FF2B5EF4-FFF2-40B4-BE49-F238E27FC236}">
                <a16:creationId xmlns:a16="http://schemas.microsoft.com/office/drawing/2014/main" id="{9E2AF950-1F91-88F1-1759-15A5C2A6E1FB}"/>
              </a:ext>
            </a:extLst>
          </p:cNvPr>
          <p:cNvSpPr/>
          <p:nvPr/>
        </p:nvSpPr>
        <p:spPr>
          <a:xfrm>
            <a:off x="6816789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1" name="Google Shape;7240;p75">
            <a:extLst>
              <a:ext uri="{FF2B5EF4-FFF2-40B4-BE49-F238E27FC236}">
                <a16:creationId xmlns:a16="http://schemas.microsoft.com/office/drawing/2014/main" id="{A8747455-1C33-162F-125A-DE261DF6268C}"/>
              </a:ext>
            </a:extLst>
          </p:cNvPr>
          <p:cNvSpPr/>
          <p:nvPr/>
        </p:nvSpPr>
        <p:spPr>
          <a:xfrm>
            <a:off x="6859781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2" name="Google Shape;7240;p75">
            <a:extLst>
              <a:ext uri="{FF2B5EF4-FFF2-40B4-BE49-F238E27FC236}">
                <a16:creationId xmlns:a16="http://schemas.microsoft.com/office/drawing/2014/main" id="{3973D516-F8C8-55D0-E612-B016D8F02A75}"/>
              </a:ext>
            </a:extLst>
          </p:cNvPr>
          <p:cNvSpPr/>
          <p:nvPr/>
        </p:nvSpPr>
        <p:spPr>
          <a:xfrm>
            <a:off x="6903626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3" name="Google Shape;7240;p75">
            <a:extLst>
              <a:ext uri="{FF2B5EF4-FFF2-40B4-BE49-F238E27FC236}">
                <a16:creationId xmlns:a16="http://schemas.microsoft.com/office/drawing/2014/main" id="{7274EA0F-8D88-8A03-7A7B-A08116D3D052}"/>
              </a:ext>
            </a:extLst>
          </p:cNvPr>
          <p:cNvSpPr/>
          <p:nvPr/>
        </p:nvSpPr>
        <p:spPr>
          <a:xfrm>
            <a:off x="6947471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4" name="Google Shape;7240;p75">
            <a:extLst>
              <a:ext uri="{FF2B5EF4-FFF2-40B4-BE49-F238E27FC236}">
                <a16:creationId xmlns:a16="http://schemas.microsoft.com/office/drawing/2014/main" id="{0BE0ECA5-9EE5-796E-FC21-F06748DC7B1F}"/>
              </a:ext>
            </a:extLst>
          </p:cNvPr>
          <p:cNvSpPr/>
          <p:nvPr/>
        </p:nvSpPr>
        <p:spPr>
          <a:xfrm>
            <a:off x="6993470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5" name="Google Shape;7240;p75">
            <a:extLst>
              <a:ext uri="{FF2B5EF4-FFF2-40B4-BE49-F238E27FC236}">
                <a16:creationId xmlns:a16="http://schemas.microsoft.com/office/drawing/2014/main" id="{02E623E0-5C08-867F-3E0A-52EECC068DE5}"/>
              </a:ext>
            </a:extLst>
          </p:cNvPr>
          <p:cNvSpPr/>
          <p:nvPr/>
        </p:nvSpPr>
        <p:spPr>
          <a:xfrm>
            <a:off x="7039467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6" name="Google Shape;7240;p75">
            <a:extLst>
              <a:ext uri="{FF2B5EF4-FFF2-40B4-BE49-F238E27FC236}">
                <a16:creationId xmlns:a16="http://schemas.microsoft.com/office/drawing/2014/main" id="{632608A3-CDC5-6FC8-9D7F-BA3A7FE30DDC}"/>
              </a:ext>
            </a:extLst>
          </p:cNvPr>
          <p:cNvSpPr/>
          <p:nvPr/>
        </p:nvSpPr>
        <p:spPr>
          <a:xfrm>
            <a:off x="7085466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7" name="Google Shape;7240;p75">
            <a:extLst>
              <a:ext uri="{FF2B5EF4-FFF2-40B4-BE49-F238E27FC236}">
                <a16:creationId xmlns:a16="http://schemas.microsoft.com/office/drawing/2014/main" id="{4BBCF888-20DB-89BD-962D-ACD7CE0BA9A8}"/>
              </a:ext>
            </a:extLst>
          </p:cNvPr>
          <p:cNvSpPr/>
          <p:nvPr/>
        </p:nvSpPr>
        <p:spPr>
          <a:xfrm>
            <a:off x="7126304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8" name="Google Shape;7240;p75">
            <a:extLst>
              <a:ext uri="{FF2B5EF4-FFF2-40B4-BE49-F238E27FC236}">
                <a16:creationId xmlns:a16="http://schemas.microsoft.com/office/drawing/2014/main" id="{E4127033-748C-9CE2-91A7-F17E34E9983F}"/>
              </a:ext>
            </a:extLst>
          </p:cNvPr>
          <p:cNvSpPr/>
          <p:nvPr/>
        </p:nvSpPr>
        <p:spPr>
          <a:xfrm>
            <a:off x="7170149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19" name="Google Shape;7240;p75">
            <a:extLst>
              <a:ext uri="{FF2B5EF4-FFF2-40B4-BE49-F238E27FC236}">
                <a16:creationId xmlns:a16="http://schemas.microsoft.com/office/drawing/2014/main" id="{5E3817EF-A165-BC96-22BF-C36F3D73EB5E}"/>
              </a:ext>
            </a:extLst>
          </p:cNvPr>
          <p:cNvSpPr/>
          <p:nvPr/>
        </p:nvSpPr>
        <p:spPr>
          <a:xfrm>
            <a:off x="7213994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0" name="Google Shape;7240;p75">
            <a:extLst>
              <a:ext uri="{FF2B5EF4-FFF2-40B4-BE49-F238E27FC236}">
                <a16:creationId xmlns:a16="http://schemas.microsoft.com/office/drawing/2014/main" id="{52A5F74B-3DA7-3147-8A8E-0D671ED5EC05}"/>
              </a:ext>
            </a:extLst>
          </p:cNvPr>
          <p:cNvSpPr/>
          <p:nvPr/>
        </p:nvSpPr>
        <p:spPr>
          <a:xfrm>
            <a:off x="7259993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1" name="Google Shape;7240;p75">
            <a:extLst>
              <a:ext uri="{FF2B5EF4-FFF2-40B4-BE49-F238E27FC236}">
                <a16:creationId xmlns:a16="http://schemas.microsoft.com/office/drawing/2014/main" id="{AFFDB935-116C-09E4-86B5-8B388C6F0747}"/>
              </a:ext>
            </a:extLst>
          </p:cNvPr>
          <p:cNvSpPr/>
          <p:nvPr/>
        </p:nvSpPr>
        <p:spPr>
          <a:xfrm>
            <a:off x="7305990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2" name="Google Shape;7240;p75">
            <a:extLst>
              <a:ext uri="{FF2B5EF4-FFF2-40B4-BE49-F238E27FC236}">
                <a16:creationId xmlns:a16="http://schemas.microsoft.com/office/drawing/2014/main" id="{F5F125A5-324A-1EF6-03E1-C81122FC407A}"/>
              </a:ext>
            </a:extLst>
          </p:cNvPr>
          <p:cNvSpPr/>
          <p:nvPr/>
        </p:nvSpPr>
        <p:spPr>
          <a:xfrm>
            <a:off x="7351990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3" name="Google Shape;7240;p75">
            <a:extLst>
              <a:ext uri="{FF2B5EF4-FFF2-40B4-BE49-F238E27FC236}">
                <a16:creationId xmlns:a16="http://schemas.microsoft.com/office/drawing/2014/main" id="{0B4B46AB-E77A-8032-4A71-B8B06E177B97}"/>
              </a:ext>
            </a:extLst>
          </p:cNvPr>
          <p:cNvSpPr/>
          <p:nvPr/>
        </p:nvSpPr>
        <p:spPr>
          <a:xfrm>
            <a:off x="7394981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4" name="Google Shape;7240;p75">
            <a:extLst>
              <a:ext uri="{FF2B5EF4-FFF2-40B4-BE49-F238E27FC236}">
                <a16:creationId xmlns:a16="http://schemas.microsoft.com/office/drawing/2014/main" id="{B0A91DC3-3377-3812-CB76-5A8321A05AAE}"/>
              </a:ext>
            </a:extLst>
          </p:cNvPr>
          <p:cNvSpPr/>
          <p:nvPr/>
        </p:nvSpPr>
        <p:spPr>
          <a:xfrm>
            <a:off x="7438827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5" name="Google Shape;7240;p75">
            <a:extLst>
              <a:ext uri="{FF2B5EF4-FFF2-40B4-BE49-F238E27FC236}">
                <a16:creationId xmlns:a16="http://schemas.microsoft.com/office/drawing/2014/main" id="{830D3029-C204-41EA-B8D4-00C06789453B}"/>
              </a:ext>
            </a:extLst>
          </p:cNvPr>
          <p:cNvSpPr/>
          <p:nvPr/>
        </p:nvSpPr>
        <p:spPr>
          <a:xfrm>
            <a:off x="7482672" y="369384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6" name="Google Shape;7240;p75">
            <a:extLst>
              <a:ext uri="{FF2B5EF4-FFF2-40B4-BE49-F238E27FC236}">
                <a16:creationId xmlns:a16="http://schemas.microsoft.com/office/drawing/2014/main" id="{D688E131-05E1-1DBD-521E-EC9E7654DF70}"/>
              </a:ext>
            </a:extLst>
          </p:cNvPr>
          <p:cNvSpPr/>
          <p:nvPr/>
        </p:nvSpPr>
        <p:spPr>
          <a:xfrm>
            <a:off x="7528671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7" name="Google Shape;7240;p75">
            <a:extLst>
              <a:ext uri="{FF2B5EF4-FFF2-40B4-BE49-F238E27FC236}">
                <a16:creationId xmlns:a16="http://schemas.microsoft.com/office/drawing/2014/main" id="{34804B6F-14D1-212C-CDE4-B56E34A13A7F}"/>
              </a:ext>
            </a:extLst>
          </p:cNvPr>
          <p:cNvSpPr/>
          <p:nvPr/>
        </p:nvSpPr>
        <p:spPr>
          <a:xfrm>
            <a:off x="7574668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8" name="Google Shape;7240;p75">
            <a:extLst>
              <a:ext uri="{FF2B5EF4-FFF2-40B4-BE49-F238E27FC236}">
                <a16:creationId xmlns:a16="http://schemas.microsoft.com/office/drawing/2014/main" id="{93E876E7-D79F-B70F-96DE-F22E881394CC}"/>
              </a:ext>
            </a:extLst>
          </p:cNvPr>
          <p:cNvSpPr/>
          <p:nvPr/>
        </p:nvSpPr>
        <p:spPr>
          <a:xfrm>
            <a:off x="7620667" y="3693846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29" name="Google Shape;7240;p75">
            <a:extLst>
              <a:ext uri="{FF2B5EF4-FFF2-40B4-BE49-F238E27FC236}">
                <a16:creationId xmlns:a16="http://schemas.microsoft.com/office/drawing/2014/main" id="{4F40C13C-AC24-7F2A-0BE6-50E7468F40E3}"/>
              </a:ext>
            </a:extLst>
          </p:cNvPr>
          <p:cNvSpPr/>
          <p:nvPr/>
        </p:nvSpPr>
        <p:spPr>
          <a:xfrm>
            <a:off x="6590453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0" name="Google Shape;7240;p75">
            <a:extLst>
              <a:ext uri="{FF2B5EF4-FFF2-40B4-BE49-F238E27FC236}">
                <a16:creationId xmlns:a16="http://schemas.microsoft.com/office/drawing/2014/main" id="{8D26901D-BF84-B78A-DBDD-F8CF356B3811}"/>
              </a:ext>
            </a:extLst>
          </p:cNvPr>
          <p:cNvSpPr/>
          <p:nvPr/>
        </p:nvSpPr>
        <p:spPr>
          <a:xfrm>
            <a:off x="6634299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1" name="Google Shape;7240;p75">
            <a:extLst>
              <a:ext uri="{FF2B5EF4-FFF2-40B4-BE49-F238E27FC236}">
                <a16:creationId xmlns:a16="http://schemas.microsoft.com/office/drawing/2014/main" id="{6B049598-7610-1260-81D0-0788906D3DEE}"/>
              </a:ext>
            </a:extLst>
          </p:cNvPr>
          <p:cNvSpPr/>
          <p:nvPr/>
        </p:nvSpPr>
        <p:spPr>
          <a:xfrm>
            <a:off x="6678144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2" name="Google Shape;7240;p75">
            <a:extLst>
              <a:ext uri="{FF2B5EF4-FFF2-40B4-BE49-F238E27FC236}">
                <a16:creationId xmlns:a16="http://schemas.microsoft.com/office/drawing/2014/main" id="{866D4EB9-DAB8-8596-4BA6-1DCC0A8F704A}"/>
              </a:ext>
            </a:extLst>
          </p:cNvPr>
          <p:cNvSpPr/>
          <p:nvPr/>
        </p:nvSpPr>
        <p:spPr>
          <a:xfrm>
            <a:off x="6724143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3" name="Google Shape;7240;p75">
            <a:extLst>
              <a:ext uri="{FF2B5EF4-FFF2-40B4-BE49-F238E27FC236}">
                <a16:creationId xmlns:a16="http://schemas.microsoft.com/office/drawing/2014/main" id="{120873C6-7A87-BF76-64B0-6336DC8E217F}"/>
              </a:ext>
            </a:extLst>
          </p:cNvPr>
          <p:cNvSpPr/>
          <p:nvPr/>
        </p:nvSpPr>
        <p:spPr>
          <a:xfrm>
            <a:off x="6770140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4" name="Google Shape;7240;p75">
            <a:extLst>
              <a:ext uri="{FF2B5EF4-FFF2-40B4-BE49-F238E27FC236}">
                <a16:creationId xmlns:a16="http://schemas.microsoft.com/office/drawing/2014/main" id="{A4C76DEE-200A-2791-01A4-D3626C6C31D3}"/>
              </a:ext>
            </a:extLst>
          </p:cNvPr>
          <p:cNvSpPr/>
          <p:nvPr/>
        </p:nvSpPr>
        <p:spPr>
          <a:xfrm>
            <a:off x="6816139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5" name="Google Shape;7240;p75">
            <a:extLst>
              <a:ext uri="{FF2B5EF4-FFF2-40B4-BE49-F238E27FC236}">
                <a16:creationId xmlns:a16="http://schemas.microsoft.com/office/drawing/2014/main" id="{D7CA9D89-0C0F-B0AA-2926-14FEC63190A8}"/>
              </a:ext>
            </a:extLst>
          </p:cNvPr>
          <p:cNvSpPr/>
          <p:nvPr/>
        </p:nvSpPr>
        <p:spPr>
          <a:xfrm>
            <a:off x="6859131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6" name="Google Shape;7240;p75">
            <a:extLst>
              <a:ext uri="{FF2B5EF4-FFF2-40B4-BE49-F238E27FC236}">
                <a16:creationId xmlns:a16="http://schemas.microsoft.com/office/drawing/2014/main" id="{1664A47E-04F2-FCEC-F3CD-FC8120F8CAB3}"/>
              </a:ext>
            </a:extLst>
          </p:cNvPr>
          <p:cNvSpPr/>
          <p:nvPr/>
        </p:nvSpPr>
        <p:spPr>
          <a:xfrm>
            <a:off x="6902976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7" name="Google Shape;7240;p75">
            <a:extLst>
              <a:ext uri="{FF2B5EF4-FFF2-40B4-BE49-F238E27FC236}">
                <a16:creationId xmlns:a16="http://schemas.microsoft.com/office/drawing/2014/main" id="{97C8B059-2847-2FBD-34AB-182A4B6CB4E0}"/>
              </a:ext>
            </a:extLst>
          </p:cNvPr>
          <p:cNvSpPr/>
          <p:nvPr/>
        </p:nvSpPr>
        <p:spPr>
          <a:xfrm>
            <a:off x="6946821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8" name="Google Shape;7240;p75">
            <a:extLst>
              <a:ext uri="{FF2B5EF4-FFF2-40B4-BE49-F238E27FC236}">
                <a16:creationId xmlns:a16="http://schemas.microsoft.com/office/drawing/2014/main" id="{12743EEF-ADE9-8D56-9E34-6BC02EA7352D}"/>
              </a:ext>
            </a:extLst>
          </p:cNvPr>
          <p:cNvSpPr/>
          <p:nvPr/>
        </p:nvSpPr>
        <p:spPr>
          <a:xfrm>
            <a:off x="6992821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39" name="Google Shape;7240;p75">
            <a:extLst>
              <a:ext uri="{FF2B5EF4-FFF2-40B4-BE49-F238E27FC236}">
                <a16:creationId xmlns:a16="http://schemas.microsoft.com/office/drawing/2014/main" id="{8A745CCD-540A-ABB6-98D9-D0B077B39D35}"/>
              </a:ext>
            </a:extLst>
          </p:cNvPr>
          <p:cNvSpPr/>
          <p:nvPr/>
        </p:nvSpPr>
        <p:spPr>
          <a:xfrm>
            <a:off x="7038817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0" name="Google Shape;7240;p75">
            <a:extLst>
              <a:ext uri="{FF2B5EF4-FFF2-40B4-BE49-F238E27FC236}">
                <a16:creationId xmlns:a16="http://schemas.microsoft.com/office/drawing/2014/main" id="{45423D32-5B88-05A5-82B9-88C83A8471EA}"/>
              </a:ext>
            </a:extLst>
          </p:cNvPr>
          <p:cNvSpPr/>
          <p:nvPr/>
        </p:nvSpPr>
        <p:spPr>
          <a:xfrm>
            <a:off x="7084817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1" name="Google Shape;7240;p75">
            <a:extLst>
              <a:ext uri="{FF2B5EF4-FFF2-40B4-BE49-F238E27FC236}">
                <a16:creationId xmlns:a16="http://schemas.microsoft.com/office/drawing/2014/main" id="{7E21FF8C-F763-DECD-7A52-58EB62396F3B}"/>
              </a:ext>
            </a:extLst>
          </p:cNvPr>
          <p:cNvSpPr/>
          <p:nvPr/>
        </p:nvSpPr>
        <p:spPr>
          <a:xfrm>
            <a:off x="7125654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2" name="Google Shape;7240;p75">
            <a:extLst>
              <a:ext uri="{FF2B5EF4-FFF2-40B4-BE49-F238E27FC236}">
                <a16:creationId xmlns:a16="http://schemas.microsoft.com/office/drawing/2014/main" id="{98ED740E-D045-0497-6FEB-6B95F618D36B}"/>
              </a:ext>
            </a:extLst>
          </p:cNvPr>
          <p:cNvSpPr/>
          <p:nvPr/>
        </p:nvSpPr>
        <p:spPr>
          <a:xfrm>
            <a:off x="7169499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3" name="Google Shape;7240;p75">
            <a:extLst>
              <a:ext uri="{FF2B5EF4-FFF2-40B4-BE49-F238E27FC236}">
                <a16:creationId xmlns:a16="http://schemas.microsoft.com/office/drawing/2014/main" id="{A766CC8B-83F9-4A4B-5BBE-3CD519AF4F2C}"/>
              </a:ext>
            </a:extLst>
          </p:cNvPr>
          <p:cNvSpPr/>
          <p:nvPr/>
        </p:nvSpPr>
        <p:spPr>
          <a:xfrm>
            <a:off x="7213344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4" name="Google Shape;7240;p75">
            <a:extLst>
              <a:ext uri="{FF2B5EF4-FFF2-40B4-BE49-F238E27FC236}">
                <a16:creationId xmlns:a16="http://schemas.microsoft.com/office/drawing/2014/main" id="{222AF091-2E8C-E11A-2A10-CDCFCE35B347}"/>
              </a:ext>
            </a:extLst>
          </p:cNvPr>
          <p:cNvSpPr/>
          <p:nvPr/>
        </p:nvSpPr>
        <p:spPr>
          <a:xfrm>
            <a:off x="7259344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5" name="Google Shape;7240;p75">
            <a:extLst>
              <a:ext uri="{FF2B5EF4-FFF2-40B4-BE49-F238E27FC236}">
                <a16:creationId xmlns:a16="http://schemas.microsoft.com/office/drawing/2014/main" id="{B2A1581C-F663-3731-04FF-BAD2945347F4}"/>
              </a:ext>
            </a:extLst>
          </p:cNvPr>
          <p:cNvSpPr/>
          <p:nvPr/>
        </p:nvSpPr>
        <p:spPr>
          <a:xfrm>
            <a:off x="7305341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6" name="Google Shape;7240;p75">
            <a:extLst>
              <a:ext uri="{FF2B5EF4-FFF2-40B4-BE49-F238E27FC236}">
                <a16:creationId xmlns:a16="http://schemas.microsoft.com/office/drawing/2014/main" id="{41594C7A-1D21-C52F-5D2D-CF5C04E2403A}"/>
              </a:ext>
            </a:extLst>
          </p:cNvPr>
          <p:cNvSpPr/>
          <p:nvPr/>
        </p:nvSpPr>
        <p:spPr>
          <a:xfrm>
            <a:off x="7351340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7" name="Google Shape;7240;p75">
            <a:extLst>
              <a:ext uri="{FF2B5EF4-FFF2-40B4-BE49-F238E27FC236}">
                <a16:creationId xmlns:a16="http://schemas.microsoft.com/office/drawing/2014/main" id="{15991D0C-56D7-DC3E-C734-50896F2834B7}"/>
              </a:ext>
            </a:extLst>
          </p:cNvPr>
          <p:cNvSpPr/>
          <p:nvPr/>
        </p:nvSpPr>
        <p:spPr>
          <a:xfrm>
            <a:off x="7394332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8" name="Google Shape;7240;p75">
            <a:extLst>
              <a:ext uri="{FF2B5EF4-FFF2-40B4-BE49-F238E27FC236}">
                <a16:creationId xmlns:a16="http://schemas.microsoft.com/office/drawing/2014/main" id="{FA7EB28E-2FBA-DE88-7ADE-E4522F869D5F}"/>
              </a:ext>
            </a:extLst>
          </p:cNvPr>
          <p:cNvSpPr/>
          <p:nvPr/>
        </p:nvSpPr>
        <p:spPr>
          <a:xfrm>
            <a:off x="7438177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49" name="Google Shape;7240;p75">
            <a:extLst>
              <a:ext uri="{FF2B5EF4-FFF2-40B4-BE49-F238E27FC236}">
                <a16:creationId xmlns:a16="http://schemas.microsoft.com/office/drawing/2014/main" id="{87C3EE55-3E12-0229-1D82-103CBB1F6372}"/>
              </a:ext>
            </a:extLst>
          </p:cNvPr>
          <p:cNvSpPr/>
          <p:nvPr/>
        </p:nvSpPr>
        <p:spPr>
          <a:xfrm>
            <a:off x="7482022" y="364838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0" name="Google Shape;7240;p75">
            <a:extLst>
              <a:ext uri="{FF2B5EF4-FFF2-40B4-BE49-F238E27FC236}">
                <a16:creationId xmlns:a16="http://schemas.microsoft.com/office/drawing/2014/main" id="{F2399193-A7F1-8845-4BB9-27E09503C390}"/>
              </a:ext>
            </a:extLst>
          </p:cNvPr>
          <p:cNvSpPr/>
          <p:nvPr/>
        </p:nvSpPr>
        <p:spPr>
          <a:xfrm>
            <a:off x="7528021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1" name="Google Shape;7240;p75">
            <a:extLst>
              <a:ext uri="{FF2B5EF4-FFF2-40B4-BE49-F238E27FC236}">
                <a16:creationId xmlns:a16="http://schemas.microsoft.com/office/drawing/2014/main" id="{36C9093B-9950-3F24-D376-0F38228C8C05}"/>
              </a:ext>
            </a:extLst>
          </p:cNvPr>
          <p:cNvSpPr/>
          <p:nvPr/>
        </p:nvSpPr>
        <p:spPr>
          <a:xfrm>
            <a:off x="7574018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2" name="Google Shape;7240;p75">
            <a:extLst>
              <a:ext uri="{FF2B5EF4-FFF2-40B4-BE49-F238E27FC236}">
                <a16:creationId xmlns:a16="http://schemas.microsoft.com/office/drawing/2014/main" id="{9681289B-2FE3-A200-B9F0-E1D1FEAB746E}"/>
              </a:ext>
            </a:extLst>
          </p:cNvPr>
          <p:cNvSpPr/>
          <p:nvPr/>
        </p:nvSpPr>
        <p:spPr>
          <a:xfrm>
            <a:off x="7620018" y="3648386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3" name="Google Shape;7240;p75">
            <a:extLst>
              <a:ext uri="{FF2B5EF4-FFF2-40B4-BE49-F238E27FC236}">
                <a16:creationId xmlns:a16="http://schemas.microsoft.com/office/drawing/2014/main" id="{011DFD23-562B-1CCA-2179-44374E655E3C}"/>
              </a:ext>
            </a:extLst>
          </p:cNvPr>
          <p:cNvSpPr/>
          <p:nvPr/>
        </p:nvSpPr>
        <p:spPr>
          <a:xfrm>
            <a:off x="6591103" y="3601481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4" name="Google Shape;7240;p75">
            <a:extLst>
              <a:ext uri="{FF2B5EF4-FFF2-40B4-BE49-F238E27FC236}">
                <a16:creationId xmlns:a16="http://schemas.microsoft.com/office/drawing/2014/main" id="{46A052FB-4ECC-EC9C-B215-7A62EC3584D5}"/>
              </a:ext>
            </a:extLst>
          </p:cNvPr>
          <p:cNvSpPr/>
          <p:nvPr/>
        </p:nvSpPr>
        <p:spPr>
          <a:xfrm>
            <a:off x="6634948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5" name="Google Shape;7240;p75">
            <a:extLst>
              <a:ext uri="{FF2B5EF4-FFF2-40B4-BE49-F238E27FC236}">
                <a16:creationId xmlns:a16="http://schemas.microsoft.com/office/drawing/2014/main" id="{CADA73FA-5CF3-DD70-94BF-8FAE2C95C81D}"/>
              </a:ext>
            </a:extLst>
          </p:cNvPr>
          <p:cNvSpPr/>
          <p:nvPr/>
        </p:nvSpPr>
        <p:spPr>
          <a:xfrm>
            <a:off x="6678793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6" name="Google Shape;7240;p75">
            <a:extLst>
              <a:ext uri="{FF2B5EF4-FFF2-40B4-BE49-F238E27FC236}">
                <a16:creationId xmlns:a16="http://schemas.microsoft.com/office/drawing/2014/main" id="{06D79B69-789B-8913-01EA-C558376472BF}"/>
              </a:ext>
            </a:extLst>
          </p:cNvPr>
          <p:cNvSpPr/>
          <p:nvPr/>
        </p:nvSpPr>
        <p:spPr>
          <a:xfrm>
            <a:off x="6724793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7" name="Google Shape;7240;p75">
            <a:extLst>
              <a:ext uri="{FF2B5EF4-FFF2-40B4-BE49-F238E27FC236}">
                <a16:creationId xmlns:a16="http://schemas.microsoft.com/office/drawing/2014/main" id="{CAB5F851-48C9-BF49-4D38-529B3A256DFA}"/>
              </a:ext>
            </a:extLst>
          </p:cNvPr>
          <p:cNvSpPr/>
          <p:nvPr/>
        </p:nvSpPr>
        <p:spPr>
          <a:xfrm>
            <a:off x="6770789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8" name="Google Shape;7240;p75">
            <a:extLst>
              <a:ext uri="{FF2B5EF4-FFF2-40B4-BE49-F238E27FC236}">
                <a16:creationId xmlns:a16="http://schemas.microsoft.com/office/drawing/2014/main" id="{3AC902F8-5B2E-2F07-375A-0BC67DDA5064}"/>
              </a:ext>
            </a:extLst>
          </p:cNvPr>
          <p:cNvSpPr/>
          <p:nvPr/>
        </p:nvSpPr>
        <p:spPr>
          <a:xfrm>
            <a:off x="6816789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59" name="Google Shape;7240;p75">
            <a:extLst>
              <a:ext uri="{FF2B5EF4-FFF2-40B4-BE49-F238E27FC236}">
                <a16:creationId xmlns:a16="http://schemas.microsoft.com/office/drawing/2014/main" id="{154F80CA-FC92-3391-18D2-885807EDC891}"/>
              </a:ext>
            </a:extLst>
          </p:cNvPr>
          <p:cNvSpPr/>
          <p:nvPr/>
        </p:nvSpPr>
        <p:spPr>
          <a:xfrm>
            <a:off x="6859781" y="3601481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0" name="Google Shape;7240;p75">
            <a:extLst>
              <a:ext uri="{FF2B5EF4-FFF2-40B4-BE49-F238E27FC236}">
                <a16:creationId xmlns:a16="http://schemas.microsoft.com/office/drawing/2014/main" id="{E71AA01E-6DA9-8D7D-D6B8-2F04A7BE6FB5}"/>
              </a:ext>
            </a:extLst>
          </p:cNvPr>
          <p:cNvSpPr/>
          <p:nvPr/>
        </p:nvSpPr>
        <p:spPr>
          <a:xfrm>
            <a:off x="6903626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1" name="Google Shape;7240;p75">
            <a:extLst>
              <a:ext uri="{FF2B5EF4-FFF2-40B4-BE49-F238E27FC236}">
                <a16:creationId xmlns:a16="http://schemas.microsoft.com/office/drawing/2014/main" id="{62FDD123-114E-2ED3-FA31-E1547C215A71}"/>
              </a:ext>
            </a:extLst>
          </p:cNvPr>
          <p:cNvSpPr/>
          <p:nvPr/>
        </p:nvSpPr>
        <p:spPr>
          <a:xfrm>
            <a:off x="6947471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2" name="Google Shape;7240;p75">
            <a:extLst>
              <a:ext uri="{FF2B5EF4-FFF2-40B4-BE49-F238E27FC236}">
                <a16:creationId xmlns:a16="http://schemas.microsoft.com/office/drawing/2014/main" id="{4C8B25C6-40AC-7495-19BF-95B0951BBFAE}"/>
              </a:ext>
            </a:extLst>
          </p:cNvPr>
          <p:cNvSpPr/>
          <p:nvPr/>
        </p:nvSpPr>
        <p:spPr>
          <a:xfrm>
            <a:off x="6993470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3" name="Google Shape;7240;p75">
            <a:extLst>
              <a:ext uri="{FF2B5EF4-FFF2-40B4-BE49-F238E27FC236}">
                <a16:creationId xmlns:a16="http://schemas.microsoft.com/office/drawing/2014/main" id="{492E7932-DEAD-8DAA-FE16-F08F3C6B162B}"/>
              </a:ext>
            </a:extLst>
          </p:cNvPr>
          <p:cNvSpPr/>
          <p:nvPr/>
        </p:nvSpPr>
        <p:spPr>
          <a:xfrm>
            <a:off x="7039467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4" name="Google Shape;7240;p75">
            <a:extLst>
              <a:ext uri="{FF2B5EF4-FFF2-40B4-BE49-F238E27FC236}">
                <a16:creationId xmlns:a16="http://schemas.microsoft.com/office/drawing/2014/main" id="{5311FAF4-17C7-6602-024B-ADB1512C2706}"/>
              </a:ext>
            </a:extLst>
          </p:cNvPr>
          <p:cNvSpPr/>
          <p:nvPr/>
        </p:nvSpPr>
        <p:spPr>
          <a:xfrm>
            <a:off x="7085466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5" name="Google Shape;7240;p75">
            <a:extLst>
              <a:ext uri="{FF2B5EF4-FFF2-40B4-BE49-F238E27FC236}">
                <a16:creationId xmlns:a16="http://schemas.microsoft.com/office/drawing/2014/main" id="{6C1FF2AB-8DD5-B92C-4887-D075326A8891}"/>
              </a:ext>
            </a:extLst>
          </p:cNvPr>
          <p:cNvSpPr/>
          <p:nvPr/>
        </p:nvSpPr>
        <p:spPr>
          <a:xfrm>
            <a:off x="7126304" y="3601481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6" name="Google Shape;7240;p75">
            <a:extLst>
              <a:ext uri="{FF2B5EF4-FFF2-40B4-BE49-F238E27FC236}">
                <a16:creationId xmlns:a16="http://schemas.microsoft.com/office/drawing/2014/main" id="{9D9BF7AE-B5B1-0716-1817-275D7A023274}"/>
              </a:ext>
            </a:extLst>
          </p:cNvPr>
          <p:cNvSpPr/>
          <p:nvPr/>
        </p:nvSpPr>
        <p:spPr>
          <a:xfrm>
            <a:off x="7170149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7" name="Google Shape;7240;p75">
            <a:extLst>
              <a:ext uri="{FF2B5EF4-FFF2-40B4-BE49-F238E27FC236}">
                <a16:creationId xmlns:a16="http://schemas.microsoft.com/office/drawing/2014/main" id="{BC4449DA-364D-6BBB-DB50-4CA684D59F27}"/>
              </a:ext>
            </a:extLst>
          </p:cNvPr>
          <p:cNvSpPr/>
          <p:nvPr/>
        </p:nvSpPr>
        <p:spPr>
          <a:xfrm>
            <a:off x="7213994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8" name="Google Shape;7240;p75">
            <a:extLst>
              <a:ext uri="{FF2B5EF4-FFF2-40B4-BE49-F238E27FC236}">
                <a16:creationId xmlns:a16="http://schemas.microsoft.com/office/drawing/2014/main" id="{A4CF4456-E2B8-FD86-4EA5-8016EBA4044E}"/>
              </a:ext>
            </a:extLst>
          </p:cNvPr>
          <p:cNvSpPr/>
          <p:nvPr/>
        </p:nvSpPr>
        <p:spPr>
          <a:xfrm>
            <a:off x="7259993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69" name="Google Shape;7240;p75">
            <a:extLst>
              <a:ext uri="{FF2B5EF4-FFF2-40B4-BE49-F238E27FC236}">
                <a16:creationId xmlns:a16="http://schemas.microsoft.com/office/drawing/2014/main" id="{20E72099-0EE0-C446-3ABE-8E31F7F5A96E}"/>
              </a:ext>
            </a:extLst>
          </p:cNvPr>
          <p:cNvSpPr/>
          <p:nvPr/>
        </p:nvSpPr>
        <p:spPr>
          <a:xfrm>
            <a:off x="7305990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0" name="Google Shape;7240;p75">
            <a:extLst>
              <a:ext uri="{FF2B5EF4-FFF2-40B4-BE49-F238E27FC236}">
                <a16:creationId xmlns:a16="http://schemas.microsoft.com/office/drawing/2014/main" id="{74F21E79-F363-B5EB-E6AA-380A5C7D48D8}"/>
              </a:ext>
            </a:extLst>
          </p:cNvPr>
          <p:cNvSpPr/>
          <p:nvPr/>
        </p:nvSpPr>
        <p:spPr>
          <a:xfrm>
            <a:off x="7351990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1" name="Google Shape;7240;p75">
            <a:extLst>
              <a:ext uri="{FF2B5EF4-FFF2-40B4-BE49-F238E27FC236}">
                <a16:creationId xmlns:a16="http://schemas.microsoft.com/office/drawing/2014/main" id="{9B92024F-2438-D4C5-257A-DDE9D0718702}"/>
              </a:ext>
            </a:extLst>
          </p:cNvPr>
          <p:cNvSpPr/>
          <p:nvPr/>
        </p:nvSpPr>
        <p:spPr>
          <a:xfrm>
            <a:off x="7394981" y="3601481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2" name="Google Shape;7240;p75">
            <a:extLst>
              <a:ext uri="{FF2B5EF4-FFF2-40B4-BE49-F238E27FC236}">
                <a16:creationId xmlns:a16="http://schemas.microsoft.com/office/drawing/2014/main" id="{3734F33E-8991-708E-EBA1-C7078DC1A84D}"/>
              </a:ext>
            </a:extLst>
          </p:cNvPr>
          <p:cNvSpPr/>
          <p:nvPr/>
        </p:nvSpPr>
        <p:spPr>
          <a:xfrm>
            <a:off x="7438827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3" name="Google Shape;7240;p75">
            <a:extLst>
              <a:ext uri="{FF2B5EF4-FFF2-40B4-BE49-F238E27FC236}">
                <a16:creationId xmlns:a16="http://schemas.microsoft.com/office/drawing/2014/main" id="{A348B868-7ADB-1E17-412E-410984CF7C9A}"/>
              </a:ext>
            </a:extLst>
          </p:cNvPr>
          <p:cNvSpPr/>
          <p:nvPr/>
        </p:nvSpPr>
        <p:spPr>
          <a:xfrm>
            <a:off x="7482672" y="3601480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4" name="Google Shape;7240;p75">
            <a:extLst>
              <a:ext uri="{FF2B5EF4-FFF2-40B4-BE49-F238E27FC236}">
                <a16:creationId xmlns:a16="http://schemas.microsoft.com/office/drawing/2014/main" id="{A679CD1F-3F7C-404E-6215-E379CBE55D79}"/>
              </a:ext>
            </a:extLst>
          </p:cNvPr>
          <p:cNvSpPr/>
          <p:nvPr/>
        </p:nvSpPr>
        <p:spPr>
          <a:xfrm>
            <a:off x="7528671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5" name="Google Shape;7240;p75">
            <a:extLst>
              <a:ext uri="{FF2B5EF4-FFF2-40B4-BE49-F238E27FC236}">
                <a16:creationId xmlns:a16="http://schemas.microsoft.com/office/drawing/2014/main" id="{F565B6D5-5AF3-623D-9D0F-45B2329D81C1}"/>
              </a:ext>
            </a:extLst>
          </p:cNvPr>
          <p:cNvSpPr/>
          <p:nvPr/>
        </p:nvSpPr>
        <p:spPr>
          <a:xfrm>
            <a:off x="7574668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6" name="Google Shape;7240;p75">
            <a:extLst>
              <a:ext uri="{FF2B5EF4-FFF2-40B4-BE49-F238E27FC236}">
                <a16:creationId xmlns:a16="http://schemas.microsoft.com/office/drawing/2014/main" id="{D20ACAE0-D6E8-C05F-4203-ED3C52A2B968}"/>
              </a:ext>
            </a:extLst>
          </p:cNvPr>
          <p:cNvSpPr/>
          <p:nvPr/>
        </p:nvSpPr>
        <p:spPr>
          <a:xfrm>
            <a:off x="7620667" y="3601479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7" name="Google Shape;7240;p75">
            <a:extLst>
              <a:ext uri="{FF2B5EF4-FFF2-40B4-BE49-F238E27FC236}">
                <a16:creationId xmlns:a16="http://schemas.microsoft.com/office/drawing/2014/main" id="{B6B11553-1412-EC7E-DFED-F0DF3398F3FA}"/>
              </a:ext>
            </a:extLst>
          </p:cNvPr>
          <p:cNvSpPr/>
          <p:nvPr/>
        </p:nvSpPr>
        <p:spPr>
          <a:xfrm>
            <a:off x="6590453" y="3556021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8" name="Google Shape;7240;p75">
            <a:extLst>
              <a:ext uri="{FF2B5EF4-FFF2-40B4-BE49-F238E27FC236}">
                <a16:creationId xmlns:a16="http://schemas.microsoft.com/office/drawing/2014/main" id="{8BDCDD6B-ECF0-8A43-11F4-C617A54E3511}"/>
              </a:ext>
            </a:extLst>
          </p:cNvPr>
          <p:cNvSpPr/>
          <p:nvPr/>
        </p:nvSpPr>
        <p:spPr>
          <a:xfrm>
            <a:off x="6634299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79" name="Google Shape;7240;p75">
            <a:extLst>
              <a:ext uri="{FF2B5EF4-FFF2-40B4-BE49-F238E27FC236}">
                <a16:creationId xmlns:a16="http://schemas.microsoft.com/office/drawing/2014/main" id="{854E5C67-5133-A469-2500-E770F3B51F4B}"/>
              </a:ext>
            </a:extLst>
          </p:cNvPr>
          <p:cNvSpPr/>
          <p:nvPr/>
        </p:nvSpPr>
        <p:spPr>
          <a:xfrm>
            <a:off x="6678144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0" name="Google Shape;7240;p75">
            <a:extLst>
              <a:ext uri="{FF2B5EF4-FFF2-40B4-BE49-F238E27FC236}">
                <a16:creationId xmlns:a16="http://schemas.microsoft.com/office/drawing/2014/main" id="{4A70D205-F47E-885C-5553-56920BDC4A9A}"/>
              </a:ext>
            </a:extLst>
          </p:cNvPr>
          <p:cNvSpPr/>
          <p:nvPr/>
        </p:nvSpPr>
        <p:spPr>
          <a:xfrm>
            <a:off x="6724143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1" name="Google Shape;7240;p75">
            <a:extLst>
              <a:ext uri="{FF2B5EF4-FFF2-40B4-BE49-F238E27FC236}">
                <a16:creationId xmlns:a16="http://schemas.microsoft.com/office/drawing/2014/main" id="{AC8677C6-81C1-84B1-68F8-0283E2E315FD}"/>
              </a:ext>
            </a:extLst>
          </p:cNvPr>
          <p:cNvSpPr/>
          <p:nvPr/>
        </p:nvSpPr>
        <p:spPr>
          <a:xfrm>
            <a:off x="6770140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BDF5FE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2" name="Google Shape;7240;p75">
            <a:extLst>
              <a:ext uri="{FF2B5EF4-FFF2-40B4-BE49-F238E27FC236}">
                <a16:creationId xmlns:a16="http://schemas.microsoft.com/office/drawing/2014/main" id="{746D59B0-DFFF-C0E3-900F-554E2975FE81}"/>
              </a:ext>
            </a:extLst>
          </p:cNvPr>
          <p:cNvSpPr/>
          <p:nvPr/>
        </p:nvSpPr>
        <p:spPr>
          <a:xfrm>
            <a:off x="6816139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3" name="Google Shape;7240;p75">
            <a:extLst>
              <a:ext uri="{FF2B5EF4-FFF2-40B4-BE49-F238E27FC236}">
                <a16:creationId xmlns:a16="http://schemas.microsoft.com/office/drawing/2014/main" id="{ACEF82B8-9920-09EB-7515-6E73B4CA0D43}"/>
              </a:ext>
            </a:extLst>
          </p:cNvPr>
          <p:cNvSpPr/>
          <p:nvPr/>
        </p:nvSpPr>
        <p:spPr>
          <a:xfrm>
            <a:off x="6859131" y="3556021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4" name="Google Shape;7240;p75">
            <a:extLst>
              <a:ext uri="{FF2B5EF4-FFF2-40B4-BE49-F238E27FC236}">
                <a16:creationId xmlns:a16="http://schemas.microsoft.com/office/drawing/2014/main" id="{3BDD47C5-8AE6-0D96-390C-9915D343D974}"/>
              </a:ext>
            </a:extLst>
          </p:cNvPr>
          <p:cNvSpPr/>
          <p:nvPr/>
        </p:nvSpPr>
        <p:spPr>
          <a:xfrm>
            <a:off x="6902976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5" name="Google Shape;7240;p75">
            <a:extLst>
              <a:ext uri="{FF2B5EF4-FFF2-40B4-BE49-F238E27FC236}">
                <a16:creationId xmlns:a16="http://schemas.microsoft.com/office/drawing/2014/main" id="{5E509589-ECE8-55B2-CFF0-CB9D0D1BB490}"/>
              </a:ext>
            </a:extLst>
          </p:cNvPr>
          <p:cNvSpPr/>
          <p:nvPr/>
        </p:nvSpPr>
        <p:spPr>
          <a:xfrm>
            <a:off x="6946821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6" name="Google Shape;7240;p75">
            <a:extLst>
              <a:ext uri="{FF2B5EF4-FFF2-40B4-BE49-F238E27FC236}">
                <a16:creationId xmlns:a16="http://schemas.microsoft.com/office/drawing/2014/main" id="{B6176B14-2C6B-B9B8-8622-F7C632C58B0C}"/>
              </a:ext>
            </a:extLst>
          </p:cNvPr>
          <p:cNvSpPr/>
          <p:nvPr/>
        </p:nvSpPr>
        <p:spPr>
          <a:xfrm>
            <a:off x="6992821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99EBF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7" name="Google Shape;7240;p75">
            <a:extLst>
              <a:ext uri="{FF2B5EF4-FFF2-40B4-BE49-F238E27FC236}">
                <a16:creationId xmlns:a16="http://schemas.microsoft.com/office/drawing/2014/main" id="{0C556675-B449-2303-9AAC-72D01E0BA468}"/>
              </a:ext>
            </a:extLst>
          </p:cNvPr>
          <p:cNvSpPr/>
          <p:nvPr/>
        </p:nvSpPr>
        <p:spPr>
          <a:xfrm>
            <a:off x="7038817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8" name="Google Shape;7240;p75">
            <a:extLst>
              <a:ext uri="{FF2B5EF4-FFF2-40B4-BE49-F238E27FC236}">
                <a16:creationId xmlns:a16="http://schemas.microsoft.com/office/drawing/2014/main" id="{8B8B625A-A372-BF56-F31C-CC2FA5F736DF}"/>
              </a:ext>
            </a:extLst>
          </p:cNvPr>
          <p:cNvSpPr/>
          <p:nvPr/>
        </p:nvSpPr>
        <p:spPr>
          <a:xfrm>
            <a:off x="7084817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89" name="Google Shape;7240;p75">
            <a:extLst>
              <a:ext uri="{FF2B5EF4-FFF2-40B4-BE49-F238E27FC236}">
                <a16:creationId xmlns:a16="http://schemas.microsoft.com/office/drawing/2014/main" id="{2E3DE470-BE40-F1E3-EA9F-5E4CD50E0788}"/>
              </a:ext>
            </a:extLst>
          </p:cNvPr>
          <p:cNvSpPr/>
          <p:nvPr/>
        </p:nvSpPr>
        <p:spPr>
          <a:xfrm>
            <a:off x="7125654" y="3556021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0" name="Google Shape;7240;p75">
            <a:extLst>
              <a:ext uri="{FF2B5EF4-FFF2-40B4-BE49-F238E27FC236}">
                <a16:creationId xmlns:a16="http://schemas.microsoft.com/office/drawing/2014/main" id="{57C561BE-D1F9-A05A-E3F1-1F25009D6C65}"/>
              </a:ext>
            </a:extLst>
          </p:cNvPr>
          <p:cNvSpPr/>
          <p:nvPr/>
        </p:nvSpPr>
        <p:spPr>
          <a:xfrm>
            <a:off x="7169499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1" name="Google Shape;7240;p75">
            <a:extLst>
              <a:ext uri="{FF2B5EF4-FFF2-40B4-BE49-F238E27FC236}">
                <a16:creationId xmlns:a16="http://schemas.microsoft.com/office/drawing/2014/main" id="{19F66BDF-8282-70B6-6490-2D037E7B264C}"/>
              </a:ext>
            </a:extLst>
          </p:cNvPr>
          <p:cNvSpPr/>
          <p:nvPr/>
        </p:nvSpPr>
        <p:spPr>
          <a:xfrm>
            <a:off x="7213344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5AD3F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2" name="Google Shape;7240;p75">
            <a:extLst>
              <a:ext uri="{FF2B5EF4-FFF2-40B4-BE49-F238E27FC236}">
                <a16:creationId xmlns:a16="http://schemas.microsoft.com/office/drawing/2014/main" id="{2A434F60-6C33-CDCB-BECC-7757AA3379A2}"/>
              </a:ext>
            </a:extLst>
          </p:cNvPr>
          <p:cNvSpPr/>
          <p:nvPr/>
        </p:nvSpPr>
        <p:spPr>
          <a:xfrm>
            <a:off x="7259344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3" name="Google Shape;7240;p75">
            <a:extLst>
              <a:ext uri="{FF2B5EF4-FFF2-40B4-BE49-F238E27FC236}">
                <a16:creationId xmlns:a16="http://schemas.microsoft.com/office/drawing/2014/main" id="{F8AA34AF-3A8C-CDCA-9032-674462641A4A}"/>
              </a:ext>
            </a:extLst>
          </p:cNvPr>
          <p:cNvSpPr/>
          <p:nvPr/>
        </p:nvSpPr>
        <p:spPr>
          <a:xfrm>
            <a:off x="7305341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4" name="Google Shape;7240;p75">
            <a:extLst>
              <a:ext uri="{FF2B5EF4-FFF2-40B4-BE49-F238E27FC236}">
                <a16:creationId xmlns:a16="http://schemas.microsoft.com/office/drawing/2014/main" id="{BD049961-13F8-F2D4-37B9-B64C22B95DDD}"/>
              </a:ext>
            </a:extLst>
          </p:cNvPr>
          <p:cNvSpPr/>
          <p:nvPr/>
        </p:nvSpPr>
        <p:spPr>
          <a:xfrm>
            <a:off x="7351340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5" name="Google Shape;7240;p75">
            <a:extLst>
              <a:ext uri="{FF2B5EF4-FFF2-40B4-BE49-F238E27FC236}">
                <a16:creationId xmlns:a16="http://schemas.microsoft.com/office/drawing/2014/main" id="{69F80B64-F63F-C45B-072B-4443E471B7BB}"/>
              </a:ext>
            </a:extLst>
          </p:cNvPr>
          <p:cNvSpPr/>
          <p:nvPr/>
        </p:nvSpPr>
        <p:spPr>
          <a:xfrm>
            <a:off x="7394332" y="3556021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6" name="Google Shape;7240;p75">
            <a:extLst>
              <a:ext uri="{FF2B5EF4-FFF2-40B4-BE49-F238E27FC236}">
                <a16:creationId xmlns:a16="http://schemas.microsoft.com/office/drawing/2014/main" id="{0B379296-04F1-C618-3E50-DD4CCC2296FD}"/>
              </a:ext>
            </a:extLst>
          </p:cNvPr>
          <p:cNvSpPr/>
          <p:nvPr/>
        </p:nvSpPr>
        <p:spPr>
          <a:xfrm>
            <a:off x="7438177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00B0F0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7" name="Google Shape;7240;p75">
            <a:extLst>
              <a:ext uri="{FF2B5EF4-FFF2-40B4-BE49-F238E27FC236}">
                <a16:creationId xmlns:a16="http://schemas.microsoft.com/office/drawing/2014/main" id="{32C0963B-021A-51DF-3053-CE58D1DBF90B}"/>
              </a:ext>
            </a:extLst>
          </p:cNvPr>
          <p:cNvSpPr/>
          <p:nvPr/>
        </p:nvSpPr>
        <p:spPr>
          <a:xfrm>
            <a:off x="7482022" y="3556020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8" name="Google Shape;7240;p75">
            <a:extLst>
              <a:ext uri="{FF2B5EF4-FFF2-40B4-BE49-F238E27FC236}">
                <a16:creationId xmlns:a16="http://schemas.microsoft.com/office/drawing/2014/main" id="{1E67EE33-9C1F-6E5A-B357-75FFFABBFAE7}"/>
              </a:ext>
            </a:extLst>
          </p:cNvPr>
          <p:cNvSpPr/>
          <p:nvPr/>
        </p:nvSpPr>
        <p:spPr>
          <a:xfrm>
            <a:off x="7528021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099" name="Google Shape;7240;p75">
            <a:extLst>
              <a:ext uri="{FF2B5EF4-FFF2-40B4-BE49-F238E27FC236}">
                <a16:creationId xmlns:a16="http://schemas.microsoft.com/office/drawing/2014/main" id="{85796338-2C65-2B86-90A1-5219F34A68C2}"/>
              </a:ext>
            </a:extLst>
          </p:cNvPr>
          <p:cNvSpPr/>
          <p:nvPr/>
        </p:nvSpPr>
        <p:spPr>
          <a:xfrm>
            <a:off x="7574018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0" name="Google Shape;7240;p75">
            <a:extLst>
              <a:ext uri="{FF2B5EF4-FFF2-40B4-BE49-F238E27FC236}">
                <a16:creationId xmlns:a16="http://schemas.microsoft.com/office/drawing/2014/main" id="{D9D560E1-20CE-2A59-898C-426F5A100E64}"/>
              </a:ext>
            </a:extLst>
          </p:cNvPr>
          <p:cNvSpPr/>
          <p:nvPr/>
        </p:nvSpPr>
        <p:spPr>
          <a:xfrm>
            <a:off x="7620018" y="3556019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1" name="Google Shape;7240;p75">
            <a:extLst>
              <a:ext uri="{FF2B5EF4-FFF2-40B4-BE49-F238E27FC236}">
                <a16:creationId xmlns:a16="http://schemas.microsoft.com/office/drawing/2014/main" id="{922E545D-2444-980A-BAC3-3D533E60A026}"/>
              </a:ext>
            </a:extLst>
          </p:cNvPr>
          <p:cNvSpPr/>
          <p:nvPr/>
        </p:nvSpPr>
        <p:spPr>
          <a:xfrm>
            <a:off x="7665486" y="3878574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2" name="Google Shape;7240;p75">
            <a:extLst>
              <a:ext uri="{FF2B5EF4-FFF2-40B4-BE49-F238E27FC236}">
                <a16:creationId xmlns:a16="http://schemas.microsoft.com/office/drawing/2014/main" id="{6D483A52-A4CA-D028-A691-C8CF0293F129}"/>
              </a:ext>
            </a:extLst>
          </p:cNvPr>
          <p:cNvSpPr/>
          <p:nvPr/>
        </p:nvSpPr>
        <p:spPr>
          <a:xfrm>
            <a:off x="7664836" y="3833114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3" name="Google Shape;7240;p75">
            <a:extLst>
              <a:ext uri="{FF2B5EF4-FFF2-40B4-BE49-F238E27FC236}">
                <a16:creationId xmlns:a16="http://schemas.microsoft.com/office/drawing/2014/main" id="{CACFADA8-FE66-71DD-CAAC-E0D6F28E67D3}"/>
              </a:ext>
            </a:extLst>
          </p:cNvPr>
          <p:cNvSpPr/>
          <p:nvPr/>
        </p:nvSpPr>
        <p:spPr>
          <a:xfrm>
            <a:off x="7665486" y="3786207"/>
            <a:ext cx="180987" cy="184728"/>
          </a:xfrm>
          <a:prstGeom prst="cube">
            <a:avLst>
              <a:gd name="adj" fmla="val 75588"/>
            </a:avLst>
          </a:prstGeom>
          <a:solidFill>
            <a:srgbClr val="8C3FAA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4" name="Google Shape;7240;p75">
            <a:extLst>
              <a:ext uri="{FF2B5EF4-FFF2-40B4-BE49-F238E27FC236}">
                <a16:creationId xmlns:a16="http://schemas.microsoft.com/office/drawing/2014/main" id="{176C1BE0-F8E6-13D3-26F6-73812DB1CEF3}"/>
              </a:ext>
            </a:extLst>
          </p:cNvPr>
          <p:cNvSpPr/>
          <p:nvPr/>
        </p:nvSpPr>
        <p:spPr>
          <a:xfrm>
            <a:off x="7664836" y="374074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5" name="Google Shape;7240;p75">
            <a:extLst>
              <a:ext uri="{FF2B5EF4-FFF2-40B4-BE49-F238E27FC236}">
                <a16:creationId xmlns:a16="http://schemas.microsoft.com/office/drawing/2014/main" id="{451702E4-323D-7351-98E2-F0CA88AA0DDA}"/>
              </a:ext>
            </a:extLst>
          </p:cNvPr>
          <p:cNvSpPr/>
          <p:nvPr/>
        </p:nvSpPr>
        <p:spPr>
          <a:xfrm>
            <a:off x="7666137" y="369239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6" name="Google Shape;7240;p75">
            <a:extLst>
              <a:ext uri="{FF2B5EF4-FFF2-40B4-BE49-F238E27FC236}">
                <a16:creationId xmlns:a16="http://schemas.microsoft.com/office/drawing/2014/main" id="{51EE968D-7683-8203-E0FD-0BED0683536F}"/>
              </a:ext>
            </a:extLst>
          </p:cNvPr>
          <p:cNvSpPr/>
          <p:nvPr/>
        </p:nvSpPr>
        <p:spPr>
          <a:xfrm>
            <a:off x="7665488" y="3646937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7" name="Google Shape;7240;p75">
            <a:extLst>
              <a:ext uri="{FF2B5EF4-FFF2-40B4-BE49-F238E27FC236}">
                <a16:creationId xmlns:a16="http://schemas.microsoft.com/office/drawing/2014/main" id="{5F371943-5AF7-0746-E3F5-151C7BD77CDA}"/>
              </a:ext>
            </a:extLst>
          </p:cNvPr>
          <p:cNvSpPr/>
          <p:nvPr/>
        </p:nvSpPr>
        <p:spPr>
          <a:xfrm>
            <a:off x="7666137" y="3600030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8" name="Google Shape;7240;p75">
            <a:extLst>
              <a:ext uri="{FF2B5EF4-FFF2-40B4-BE49-F238E27FC236}">
                <a16:creationId xmlns:a16="http://schemas.microsoft.com/office/drawing/2014/main" id="{684335B5-32BC-0B76-8BC7-333581245947}"/>
              </a:ext>
            </a:extLst>
          </p:cNvPr>
          <p:cNvSpPr/>
          <p:nvPr/>
        </p:nvSpPr>
        <p:spPr>
          <a:xfrm>
            <a:off x="7665488" y="3554570"/>
            <a:ext cx="180987" cy="184728"/>
          </a:xfrm>
          <a:prstGeom prst="cube">
            <a:avLst>
              <a:gd name="adj" fmla="val 75588"/>
            </a:avLst>
          </a:prstGeom>
          <a:solidFill>
            <a:srgbClr val="038EC1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09" name="Google Shape;7240;p75">
            <a:extLst>
              <a:ext uri="{FF2B5EF4-FFF2-40B4-BE49-F238E27FC236}">
                <a16:creationId xmlns:a16="http://schemas.microsoft.com/office/drawing/2014/main" id="{AAF13A8B-B109-CA36-FFA4-4020A675A1BD}"/>
              </a:ext>
            </a:extLst>
          </p:cNvPr>
          <p:cNvSpPr/>
          <p:nvPr/>
        </p:nvSpPr>
        <p:spPr>
          <a:xfrm>
            <a:off x="6591103" y="3504773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0" name="Google Shape;7240;p75">
            <a:extLst>
              <a:ext uri="{FF2B5EF4-FFF2-40B4-BE49-F238E27FC236}">
                <a16:creationId xmlns:a16="http://schemas.microsoft.com/office/drawing/2014/main" id="{4AAEFB3A-6493-2717-2B73-29E29F2905C1}"/>
              </a:ext>
            </a:extLst>
          </p:cNvPr>
          <p:cNvSpPr/>
          <p:nvPr/>
        </p:nvSpPr>
        <p:spPr>
          <a:xfrm>
            <a:off x="6634948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1" name="Google Shape;7240;p75">
            <a:extLst>
              <a:ext uri="{FF2B5EF4-FFF2-40B4-BE49-F238E27FC236}">
                <a16:creationId xmlns:a16="http://schemas.microsoft.com/office/drawing/2014/main" id="{969AED58-E4C5-1478-6058-371973A34F6E}"/>
              </a:ext>
            </a:extLst>
          </p:cNvPr>
          <p:cNvSpPr/>
          <p:nvPr/>
        </p:nvSpPr>
        <p:spPr>
          <a:xfrm>
            <a:off x="6678793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2" name="Google Shape;7240;p75">
            <a:extLst>
              <a:ext uri="{FF2B5EF4-FFF2-40B4-BE49-F238E27FC236}">
                <a16:creationId xmlns:a16="http://schemas.microsoft.com/office/drawing/2014/main" id="{EA387076-07D6-A0DE-B4CC-B6D4BEC6538B}"/>
              </a:ext>
            </a:extLst>
          </p:cNvPr>
          <p:cNvSpPr/>
          <p:nvPr/>
        </p:nvSpPr>
        <p:spPr>
          <a:xfrm>
            <a:off x="6724793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3" name="Google Shape;7240;p75">
            <a:extLst>
              <a:ext uri="{FF2B5EF4-FFF2-40B4-BE49-F238E27FC236}">
                <a16:creationId xmlns:a16="http://schemas.microsoft.com/office/drawing/2014/main" id="{A08C7C88-554F-9053-E4FB-C46817376349}"/>
              </a:ext>
            </a:extLst>
          </p:cNvPr>
          <p:cNvSpPr/>
          <p:nvPr/>
        </p:nvSpPr>
        <p:spPr>
          <a:xfrm>
            <a:off x="6770789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4" name="Google Shape;7240;p75">
            <a:extLst>
              <a:ext uri="{FF2B5EF4-FFF2-40B4-BE49-F238E27FC236}">
                <a16:creationId xmlns:a16="http://schemas.microsoft.com/office/drawing/2014/main" id="{C43FC450-1562-E284-672F-E427E88357A0}"/>
              </a:ext>
            </a:extLst>
          </p:cNvPr>
          <p:cNvSpPr/>
          <p:nvPr/>
        </p:nvSpPr>
        <p:spPr>
          <a:xfrm>
            <a:off x="6816789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5" name="Google Shape;7240;p75">
            <a:extLst>
              <a:ext uri="{FF2B5EF4-FFF2-40B4-BE49-F238E27FC236}">
                <a16:creationId xmlns:a16="http://schemas.microsoft.com/office/drawing/2014/main" id="{1C325B31-7342-30D8-AB68-B545D3A89F94}"/>
              </a:ext>
            </a:extLst>
          </p:cNvPr>
          <p:cNvSpPr/>
          <p:nvPr/>
        </p:nvSpPr>
        <p:spPr>
          <a:xfrm>
            <a:off x="6859781" y="3504773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6" name="Google Shape;7240;p75">
            <a:extLst>
              <a:ext uri="{FF2B5EF4-FFF2-40B4-BE49-F238E27FC236}">
                <a16:creationId xmlns:a16="http://schemas.microsoft.com/office/drawing/2014/main" id="{30D3475B-4D50-F660-0F1C-1E902CBB4BBD}"/>
              </a:ext>
            </a:extLst>
          </p:cNvPr>
          <p:cNvSpPr/>
          <p:nvPr/>
        </p:nvSpPr>
        <p:spPr>
          <a:xfrm>
            <a:off x="6903626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7" name="Google Shape;7240;p75">
            <a:extLst>
              <a:ext uri="{FF2B5EF4-FFF2-40B4-BE49-F238E27FC236}">
                <a16:creationId xmlns:a16="http://schemas.microsoft.com/office/drawing/2014/main" id="{48094CAF-CD2B-241E-199B-1A6C2F284EC4}"/>
              </a:ext>
            </a:extLst>
          </p:cNvPr>
          <p:cNvSpPr/>
          <p:nvPr/>
        </p:nvSpPr>
        <p:spPr>
          <a:xfrm>
            <a:off x="6947471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8" name="Google Shape;7240;p75">
            <a:extLst>
              <a:ext uri="{FF2B5EF4-FFF2-40B4-BE49-F238E27FC236}">
                <a16:creationId xmlns:a16="http://schemas.microsoft.com/office/drawing/2014/main" id="{B3C75A47-356D-6CBD-74F5-585068115175}"/>
              </a:ext>
            </a:extLst>
          </p:cNvPr>
          <p:cNvSpPr/>
          <p:nvPr/>
        </p:nvSpPr>
        <p:spPr>
          <a:xfrm>
            <a:off x="6993470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19" name="Google Shape;7240;p75">
            <a:extLst>
              <a:ext uri="{FF2B5EF4-FFF2-40B4-BE49-F238E27FC236}">
                <a16:creationId xmlns:a16="http://schemas.microsoft.com/office/drawing/2014/main" id="{EBC9C526-D2D7-A816-3392-F032DAD6B928}"/>
              </a:ext>
            </a:extLst>
          </p:cNvPr>
          <p:cNvSpPr/>
          <p:nvPr/>
        </p:nvSpPr>
        <p:spPr>
          <a:xfrm>
            <a:off x="7039467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0" name="Google Shape;7240;p75">
            <a:extLst>
              <a:ext uri="{FF2B5EF4-FFF2-40B4-BE49-F238E27FC236}">
                <a16:creationId xmlns:a16="http://schemas.microsoft.com/office/drawing/2014/main" id="{A1BAFA68-216D-AE65-2555-A5617C1F3866}"/>
              </a:ext>
            </a:extLst>
          </p:cNvPr>
          <p:cNvSpPr/>
          <p:nvPr/>
        </p:nvSpPr>
        <p:spPr>
          <a:xfrm>
            <a:off x="7085466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1" name="Google Shape;7240;p75">
            <a:extLst>
              <a:ext uri="{FF2B5EF4-FFF2-40B4-BE49-F238E27FC236}">
                <a16:creationId xmlns:a16="http://schemas.microsoft.com/office/drawing/2014/main" id="{4F005536-833B-1B07-8E76-D68E3DEF6CC2}"/>
              </a:ext>
            </a:extLst>
          </p:cNvPr>
          <p:cNvSpPr/>
          <p:nvPr/>
        </p:nvSpPr>
        <p:spPr>
          <a:xfrm>
            <a:off x="7126304" y="3504773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2" name="Google Shape;7240;p75">
            <a:extLst>
              <a:ext uri="{FF2B5EF4-FFF2-40B4-BE49-F238E27FC236}">
                <a16:creationId xmlns:a16="http://schemas.microsoft.com/office/drawing/2014/main" id="{4B84E697-E90E-70A3-7BC2-DE1E0DB0C9F9}"/>
              </a:ext>
            </a:extLst>
          </p:cNvPr>
          <p:cNvSpPr/>
          <p:nvPr/>
        </p:nvSpPr>
        <p:spPr>
          <a:xfrm>
            <a:off x="7170149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3" name="Google Shape;7240;p75">
            <a:extLst>
              <a:ext uri="{FF2B5EF4-FFF2-40B4-BE49-F238E27FC236}">
                <a16:creationId xmlns:a16="http://schemas.microsoft.com/office/drawing/2014/main" id="{C119BF22-5E1E-6C49-9F94-A661A56419F1}"/>
              </a:ext>
            </a:extLst>
          </p:cNvPr>
          <p:cNvSpPr/>
          <p:nvPr/>
        </p:nvSpPr>
        <p:spPr>
          <a:xfrm>
            <a:off x="7213994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4" name="Google Shape;7240;p75">
            <a:extLst>
              <a:ext uri="{FF2B5EF4-FFF2-40B4-BE49-F238E27FC236}">
                <a16:creationId xmlns:a16="http://schemas.microsoft.com/office/drawing/2014/main" id="{3CCDEBDE-23C8-FFFB-7A7A-3E5D0DE30789}"/>
              </a:ext>
            </a:extLst>
          </p:cNvPr>
          <p:cNvSpPr/>
          <p:nvPr/>
        </p:nvSpPr>
        <p:spPr>
          <a:xfrm>
            <a:off x="7259993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5" name="Google Shape;7240;p75">
            <a:extLst>
              <a:ext uri="{FF2B5EF4-FFF2-40B4-BE49-F238E27FC236}">
                <a16:creationId xmlns:a16="http://schemas.microsoft.com/office/drawing/2014/main" id="{B5927D77-72BF-E5CA-5CDA-C3A4A206159F}"/>
              </a:ext>
            </a:extLst>
          </p:cNvPr>
          <p:cNvSpPr/>
          <p:nvPr/>
        </p:nvSpPr>
        <p:spPr>
          <a:xfrm>
            <a:off x="7305990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6" name="Google Shape;7240;p75">
            <a:extLst>
              <a:ext uri="{FF2B5EF4-FFF2-40B4-BE49-F238E27FC236}">
                <a16:creationId xmlns:a16="http://schemas.microsoft.com/office/drawing/2014/main" id="{25DC96C9-1EDF-1E10-B121-18A7AC6C486D}"/>
              </a:ext>
            </a:extLst>
          </p:cNvPr>
          <p:cNvSpPr/>
          <p:nvPr/>
        </p:nvSpPr>
        <p:spPr>
          <a:xfrm>
            <a:off x="7351990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7" name="Google Shape;7240;p75">
            <a:extLst>
              <a:ext uri="{FF2B5EF4-FFF2-40B4-BE49-F238E27FC236}">
                <a16:creationId xmlns:a16="http://schemas.microsoft.com/office/drawing/2014/main" id="{A2399FD4-5972-E0CA-0B3E-CFBECEA8B8CB}"/>
              </a:ext>
            </a:extLst>
          </p:cNvPr>
          <p:cNvSpPr/>
          <p:nvPr/>
        </p:nvSpPr>
        <p:spPr>
          <a:xfrm>
            <a:off x="7394981" y="3504773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8" name="Google Shape;7240;p75">
            <a:extLst>
              <a:ext uri="{FF2B5EF4-FFF2-40B4-BE49-F238E27FC236}">
                <a16:creationId xmlns:a16="http://schemas.microsoft.com/office/drawing/2014/main" id="{8BDC0668-4560-909B-3B5C-893E976F400E}"/>
              </a:ext>
            </a:extLst>
          </p:cNvPr>
          <p:cNvSpPr/>
          <p:nvPr/>
        </p:nvSpPr>
        <p:spPr>
          <a:xfrm>
            <a:off x="7438827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29" name="Google Shape;7240;p75">
            <a:extLst>
              <a:ext uri="{FF2B5EF4-FFF2-40B4-BE49-F238E27FC236}">
                <a16:creationId xmlns:a16="http://schemas.microsoft.com/office/drawing/2014/main" id="{1D02970A-0F48-2390-F44B-772613F91D35}"/>
              </a:ext>
            </a:extLst>
          </p:cNvPr>
          <p:cNvSpPr/>
          <p:nvPr/>
        </p:nvSpPr>
        <p:spPr>
          <a:xfrm>
            <a:off x="7482672" y="3504772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0" name="Google Shape;7240;p75">
            <a:extLst>
              <a:ext uri="{FF2B5EF4-FFF2-40B4-BE49-F238E27FC236}">
                <a16:creationId xmlns:a16="http://schemas.microsoft.com/office/drawing/2014/main" id="{41C11C20-94F7-7C3F-B736-E5BF4C707224}"/>
              </a:ext>
            </a:extLst>
          </p:cNvPr>
          <p:cNvSpPr/>
          <p:nvPr/>
        </p:nvSpPr>
        <p:spPr>
          <a:xfrm>
            <a:off x="7528671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1" name="Google Shape;7240;p75">
            <a:extLst>
              <a:ext uri="{FF2B5EF4-FFF2-40B4-BE49-F238E27FC236}">
                <a16:creationId xmlns:a16="http://schemas.microsoft.com/office/drawing/2014/main" id="{C781E41F-D834-9D3C-0A7D-9EB43DD6DD9E}"/>
              </a:ext>
            </a:extLst>
          </p:cNvPr>
          <p:cNvSpPr/>
          <p:nvPr/>
        </p:nvSpPr>
        <p:spPr>
          <a:xfrm>
            <a:off x="7574668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2" name="Google Shape;7240;p75">
            <a:extLst>
              <a:ext uri="{FF2B5EF4-FFF2-40B4-BE49-F238E27FC236}">
                <a16:creationId xmlns:a16="http://schemas.microsoft.com/office/drawing/2014/main" id="{4033864A-1F73-3DAE-F58B-550DB2D03E74}"/>
              </a:ext>
            </a:extLst>
          </p:cNvPr>
          <p:cNvSpPr/>
          <p:nvPr/>
        </p:nvSpPr>
        <p:spPr>
          <a:xfrm>
            <a:off x="7620667" y="3504771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3" name="Google Shape;7240;p75">
            <a:extLst>
              <a:ext uri="{FF2B5EF4-FFF2-40B4-BE49-F238E27FC236}">
                <a16:creationId xmlns:a16="http://schemas.microsoft.com/office/drawing/2014/main" id="{2D36AAD4-DC96-9AB4-F030-D25B42EC7C8C}"/>
              </a:ext>
            </a:extLst>
          </p:cNvPr>
          <p:cNvSpPr/>
          <p:nvPr/>
        </p:nvSpPr>
        <p:spPr>
          <a:xfrm>
            <a:off x="6590453" y="3459313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4" name="Google Shape;7240;p75">
            <a:extLst>
              <a:ext uri="{FF2B5EF4-FFF2-40B4-BE49-F238E27FC236}">
                <a16:creationId xmlns:a16="http://schemas.microsoft.com/office/drawing/2014/main" id="{1F226361-4D1C-129D-BE87-070F8FCBABB7}"/>
              </a:ext>
            </a:extLst>
          </p:cNvPr>
          <p:cNvSpPr/>
          <p:nvPr/>
        </p:nvSpPr>
        <p:spPr>
          <a:xfrm>
            <a:off x="6634299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5" name="Google Shape;7240;p75">
            <a:extLst>
              <a:ext uri="{FF2B5EF4-FFF2-40B4-BE49-F238E27FC236}">
                <a16:creationId xmlns:a16="http://schemas.microsoft.com/office/drawing/2014/main" id="{B4B7082A-66E8-0565-D299-9BE5E57F625F}"/>
              </a:ext>
            </a:extLst>
          </p:cNvPr>
          <p:cNvSpPr/>
          <p:nvPr/>
        </p:nvSpPr>
        <p:spPr>
          <a:xfrm>
            <a:off x="6678144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6" name="Google Shape;7240;p75">
            <a:extLst>
              <a:ext uri="{FF2B5EF4-FFF2-40B4-BE49-F238E27FC236}">
                <a16:creationId xmlns:a16="http://schemas.microsoft.com/office/drawing/2014/main" id="{E8B2049C-7D69-195C-0C54-BDFA53125CBE}"/>
              </a:ext>
            </a:extLst>
          </p:cNvPr>
          <p:cNvSpPr/>
          <p:nvPr/>
        </p:nvSpPr>
        <p:spPr>
          <a:xfrm>
            <a:off x="6724143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7" name="Google Shape;7240;p75">
            <a:extLst>
              <a:ext uri="{FF2B5EF4-FFF2-40B4-BE49-F238E27FC236}">
                <a16:creationId xmlns:a16="http://schemas.microsoft.com/office/drawing/2014/main" id="{004DB6A0-DDA1-0B58-6BA0-EA4C6D472B4B}"/>
              </a:ext>
            </a:extLst>
          </p:cNvPr>
          <p:cNvSpPr/>
          <p:nvPr/>
        </p:nvSpPr>
        <p:spPr>
          <a:xfrm>
            <a:off x="6770140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8" name="Google Shape;7240;p75">
            <a:extLst>
              <a:ext uri="{FF2B5EF4-FFF2-40B4-BE49-F238E27FC236}">
                <a16:creationId xmlns:a16="http://schemas.microsoft.com/office/drawing/2014/main" id="{A11B6890-D9B4-C9EE-7A51-19278E9DD3A6}"/>
              </a:ext>
            </a:extLst>
          </p:cNvPr>
          <p:cNvSpPr/>
          <p:nvPr/>
        </p:nvSpPr>
        <p:spPr>
          <a:xfrm>
            <a:off x="6816139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9" name="Google Shape;7240;p75">
            <a:extLst>
              <a:ext uri="{FF2B5EF4-FFF2-40B4-BE49-F238E27FC236}">
                <a16:creationId xmlns:a16="http://schemas.microsoft.com/office/drawing/2014/main" id="{8556D718-ACA6-C6B8-C066-870136252534}"/>
              </a:ext>
            </a:extLst>
          </p:cNvPr>
          <p:cNvSpPr/>
          <p:nvPr/>
        </p:nvSpPr>
        <p:spPr>
          <a:xfrm>
            <a:off x="6859131" y="3459313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0" name="Google Shape;7240;p75">
            <a:extLst>
              <a:ext uri="{FF2B5EF4-FFF2-40B4-BE49-F238E27FC236}">
                <a16:creationId xmlns:a16="http://schemas.microsoft.com/office/drawing/2014/main" id="{AE1ADF16-A7DA-3C96-0C58-88D600F160B1}"/>
              </a:ext>
            </a:extLst>
          </p:cNvPr>
          <p:cNvSpPr/>
          <p:nvPr/>
        </p:nvSpPr>
        <p:spPr>
          <a:xfrm>
            <a:off x="6902976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1" name="Google Shape;7240;p75">
            <a:extLst>
              <a:ext uri="{FF2B5EF4-FFF2-40B4-BE49-F238E27FC236}">
                <a16:creationId xmlns:a16="http://schemas.microsoft.com/office/drawing/2014/main" id="{A7CB5198-70EF-C3D9-99EA-BA18678DBB4F}"/>
              </a:ext>
            </a:extLst>
          </p:cNvPr>
          <p:cNvSpPr/>
          <p:nvPr/>
        </p:nvSpPr>
        <p:spPr>
          <a:xfrm>
            <a:off x="6946821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2" name="Google Shape;7240;p75">
            <a:extLst>
              <a:ext uri="{FF2B5EF4-FFF2-40B4-BE49-F238E27FC236}">
                <a16:creationId xmlns:a16="http://schemas.microsoft.com/office/drawing/2014/main" id="{9EF9E2CD-8312-706F-94F6-0E676E7D46F7}"/>
              </a:ext>
            </a:extLst>
          </p:cNvPr>
          <p:cNvSpPr/>
          <p:nvPr/>
        </p:nvSpPr>
        <p:spPr>
          <a:xfrm>
            <a:off x="6992821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3" name="Google Shape;7240;p75">
            <a:extLst>
              <a:ext uri="{FF2B5EF4-FFF2-40B4-BE49-F238E27FC236}">
                <a16:creationId xmlns:a16="http://schemas.microsoft.com/office/drawing/2014/main" id="{26FDF1AE-DC1A-7A45-BF24-40BE261144AF}"/>
              </a:ext>
            </a:extLst>
          </p:cNvPr>
          <p:cNvSpPr/>
          <p:nvPr/>
        </p:nvSpPr>
        <p:spPr>
          <a:xfrm>
            <a:off x="7038817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4" name="Google Shape;7240;p75">
            <a:extLst>
              <a:ext uri="{FF2B5EF4-FFF2-40B4-BE49-F238E27FC236}">
                <a16:creationId xmlns:a16="http://schemas.microsoft.com/office/drawing/2014/main" id="{9DE5BB85-7EB0-6689-AFFD-DEC605CF8E16}"/>
              </a:ext>
            </a:extLst>
          </p:cNvPr>
          <p:cNvSpPr/>
          <p:nvPr/>
        </p:nvSpPr>
        <p:spPr>
          <a:xfrm>
            <a:off x="7084817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5" name="Google Shape;7240;p75">
            <a:extLst>
              <a:ext uri="{FF2B5EF4-FFF2-40B4-BE49-F238E27FC236}">
                <a16:creationId xmlns:a16="http://schemas.microsoft.com/office/drawing/2014/main" id="{F39F3AD3-D74B-F8F7-4651-2944CF6F8E51}"/>
              </a:ext>
            </a:extLst>
          </p:cNvPr>
          <p:cNvSpPr/>
          <p:nvPr/>
        </p:nvSpPr>
        <p:spPr>
          <a:xfrm>
            <a:off x="7125654" y="3459313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6" name="Google Shape;7240;p75">
            <a:extLst>
              <a:ext uri="{FF2B5EF4-FFF2-40B4-BE49-F238E27FC236}">
                <a16:creationId xmlns:a16="http://schemas.microsoft.com/office/drawing/2014/main" id="{5484693A-7F03-B293-E96E-FFABED2D032F}"/>
              </a:ext>
            </a:extLst>
          </p:cNvPr>
          <p:cNvSpPr/>
          <p:nvPr/>
        </p:nvSpPr>
        <p:spPr>
          <a:xfrm>
            <a:off x="7169499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7" name="Google Shape;7240;p75">
            <a:extLst>
              <a:ext uri="{FF2B5EF4-FFF2-40B4-BE49-F238E27FC236}">
                <a16:creationId xmlns:a16="http://schemas.microsoft.com/office/drawing/2014/main" id="{4A084421-B9E4-515A-362D-914C3306E2B3}"/>
              </a:ext>
            </a:extLst>
          </p:cNvPr>
          <p:cNvSpPr/>
          <p:nvPr/>
        </p:nvSpPr>
        <p:spPr>
          <a:xfrm>
            <a:off x="7213344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8" name="Google Shape;7240;p75">
            <a:extLst>
              <a:ext uri="{FF2B5EF4-FFF2-40B4-BE49-F238E27FC236}">
                <a16:creationId xmlns:a16="http://schemas.microsoft.com/office/drawing/2014/main" id="{105430EB-4CB0-8D94-8801-91983D6A0C05}"/>
              </a:ext>
            </a:extLst>
          </p:cNvPr>
          <p:cNvSpPr/>
          <p:nvPr/>
        </p:nvSpPr>
        <p:spPr>
          <a:xfrm>
            <a:off x="7259344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49" name="Google Shape;7240;p75">
            <a:extLst>
              <a:ext uri="{FF2B5EF4-FFF2-40B4-BE49-F238E27FC236}">
                <a16:creationId xmlns:a16="http://schemas.microsoft.com/office/drawing/2014/main" id="{E7E3D117-1958-6AC4-F045-FDA1C53016E7}"/>
              </a:ext>
            </a:extLst>
          </p:cNvPr>
          <p:cNvSpPr/>
          <p:nvPr/>
        </p:nvSpPr>
        <p:spPr>
          <a:xfrm>
            <a:off x="7305341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0" name="Google Shape;7240;p75">
            <a:extLst>
              <a:ext uri="{FF2B5EF4-FFF2-40B4-BE49-F238E27FC236}">
                <a16:creationId xmlns:a16="http://schemas.microsoft.com/office/drawing/2014/main" id="{10E3A5B0-8612-EBFC-9070-625E61B46849}"/>
              </a:ext>
            </a:extLst>
          </p:cNvPr>
          <p:cNvSpPr/>
          <p:nvPr/>
        </p:nvSpPr>
        <p:spPr>
          <a:xfrm>
            <a:off x="7351340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1" name="Google Shape;7240;p75">
            <a:extLst>
              <a:ext uri="{FF2B5EF4-FFF2-40B4-BE49-F238E27FC236}">
                <a16:creationId xmlns:a16="http://schemas.microsoft.com/office/drawing/2014/main" id="{CE0BD107-E89C-4A56-1210-2C03DB7C5F05}"/>
              </a:ext>
            </a:extLst>
          </p:cNvPr>
          <p:cNvSpPr/>
          <p:nvPr/>
        </p:nvSpPr>
        <p:spPr>
          <a:xfrm>
            <a:off x="7394332" y="3459313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2" name="Google Shape;7240;p75">
            <a:extLst>
              <a:ext uri="{FF2B5EF4-FFF2-40B4-BE49-F238E27FC236}">
                <a16:creationId xmlns:a16="http://schemas.microsoft.com/office/drawing/2014/main" id="{8C1474FE-762C-6A25-DEE2-8B79505528D2}"/>
              </a:ext>
            </a:extLst>
          </p:cNvPr>
          <p:cNvSpPr/>
          <p:nvPr/>
        </p:nvSpPr>
        <p:spPr>
          <a:xfrm>
            <a:off x="7438177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3" name="Google Shape;7240;p75">
            <a:extLst>
              <a:ext uri="{FF2B5EF4-FFF2-40B4-BE49-F238E27FC236}">
                <a16:creationId xmlns:a16="http://schemas.microsoft.com/office/drawing/2014/main" id="{29321897-DBD6-6337-4D35-330D40061236}"/>
              </a:ext>
            </a:extLst>
          </p:cNvPr>
          <p:cNvSpPr/>
          <p:nvPr/>
        </p:nvSpPr>
        <p:spPr>
          <a:xfrm>
            <a:off x="7482022" y="3459312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4" name="Google Shape;7240;p75">
            <a:extLst>
              <a:ext uri="{FF2B5EF4-FFF2-40B4-BE49-F238E27FC236}">
                <a16:creationId xmlns:a16="http://schemas.microsoft.com/office/drawing/2014/main" id="{718E34FA-AD1F-21CB-98BE-877FA05F0A03}"/>
              </a:ext>
            </a:extLst>
          </p:cNvPr>
          <p:cNvSpPr/>
          <p:nvPr/>
        </p:nvSpPr>
        <p:spPr>
          <a:xfrm>
            <a:off x="7528021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5" name="Google Shape;7240;p75">
            <a:extLst>
              <a:ext uri="{FF2B5EF4-FFF2-40B4-BE49-F238E27FC236}">
                <a16:creationId xmlns:a16="http://schemas.microsoft.com/office/drawing/2014/main" id="{0C932A80-2870-7935-CFEE-BF92A21A7932}"/>
              </a:ext>
            </a:extLst>
          </p:cNvPr>
          <p:cNvSpPr/>
          <p:nvPr/>
        </p:nvSpPr>
        <p:spPr>
          <a:xfrm>
            <a:off x="7574018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6" name="Google Shape;7240;p75">
            <a:extLst>
              <a:ext uri="{FF2B5EF4-FFF2-40B4-BE49-F238E27FC236}">
                <a16:creationId xmlns:a16="http://schemas.microsoft.com/office/drawing/2014/main" id="{8B185551-5A51-81B9-F945-75CB1524F4EF}"/>
              </a:ext>
            </a:extLst>
          </p:cNvPr>
          <p:cNvSpPr/>
          <p:nvPr/>
        </p:nvSpPr>
        <p:spPr>
          <a:xfrm>
            <a:off x="7620018" y="3459311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7" name="Google Shape;7240;p75">
            <a:extLst>
              <a:ext uri="{FF2B5EF4-FFF2-40B4-BE49-F238E27FC236}">
                <a16:creationId xmlns:a16="http://schemas.microsoft.com/office/drawing/2014/main" id="{FB5577D2-2A31-6DA8-5E75-0637F619BCB6}"/>
              </a:ext>
            </a:extLst>
          </p:cNvPr>
          <p:cNvSpPr/>
          <p:nvPr/>
        </p:nvSpPr>
        <p:spPr>
          <a:xfrm>
            <a:off x="7666137" y="3503322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8" name="Google Shape;7240;p75">
            <a:extLst>
              <a:ext uri="{FF2B5EF4-FFF2-40B4-BE49-F238E27FC236}">
                <a16:creationId xmlns:a16="http://schemas.microsoft.com/office/drawing/2014/main" id="{AEC865AD-90B8-49E7-9C9D-EB7220E3C12A}"/>
              </a:ext>
            </a:extLst>
          </p:cNvPr>
          <p:cNvSpPr/>
          <p:nvPr/>
        </p:nvSpPr>
        <p:spPr>
          <a:xfrm>
            <a:off x="7665488" y="3457862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59" name="Google Shape;7240;p75">
            <a:extLst>
              <a:ext uri="{FF2B5EF4-FFF2-40B4-BE49-F238E27FC236}">
                <a16:creationId xmlns:a16="http://schemas.microsoft.com/office/drawing/2014/main" id="{7345E593-39C0-E999-38BD-B126376FB436}"/>
              </a:ext>
            </a:extLst>
          </p:cNvPr>
          <p:cNvSpPr/>
          <p:nvPr/>
        </p:nvSpPr>
        <p:spPr>
          <a:xfrm>
            <a:off x="6590452" y="3409511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0" name="Google Shape;7240;p75">
            <a:extLst>
              <a:ext uri="{FF2B5EF4-FFF2-40B4-BE49-F238E27FC236}">
                <a16:creationId xmlns:a16="http://schemas.microsoft.com/office/drawing/2014/main" id="{C5437C70-EFA3-FD6B-EE01-7FA67596F806}"/>
              </a:ext>
            </a:extLst>
          </p:cNvPr>
          <p:cNvSpPr/>
          <p:nvPr/>
        </p:nvSpPr>
        <p:spPr>
          <a:xfrm>
            <a:off x="6634297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1" name="Google Shape;7240;p75">
            <a:extLst>
              <a:ext uri="{FF2B5EF4-FFF2-40B4-BE49-F238E27FC236}">
                <a16:creationId xmlns:a16="http://schemas.microsoft.com/office/drawing/2014/main" id="{D97C0F8C-9FCB-F2D8-32A2-C98AB348B0A2}"/>
              </a:ext>
            </a:extLst>
          </p:cNvPr>
          <p:cNvSpPr/>
          <p:nvPr/>
        </p:nvSpPr>
        <p:spPr>
          <a:xfrm>
            <a:off x="6678142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2" name="Google Shape;7240;p75">
            <a:extLst>
              <a:ext uri="{FF2B5EF4-FFF2-40B4-BE49-F238E27FC236}">
                <a16:creationId xmlns:a16="http://schemas.microsoft.com/office/drawing/2014/main" id="{A17181A8-97C5-6BD2-CCE3-E3509D572C2B}"/>
              </a:ext>
            </a:extLst>
          </p:cNvPr>
          <p:cNvSpPr/>
          <p:nvPr/>
        </p:nvSpPr>
        <p:spPr>
          <a:xfrm>
            <a:off x="6724141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3" name="Google Shape;7240;p75">
            <a:extLst>
              <a:ext uri="{FF2B5EF4-FFF2-40B4-BE49-F238E27FC236}">
                <a16:creationId xmlns:a16="http://schemas.microsoft.com/office/drawing/2014/main" id="{A002FC2C-6399-B973-46E5-79EBB5B15F7C}"/>
              </a:ext>
            </a:extLst>
          </p:cNvPr>
          <p:cNvSpPr/>
          <p:nvPr/>
        </p:nvSpPr>
        <p:spPr>
          <a:xfrm>
            <a:off x="6770138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4" name="Google Shape;7240;p75">
            <a:extLst>
              <a:ext uri="{FF2B5EF4-FFF2-40B4-BE49-F238E27FC236}">
                <a16:creationId xmlns:a16="http://schemas.microsoft.com/office/drawing/2014/main" id="{3C01550F-2BDE-9E5B-9B8A-8C1369D6CFBC}"/>
              </a:ext>
            </a:extLst>
          </p:cNvPr>
          <p:cNvSpPr/>
          <p:nvPr/>
        </p:nvSpPr>
        <p:spPr>
          <a:xfrm>
            <a:off x="6816137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5" name="Google Shape;7240;p75">
            <a:extLst>
              <a:ext uri="{FF2B5EF4-FFF2-40B4-BE49-F238E27FC236}">
                <a16:creationId xmlns:a16="http://schemas.microsoft.com/office/drawing/2014/main" id="{2491991E-CAC5-1D73-FC02-8F9DEEED8824}"/>
              </a:ext>
            </a:extLst>
          </p:cNvPr>
          <p:cNvSpPr/>
          <p:nvPr/>
        </p:nvSpPr>
        <p:spPr>
          <a:xfrm>
            <a:off x="6859129" y="3409511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6" name="Google Shape;7240;p75">
            <a:extLst>
              <a:ext uri="{FF2B5EF4-FFF2-40B4-BE49-F238E27FC236}">
                <a16:creationId xmlns:a16="http://schemas.microsoft.com/office/drawing/2014/main" id="{21C51CE1-2828-D411-5B74-80A5A6290040}"/>
              </a:ext>
            </a:extLst>
          </p:cNvPr>
          <p:cNvSpPr/>
          <p:nvPr/>
        </p:nvSpPr>
        <p:spPr>
          <a:xfrm>
            <a:off x="6902974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7" name="Google Shape;7240;p75">
            <a:extLst>
              <a:ext uri="{FF2B5EF4-FFF2-40B4-BE49-F238E27FC236}">
                <a16:creationId xmlns:a16="http://schemas.microsoft.com/office/drawing/2014/main" id="{6056EE0D-5D43-1888-C10A-A41303F0D363}"/>
              </a:ext>
            </a:extLst>
          </p:cNvPr>
          <p:cNvSpPr/>
          <p:nvPr/>
        </p:nvSpPr>
        <p:spPr>
          <a:xfrm>
            <a:off x="6946819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8" name="Google Shape;7240;p75">
            <a:extLst>
              <a:ext uri="{FF2B5EF4-FFF2-40B4-BE49-F238E27FC236}">
                <a16:creationId xmlns:a16="http://schemas.microsoft.com/office/drawing/2014/main" id="{B898A185-519F-1FC2-B3C1-AEF97EEA3FB3}"/>
              </a:ext>
            </a:extLst>
          </p:cNvPr>
          <p:cNvSpPr/>
          <p:nvPr/>
        </p:nvSpPr>
        <p:spPr>
          <a:xfrm>
            <a:off x="6992819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69" name="Google Shape;7240;p75">
            <a:extLst>
              <a:ext uri="{FF2B5EF4-FFF2-40B4-BE49-F238E27FC236}">
                <a16:creationId xmlns:a16="http://schemas.microsoft.com/office/drawing/2014/main" id="{C8485845-316A-EBB7-E7A7-2DD0989D7BD4}"/>
              </a:ext>
            </a:extLst>
          </p:cNvPr>
          <p:cNvSpPr/>
          <p:nvPr/>
        </p:nvSpPr>
        <p:spPr>
          <a:xfrm>
            <a:off x="7038816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0" name="Google Shape;7240;p75">
            <a:extLst>
              <a:ext uri="{FF2B5EF4-FFF2-40B4-BE49-F238E27FC236}">
                <a16:creationId xmlns:a16="http://schemas.microsoft.com/office/drawing/2014/main" id="{9251478A-3B1E-48F9-71C7-8EF30C9532DC}"/>
              </a:ext>
            </a:extLst>
          </p:cNvPr>
          <p:cNvSpPr/>
          <p:nvPr/>
        </p:nvSpPr>
        <p:spPr>
          <a:xfrm>
            <a:off x="7084815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1" name="Google Shape;7240;p75">
            <a:extLst>
              <a:ext uri="{FF2B5EF4-FFF2-40B4-BE49-F238E27FC236}">
                <a16:creationId xmlns:a16="http://schemas.microsoft.com/office/drawing/2014/main" id="{F34BB96A-1E4E-0FD2-24F2-13D37838C47D}"/>
              </a:ext>
            </a:extLst>
          </p:cNvPr>
          <p:cNvSpPr/>
          <p:nvPr/>
        </p:nvSpPr>
        <p:spPr>
          <a:xfrm>
            <a:off x="7125652" y="3409511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2" name="Google Shape;7240;p75">
            <a:extLst>
              <a:ext uri="{FF2B5EF4-FFF2-40B4-BE49-F238E27FC236}">
                <a16:creationId xmlns:a16="http://schemas.microsoft.com/office/drawing/2014/main" id="{404FF6E6-F2DD-8B66-F716-939F7D9A52AC}"/>
              </a:ext>
            </a:extLst>
          </p:cNvPr>
          <p:cNvSpPr/>
          <p:nvPr/>
        </p:nvSpPr>
        <p:spPr>
          <a:xfrm>
            <a:off x="7169497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3" name="Google Shape;7240;p75">
            <a:extLst>
              <a:ext uri="{FF2B5EF4-FFF2-40B4-BE49-F238E27FC236}">
                <a16:creationId xmlns:a16="http://schemas.microsoft.com/office/drawing/2014/main" id="{0D771DE6-8FDE-37A0-C79A-83A8D8AD47EB}"/>
              </a:ext>
            </a:extLst>
          </p:cNvPr>
          <p:cNvSpPr/>
          <p:nvPr/>
        </p:nvSpPr>
        <p:spPr>
          <a:xfrm>
            <a:off x="7213343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4" name="Google Shape;7240;p75">
            <a:extLst>
              <a:ext uri="{FF2B5EF4-FFF2-40B4-BE49-F238E27FC236}">
                <a16:creationId xmlns:a16="http://schemas.microsoft.com/office/drawing/2014/main" id="{5B1824E4-332B-DE99-2732-8DA55F260EC7}"/>
              </a:ext>
            </a:extLst>
          </p:cNvPr>
          <p:cNvSpPr/>
          <p:nvPr/>
        </p:nvSpPr>
        <p:spPr>
          <a:xfrm>
            <a:off x="7259342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5" name="Google Shape;7240;p75">
            <a:extLst>
              <a:ext uri="{FF2B5EF4-FFF2-40B4-BE49-F238E27FC236}">
                <a16:creationId xmlns:a16="http://schemas.microsoft.com/office/drawing/2014/main" id="{5F925F4E-48B2-B63A-F536-7086B1B63D0F}"/>
              </a:ext>
            </a:extLst>
          </p:cNvPr>
          <p:cNvSpPr/>
          <p:nvPr/>
        </p:nvSpPr>
        <p:spPr>
          <a:xfrm>
            <a:off x="7305339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6" name="Google Shape;7240;p75">
            <a:extLst>
              <a:ext uri="{FF2B5EF4-FFF2-40B4-BE49-F238E27FC236}">
                <a16:creationId xmlns:a16="http://schemas.microsoft.com/office/drawing/2014/main" id="{F06A0FD6-AF40-BA06-41A2-F410E34CBCAB}"/>
              </a:ext>
            </a:extLst>
          </p:cNvPr>
          <p:cNvSpPr/>
          <p:nvPr/>
        </p:nvSpPr>
        <p:spPr>
          <a:xfrm>
            <a:off x="7351338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7" name="Google Shape;7240;p75">
            <a:extLst>
              <a:ext uri="{FF2B5EF4-FFF2-40B4-BE49-F238E27FC236}">
                <a16:creationId xmlns:a16="http://schemas.microsoft.com/office/drawing/2014/main" id="{CCEB942C-30AF-6159-70F5-67FD757DFDBC}"/>
              </a:ext>
            </a:extLst>
          </p:cNvPr>
          <p:cNvSpPr/>
          <p:nvPr/>
        </p:nvSpPr>
        <p:spPr>
          <a:xfrm>
            <a:off x="7394330" y="340951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8" name="Google Shape;7240;p75">
            <a:extLst>
              <a:ext uri="{FF2B5EF4-FFF2-40B4-BE49-F238E27FC236}">
                <a16:creationId xmlns:a16="http://schemas.microsoft.com/office/drawing/2014/main" id="{419BE8A8-740A-7DC8-2B35-47C1972FE223}"/>
              </a:ext>
            </a:extLst>
          </p:cNvPr>
          <p:cNvSpPr/>
          <p:nvPr/>
        </p:nvSpPr>
        <p:spPr>
          <a:xfrm>
            <a:off x="7438175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79" name="Google Shape;7240;p75">
            <a:extLst>
              <a:ext uri="{FF2B5EF4-FFF2-40B4-BE49-F238E27FC236}">
                <a16:creationId xmlns:a16="http://schemas.microsoft.com/office/drawing/2014/main" id="{503AE0FB-4075-5845-07A2-767B2024792F}"/>
              </a:ext>
            </a:extLst>
          </p:cNvPr>
          <p:cNvSpPr/>
          <p:nvPr/>
        </p:nvSpPr>
        <p:spPr>
          <a:xfrm>
            <a:off x="7482020" y="3409510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0" name="Google Shape;7240;p75">
            <a:extLst>
              <a:ext uri="{FF2B5EF4-FFF2-40B4-BE49-F238E27FC236}">
                <a16:creationId xmlns:a16="http://schemas.microsoft.com/office/drawing/2014/main" id="{4C21F25D-DD28-2992-601A-D9FD9AC5AC03}"/>
              </a:ext>
            </a:extLst>
          </p:cNvPr>
          <p:cNvSpPr/>
          <p:nvPr/>
        </p:nvSpPr>
        <p:spPr>
          <a:xfrm>
            <a:off x="7528020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1" name="Google Shape;7240;p75">
            <a:extLst>
              <a:ext uri="{FF2B5EF4-FFF2-40B4-BE49-F238E27FC236}">
                <a16:creationId xmlns:a16="http://schemas.microsoft.com/office/drawing/2014/main" id="{B38198A8-B21B-9758-06F6-A22338CC66E2}"/>
              </a:ext>
            </a:extLst>
          </p:cNvPr>
          <p:cNvSpPr/>
          <p:nvPr/>
        </p:nvSpPr>
        <p:spPr>
          <a:xfrm>
            <a:off x="7574016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2" name="Google Shape;7240;p75">
            <a:extLst>
              <a:ext uri="{FF2B5EF4-FFF2-40B4-BE49-F238E27FC236}">
                <a16:creationId xmlns:a16="http://schemas.microsoft.com/office/drawing/2014/main" id="{17341E85-A22B-257E-41D2-1D151DD43B08}"/>
              </a:ext>
            </a:extLst>
          </p:cNvPr>
          <p:cNvSpPr/>
          <p:nvPr/>
        </p:nvSpPr>
        <p:spPr>
          <a:xfrm>
            <a:off x="7620016" y="3409509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3" name="Google Shape;7240;p75">
            <a:extLst>
              <a:ext uri="{FF2B5EF4-FFF2-40B4-BE49-F238E27FC236}">
                <a16:creationId xmlns:a16="http://schemas.microsoft.com/office/drawing/2014/main" id="{0EBC94F9-6321-6379-04B4-C90D4D798CD8}"/>
              </a:ext>
            </a:extLst>
          </p:cNvPr>
          <p:cNvSpPr/>
          <p:nvPr/>
        </p:nvSpPr>
        <p:spPr>
          <a:xfrm>
            <a:off x="6589802" y="3364051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4" name="Google Shape;7240;p75">
            <a:extLst>
              <a:ext uri="{FF2B5EF4-FFF2-40B4-BE49-F238E27FC236}">
                <a16:creationId xmlns:a16="http://schemas.microsoft.com/office/drawing/2014/main" id="{63B0ED9B-2E3A-52E3-A36D-D97830BF413B}"/>
              </a:ext>
            </a:extLst>
          </p:cNvPr>
          <p:cNvSpPr/>
          <p:nvPr/>
        </p:nvSpPr>
        <p:spPr>
          <a:xfrm>
            <a:off x="6633647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5" name="Google Shape;7240;p75">
            <a:extLst>
              <a:ext uri="{FF2B5EF4-FFF2-40B4-BE49-F238E27FC236}">
                <a16:creationId xmlns:a16="http://schemas.microsoft.com/office/drawing/2014/main" id="{4C6E59FF-5362-9E8E-C9ED-F599D5526614}"/>
              </a:ext>
            </a:extLst>
          </p:cNvPr>
          <p:cNvSpPr/>
          <p:nvPr/>
        </p:nvSpPr>
        <p:spPr>
          <a:xfrm>
            <a:off x="6677492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6" name="Google Shape;7240;p75">
            <a:extLst>
              <a:ext uri="{FF2B5EF4-FFF2-40B4-BE49-F238E27FC236}">
                <a16:creationId xmlns:a16="http://schemas.microsoft.com/office/drawing/2014/main" id="{BE120796-6DC5-B2C7-7F97-51027B30778B}"/>
              </a:ext>
            </a:extLst>
          </p:cNvPr>
          <p:cNvSpPr/>
          <p:nvPr/>
        </p:nvSpPr>
        <p:spPr>
          <a:xfrm>
            <a:off x="6723492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7" name="Google Shape;7240;p75">
            <a:extLst>
              <a:ext uri="{FF2B5EF4-FFF2-40B4-BE49-F238E27FC236}">
                <a16:creationId xmlns:a16="http://schemas.microsoft.com/office/drawing/2014/main" id="{5DBE1903-8E80-C474-C69D-04E5386EECF1}"/>
              </a:ext>
            </a:extLst>
          </p:cNvPr>
          <p:cNvSpPr/>
          <p:nvPr/>
        </p:nvSpPr>
        <p:spPr>
          <a:xfrm>
            <a:off x="6769488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8" name="Google Shape;7240;p75">
            <a:extLst>
              <a:ext uri="{FF2B5EF4-FFF2-40B4-BE49-F238E27FC236}">
                <a16:creationId xmlns:a16="http://schemas.microsoft.com/office/drawing/2014/main" id="{64B43A55-F0EE-0D5B-07F5-6C9581949142}"/>
              </a:ext>
            </a:extLst>
          </p:cNvPr>
          <p:cNvSpPr/>
          <p:nvPr/>
        </p:nvSpPr>
        <p:spPr>
          <a:xfrm>
            <a:off x="6815488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89" name="Google Shape;7240;p75">
            <a:extLst>
              <a:ext uri="{FF2B5EF4-FFF2-40B4-BE49-F238E27FC236}">
                <a16:creationId xmlns:a16="http://schemas.microsoft.com/office/drawing/2014/main" id="{4699F5D7-9912-DDC2-929B-FE8BC5803E4A}"/>
              </a:ext>
            </a:extLst>
          </p:cNvPr>
          <p:cNvSpPr/>
          <p:nvPr/>
        </p:nvSpPr>
        <p:spPr>
          <a:xfrm>
            <a:off x="6858480" y="3364051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0" name="Google Shape;7240;p75">
            <a:extLst>
              <a:ext uri="{FF2B5EF4-FFF2-40B4-BE49-F238E27FC236}">
                <a16:creationId xmlns:a16="http://schemas.microsoft.com/office/drawing/2014/main" id="{6A8F2F8A-B1F0-C792-262D-134DFFA735E6}"/>
              </a:ext>
            </a:extLst>
          </p:cNvPr>
          <p:cNvSpPr/>
          <p:nvPr/>
        </p:nvSpPr>
        <p:spPr>
          <a:xfrm>
            <a:off x="6902325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1" name="Google Shape;7240;p75">
            <a:extLst>
              <a:ext uri="{FF2B5EF4-FFF2-40B4-BE49-F238E27FC236}">
                <a16:creationId xmlns:a16="http://schemas.microsoft.com/office/drawing/2014/main" id="{B9E51961-5F9A-DBD2-1A9B-AE2EC8225C05}"/>
              </a:ext>
            </a:extLst>
          </p:cNvPr>
          <p:cNvSpPr/>
          <p:nvPr/>
        </p:nvSpPr>
        <p:spPr>
          <a:xfrm>
            <a:off x="6946170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2" name="Google Shape;7240;p75">
            <a:extLst>
              <a:ext uri="{FF2B5EF4-FFF2-40B4-BE49-F238E27FC236}">
                <a16:creationId xmlns:a16="http://schemas.microsoft.com/office/drawing/2014/main" id="{C46E5C42-98E8-4D14-DFEA-F6009DB4904C}"/>
              </a:ext>
            </a:extLst>
          </p:cNvPr>
          <p:cNvSpPr/>
          <p:nvPr/>
        </p:nvSpPr>
        <p:spPr>
          <a:xfrm>
            <a:off x="6992169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3" name="Google Shape;7240;p75">
            <a:extLst>
              <a:ext uri="{FF2B5EF4-FFF2-40B4-BE49-F238E27FC236}">
                <a16:creationId xmlns:a16="http://schemas.microsoft.com/office/drawing/2014/main" id="{85775098-EE03-9CB0-B79F-39EB54C449F2}"/>
              </a:ext>
            </a:extLst>
          </p:cNvPr>
          <p:cNvSpPr/>
          <p:nvPr/>
        </p:nvSpPr>
        <p:spPr>
          <a:xfrm>
            <a:off x="7038166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4" name="Google Shape;7240;p75">
            <a:extLst>
              <a:ext uri="{FF2B5EF4-FFF2-40B4-BE49-F238E27FC236}">
                <a16:creationId xmlns:a16="http://schemas.microsoft.com/office/drawing/2014/main" id="{552EFA2C-398F-8936-A418-655134A5EB75}"/>
              </a:ext>
            </a:extLst>
          </p:cNvPr>
          <p:cNvSpPr/>
          <p:nvPr/>
        </p:nvSpPr>
        <p:spPr>
          <a:xfrm>
            <a:off x="7084165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5" name="Google Shape;7240;p75">
            <a:extLst>
              <a:ext uri="{FF2B5EF4-FFF2-40B4-BE49-F238E27FC236}">
                <a16:creationId xmlns:a16="http://schemas.microsoft.com/office/drawing/2014/main" id="{D98235D9-2D1E-8549-656D-B4DB4E168D31}"/>
              </a:ext>
            </a:extLst>
          </p:cNvPr>
          <p:cNvSpPr/>
          <p:nvPr/>
        </p:nvSpPr>
        <p:spPr>
          <a:xfrm>
            <a:off x="7125003" y="3364051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6" name="Google Shape;7240;p75">
            <a:extLst>
              <a:ext uri="{FF2B5EF4-FFF2-40B4-BE49-F238E27FC236}">
                <a16:creationId xmlns:a16="http://schemas.microsoft.com/office/drawing/2014/main" id="{336060C6-BBF8-5AB3-4599-126DFF546D1F}"/>
              </a:ext>
            </a:extLst>
          </p:cNvPr>
          <p:cNvSpPr/>
          <p:nvPr/>
        </p:nvSpPr>
        <p:spPr>
          <a:xfrm>
            <a:off x="7168848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7" name="Google Shape;7240;p75">
            <a:extLst>
              <a:ext uri="{FF2B5EF4-FFF2-40B4-BE49-F238E27FC236}">
                <a16:creationId xmlns:a16="http://schemas.microsoft.com/office/drawing/2014/main" id="{7F8A0E18-5E83-2E74-D73B-C21A591EE437}"/>
              </a:ext>
            </a:extLst>
          </p:cNvPr>
          <p:cNvSpPr/>
          <p:nvPr/>
        </p:nvSpPr>
        <p:spPr>
          <a:xfrm>
            <a:off x="7212693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8" name="Google Shape;7240;p75">
            <a:extLst>
              <a:ext uri="{FF2B5EF4-FFF2-40B4-BE49-F238E27FC236}">
                <a16:creationId xmlns:a16="http://schemas.microsoft.com/office/drawing/2014/main" id="{D3891653-5C68-16D0-0D51-D6777400C523}"/>
              </a:ext>
            </a:extLst>
          </p:cNvPr>
          <p:cNvSpPr/>
          <p:nvPr/>
        </p:nvSpPr>
        <p:spPr>
          <a:xfrm>
            <a:off x="7258692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9" name="Google Shape;7240;p75">
            <a:extLst>
              <a:ext uri="{FF2B5EF4-FFF2-40B4-BE49-F238E27FC236}">
                <a16:creationId xmlns:a16="http://schemas.microsoft.com/office/drawing/2014/main" id="{2B2A3320-FF10-B88D-F4A2-1C18DF7F84FA}"/>
              </a:ext>
            </a:extLst>
          </p:cNvPr>
          <p:cNvSpPr/>
          <p:nvPr/>
        </p:nvSpPr>
        <p:spPr>
          <a:xfrm>
            <a:off x="7304689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0" name="Google Shape;7240;p75">
            <a:extLst>
              <a:ext uri="{FF2B5EF4-FFF2-40B4-BE49-F238E27FC236}">
                <a16:creationId xmlns:a16="http://schemas.microsoft.com/office/drawing/2014/main" id="{6916ACF9-A5BF-8CFA-3CB0-2C9D74E511D5}"/>
              </a:ext>
            </a:extLst>
          </p:cNvPr>
          <p:cNvSpPr/>
          <p:nvPr/>
        </p:nvSpPr>
        <p:spPr>
          <a:xfrm>
            <a:off x="7350689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1" name="Google Shape;7240;p75">
            <a:extLst>
              <a:ext uri="{FF2B5EF4-FFF2-40B4-BE49-F238E27FC236}">
                <a16:creationId xmlns:a16="http://schemas.microsoft.com/office/drawing/2014/main" id="{AABF9474-C868-3DD4-8307-BCD73C7EBF00}"/>
              </a:ext>
            </a:extLst>
          </p:cNvPr>
          <p:cNvSpPr/>
          <p:nvPr/>
        </p:nvSpPr>
        <p:spPr>
          <a:xfrm>
            <a:off x="7393680" y="3364051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2" name="Google Shape;7240;p75">
            <a:extLst>
              <a:ext uri="{FF2B5EF4-FFF2-40B4-BE49-F238E27FC236}">
                <a16:creationId xmlns:a16="http://schemas.microsoft.com/office/drawing/2014/main" id="{5E854C74-972A-994F-6833-8CDA79B698B7}"/>
              </a:ext>
            </a:extLst>
          </p:cNvPr>
          <p:cNvSpPr/>
          <p:nvPr/>
        </p:nvSpPr>
        <p:spPr>
          <a:xfrm>
            <a:off x="7437525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3" name="Google Shape;7240;p75">
            <a:extLst>
              <a:ext uri="{FF2B5EF4-FFF2-40B4-BE49-F238E27FC236}">
                <a16:creationId xmlns:a16="http://schemas.microsoft.com/office/drawing/2014/main" id="{E3FFD39A-CCAE-89EE-3EA7-AA7624E6DF1A}"/>
              </a:ext>
            </a:extLst>
          </p:cNvPr>
          <p:cNvSpPr/>
          <p:nvPr/>
        </p:nvSpPr>
        <p:spPr>
          <a:xfrm>
            <a:off x="7481370" y="3364050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4" name="Google Shape;7240;p75">
            <a:extLst>
              <a:ext uri="{FF2B5EF4-FFF2-40B4-BE49-F238E27FC236}">
                <a16:creationId xmlns:a16="http://schemas.microsoft.com/office/drawing/2014/main" id="{02A39665-EA63-010D-4B79-66425EA05128}"/>
              </a:ext>
            </a:extLst>
          </p:cNvPr>
          <p:cNvSpPr/>
          <p:nvPr/>
        </p:nvSpPr>
        <p:spPr>
          <a:xfrm>
            <a:off x="7527370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5" name="Google Shape;7240;p75">
            <a:extLst>
              <a:ext uri="{FF2B5EF4-FFF2-40B4-BE49-F238E27FC236}">
                <a16:creationId xmlns:a16="http://schemas.microsoft.com/office/drawing/2014/main" id="{C5DCC868-FF02-8527-A8F3-DA9C64968295}"/>
              </a:ext>
            </a:extLst>
          </p:cNvPr>
          <p:cNvSpPr/>
          <p:nvPr/>
        </p:nvSpPr>
        <p:spPr>
          <a:xfrm>
            <a:off x="7573367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6" name="Google Shape;7240;p75">
            <a:extLst>
              <a:ext uri="{FF2B5EF4-FFF2-40B4-BE49-F238E27FC236}">
                <a16:creationId xmlns:a16="http://schemas.microsoft.com/office/drawing/2014/main" id="{E156B929-B669-CE14-BBE0-A115C05067A4}"/>
              </a:ext>
            </a:extLst>
          </p:cNvPr>
          <p:cNvSpPr/>
          <p:nvPr/>
        </p:nvSpPr>
        <p:spPr>
          <a:xfrm>
            <a:off x="7619366" y="3364049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7" name="Google Shape;7240;p75">
            <a:extLst>
              <a:ext uri="{FF2B5EF4-FFF2-40B4-BE49-F238E27FC236}">
                <a16:creationId xmlns:a16="http://schemas.microsoft.com/office/drawing/2014/main" id="{635FBCA3-3EDF-42F8-DA63-F3B2DBB9CD1B}"/>
              </a:ext>
            </a:extLst>
          </p:cNvPr>
          <p:cNvSpPr/>
          <p:nvPr/>
        </p:nvSpPr>
        <p:spPr>
          <a:xfrm>
            <a:off x="6590452" y="3317145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8" name="Google Shape;7240;p75">
            <a:extLst>
              <a:ext uri="{FF2B5EF4-FFF2-40B4-BE49-F238E27FC236}">
                <a16:creationId xmlns:a16="http://schemas.microsoft.com/office/drawing/2014/main" id="{2BD6D1BD-C747-1D06-1244-6FAFB0541237}"/>
              </a:ext>
            </a:extLst>
          </p:cNvPr>
          <p:cNvSpPr/>
          <p:nvPr/>
        </p:nvSpPr>
        <p:spPr>
          <a:xfrm>
            <a:off x="6634297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09" name="Google Shape;7240;p75">
            <a:extLst>
              <a:ext uri="{FF2B5EF4-FFF2-40B4-BE49-F238E27FC236}">
                <a16:creationId xmlns:a16="http://schemas.microsoft.com/office/drawing/2014/main" id="{F509305C-66CD-7D7D-9944-EC6337436C4C}"/>
              </a:ext>
            </a:extLst>
          </p:cNvPr>
          <p:cNvSpPr/>
          <p:nvPr/>
        </p:nvSpPr>
        <p:spPr>
          <a:xfrm>
            <a:off x="6678142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0" name="Google Shape;7240;p75">
            <a:extLst>
              <a:ext uri="{FF2B5EF4-FFF2-40B4-BE49-F238E27FC236}">
                <a16:creationId xmlns:a16="http://schemas.microsoft.com/office/drawing/2014/main" id="{80FC2781-ABD1-2A4D-854C-F935BC44DAA0}"/>
              </a:ext>
            </a:extLst>
          </p:cNvPr>
          <p:cNvSpPr/>
          <p:nvPr/>
        </p:nvSpPr>
        <p:spPr>
          <a:xfrm>
            <a:off x="6724141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1" name="Google Shape;7240;p75">
            <a:extLst>
              <a:ext uri="{FF2B5EF4-FFF2-40B4-BE49-F238E27FC236}">
                <a16:creationId xmlns:a16="http://schemas.microsoft.com/office/drawing/2014/main" id="{BE746267-BBE2-7FD3-326F-329099C1AF56}"/>
              </a:ext>
            </a:extLst>
          </p:cNvPr>
          <p:cNvSpPr/>
          <p:nvPr/>
        </p:nvSpPr>
        <p:spPr>
          <a:xfrm>
            <a:off x="6770138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DAE1D2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2" name="Google Shape;7240;p75">
            <a:extLst>
              <a:ext uri="{FF2B5EF4-FFF2-40B4-BE49-F238E27FC236}">
                <a16:creationId xmlns:a16="http://schemas.microsoft.com/office/drawing/2014/main" id="{961FF08C-32BE-A9AF-8556-7BEA5B41E387}"/>
              </a:ext>
            </a:extLst>
          </p:cNvPr>
          <p:cNvSpPr/>
          <p:nvPr/>
        </p:nvSpPr>
        <p:spPr>
          <a:xfrm>
            <a:off x="6816137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3" name="Google Shape;7240;p75">
            <a:extLst>
              <a:ext uri="{FF2B5EF4-FFF2-40B4-BE49-F238E27FC236}">
                <a16:creationId xmlns:a16="http://schemas.microsoft.com/office/drawing/2014/main" id="{4858D5D6-EA40-AC30-BEDE-07285693E09B}"/>
              </a:ext>
            </a:extLst>
          </p:cNvPr>
          <p:cNvSpPr/>
          <p:nvPr/>
        </p:nvSpPr>
        <p:spPr>
          <a:xfrm>
            <a:off x="6859129" y="3317145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4" name="Google Shape;7240;p75">
            <a:extLst>
              <a:ext uri="{FF2B5EF4-FFF2-40B4-BE49-F238E27FC236}">
                <a16:creationId xmlns:a16="http://schemas.microsoft.com/office/drawing/2014/main" id="{8D06D3FA-7C72-53E8-1203-7DADF479C3C2}"/>
              </a:ext>
            </a:extLst>
          </p:cNvPr>
          <p:cNvSpPr/>
          <p:nvPr/>
        </p:nvSpPr>
        <p:spPr>
          <a:xfrm>
            <a:off x="6902974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5" name="Google Shape;7240;p75">
            <a:extLst>
              <a:ext uri="{FF2B5EF4-FFF2-40B4-BE49-F238E27FC236}">
                <a16:creationId xmlns:a16="http://schemas.microsoft.com/office/drawing/2014/main" id="{9DEB7DE3-495F-EAE0-A50D-EBB072E582EB}"/>
              </a:ext>
            </a:extLst>
          </p:cNvPr>
          <p:cNvSpPr/>
          <p:nvPr/>
        </p:nvSpPr>
        <p:spPr>
          <a:xfrm>
            <a:off x="6946819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6" name="Google Shape;7240;p75">
            <a:extLst>
              <a:ext uri="{FF2B5EF4-FFF2-40B4-BE49-F238E27FC236}">
                <a16:creationId xmlns:a16="http://schemas.microsoft.com/office/drawing/2014/main" id="{E31713EC-5422-6DED-C1A6-AA11B1747922}"/>
              </a:ext>
            </a:extLst>
          </p:cNvPr>
          <p:cNvSpPr/>
          <p:nvPr/>
        </p:nvSpPr>
        <p:spPr>
          <a:xfrm>
            <a:off x="6992819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B9C9A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7" name="Google Shape;7240;p75">
            <a:extLst>
              <a:ext uri="{FF2B5EF4-FFF2-40B4-BE49-F238E27FC236}">
                <a16:creationId xmlns:a16="http://schemas.microsoft.com/office/drawing/2014/main" id="{0C3E5FC0-F2A2-CECF-2929-688D04B23196}"/>
              </a:ext>
            </a:extLst>
          </p:cNvPr>
          <p:cNvSpPr/>
          <p:nvPr/>
        </p:nvSpPr>
        <p:spPr>
          <a:xfrm>
            <a:off x="7038816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8" name="Google Shape;7240;p75">
            <a:extLst>
              <a:ext uri="{FF2B5EF4-FFF2-40B4-BE49-F238E27FC236}">
                <a16:creationId xmlns:a16="http://schemas.microsoft.com/office/drawing/2014/main" id="{784A69B9-EE0B-14E8-98F8-898B4159C32F}"/>
              </a:ext>
            </a:extLst>
          </p:cNvPr>
          <p:cNvSpPr/>
          <p:nvPr/>
        </p:nvSpPr>
        <p:spPr>
          <a:xfrm>
            <a:off x="7084815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19" name="Google Shape;7240;p75">
            <a:extLst>
              <a:ext uri="{FF2B5EF4-FFF2-40B4-BE49-F238E27FC236}">
                <a16:creationId xmlns:a16="http://schemas.microsoft.com/office/drawing/2014/main" id="{E47C1F7B-FEE9-40CE-0CBF-50F70FDC3175}"/>
              </a:ext>
            </a:extLst>
          </p:cNvPr>
          <p:cNvSpPr/>
          <p:nvPr/>
        </p:nvSpPr>
        <p:spPr>
          <a:xfrm>
            <a:off x="7125652" y="3317145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0" name="Google Shape;7240;p75">
            <a:extLst>
              <a:ext uri="{FF2B5EF4-FFF2-40B4-BE49-F238E27FC236}">
                <a16:creationId xmlns:a16="http://schemas.microsoft.com/office/drawing/2014/main" id="{9AE6101D-27A1-12A8-79D2-24646062FE22}"/>
              </a:ext>
            </a:extLst>
          </p:cNvPr>
          <p:cNvSpPr/>
          <p:nvPr/>
        </p:nvSpPr>
        <p:spPr>
          <a:xfrm>
            <a:off x="7169497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1" name="Google Shape;7240;p75">
            <a:extLst>
              <a:ext uri="{FF2B5EF4-FFF2-40B4-BE49-F238E27FC236}">
                <a16:creationId xmlns:a16="http://schemas.microsoft.com/office/drawing/2014/main" id="{EB7C8390-AE15-B5A6-D651-9BEEF475554B}"/>
              </a:ext>
            </a:extLst>
          </p:cNvPr>
          <p:cNvSpPr/>
          <p:nvPr/>
        </p:nvSpPr>
        <p:spPr>
          <a:xfrm>
            <a:off x="7213343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8CA96D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2" name="Google Shape;7240;p75">
            <a:extLst>
              <a:ext uri="{FF2B5EF4-FFF2-40B4-BE49-F238E27FC236}">
                <a16:creationId xmlns:a16="http://schemas.microsoft.com/office/drawing/2014/main" id="{7C7F56CC-276F-537F-0712-BF5002158697}"/>
              </a:ext>
            </a:extLst>
          </p:cNvPr>
          <p:cNvSpPr/>
          <p:nvPr/>
        </p:nvSpPr>
        <p:spPr>
          <a:xfrm>
            <a:off x="7259342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3" name="Google Shape;7240;p75">
            <a:extLst>
              <a:ext uri="{FF2B5EF4-FFF2-40B4-BE49-F238E27FC236}">
                <a16:creationId xmlns:a16="http://schemas.microsoft.com/office/drawing/2014/main" id="{3A5A8A74-A240-DB9D-B875-09D3923CF67A}"/>
              </a:ext>
            </a:extLst>
          </p:cNvPr>
          <p:cNvSpPr/>
          <p:nvPr/>
        </p:nvSpPr>
        <p:spPr>
          <a:xfrm>
            <a:off x="7305339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4" name="Google Shape;7240;p75">
            <a:extLst>
              <a:ext uri="{FF2B5EF4-FFF2-40B4-BE49-F238E27FC236}">
                <a16:creationId xmlns:a16="http://schemas.microsoft.com/office/drawing/2014/main" id="{7FF93B86-6589-6110-40BA-759CE1EE740C}"/>
              </a:ext>
            </a:extLst>
          </p:cNvPr>
          <p:cNvSpPr/>
          <p:nvPr/>
        </p:nvSpPr>
        <p:spPr>
          <a:xfrm>
            <a:off x="7351338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5" name="Google Shape;7240;p75">
            <a:extLst>
              <a:ext uri="{FF2B5EF4-FFF2-40B4-BE49-F238E27FC236}">
                <a16:creationId xmlns:a16="http://schemas.microsoft.com/office/drawing/2014/main" id="{820A5517-F686-2B18-D961-CFAE8B546D60}"/>
              </a:ext>
            </a:extLst>
          </p:cNvPr>
          <p:cNvSpPr/>
          <p:nvPr/>
        </p:nvSpPr>
        <p:spPr>
          <a:xfrm>
            <a:off x="7394330" y="3317145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6" name="Google Shape;7240;p75">
            <a:extLst>
              <a:ext uri="{FF2B5EF4-FFF2-40B4-BE49-F238E27FC236}">
                <a16:creationId xmlns:a16="http://schemas.microsoft.com/office/drawing/2014/main" id="{E6A1F866-526C-FDB3-396B-F1B7D6FBE950}"/>
              </a:ext>
            </a:extLst>
          </p:cNvPr>
          <p:cNvSpPr/>
          <p:nvPr/>
        </p:nvSpPr>
        <p:spPr>
          <a:xfrm>
            <a:off x="7438175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638C37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7" name="Google Shape;7240;p75">
            <a:extLst>
              <a:ext uri="{FF2B5EF4-FFF2-40B4-BE49-F238E27FC236}">
                <a16:creationId xmlns:a16="http://schemas.microsoft.com/office/drawing/2014/main" id="{B4E59AB5-06E1-42BC-C060-34ACC94B155F}"/>
              </a:ext>
            </a:extLst>
          </p:cNvPr>
          <p:cNvSpPr/>
          <p:nvPr/>
        </p:nvSpPr>
        <p:spPr>
          <a:xfrm>
            <a:off x="7482020" y="3317144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8" name="Google Shape;7240;p75">
            <a:extLst>
              <a:ext uri="{FF2B5EF4-FFF2-40B4-BE49-F238E27FC236}">
                <a16:creationId xmlns:a16="http://schemas.microsoft.com/office/drawing/2014/main" id="{02403671-336C-83A2-1D48-CC97562BFADD}"/>
              </a:ext>
            </a:extLst>
          </p:cNvPr>
          <p:cNvSpPr/>
          <p:nvPr/>
        </p:nvSpPr>
        <p:spPr>
          <a:xfrm>
            <a:off x="7528020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29" name="Google Shape;7240;p75">
            <a:extLst>
              <a:ext uri="{FF2B5EF4-FFF2-40B4-BE49-F238E27FC236}">
                <a16:creationId xmlns:a16="http://schemas.microsoft.com/office/drawing/2014/main" id="{A5DB8604-2582-B44B-8489-54CFEA45EF86}"/>
              </a:ext>
            </a:extLst>
          </p:cNvPr>
          <p:cNvSpPr/>
          <p:nvPr/>
        </p:nvSpPr>
        <p:spPr>
          <a:xfrm>
            <a:off x="7574016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0" name="Google Shape;7240;p75">
            <a:extLst>
              <a:ext uri="{FF2B5EF4-FFF2-40B4-BE49-F238E27FC236}">
                <a16:creationId xmlns:a16="http://schemas.microsoft.com/office/drawing/2014/main" id="{4BBB9C30-C5A5-5EA4-9351-B3AB4A4C9043}"/>
              </a:ext>
            </a:extLst>
          </p:cNvPr>
          <p:cNvSpPr/>
          <p:nvPr/>
        </p:nvSpPr>
        <p:spPr>
          <a:xfrm>
            <a:off x="7620016" y="3317143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1" name="Google Shape;7240;p75">
            <a:extLst>
              <a:ext uri="{FF2B5EF4-FFF2-40B4-BE49-F238E27FC236}">
                <a16:creationId xmlns:a16="http://schemas.microsoft.com/office/drawing/2014/main" id="{72BE2530-C33C-61B2-790D-2C28D404875B}"/>
              </a:ext>
            </a:extLst>
          </p:cNvPr>
          <p:cNvSpPr/>
          <p:nvPr/>
        </p:nvSpPr>
        <p:spPr>
          <a:xfrm>
            <a:off x="6589802" y="3271685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2" name="Google Shape;7240;p75">
            <a:extLst>
              <a:ext uri="{FF2B5EF4-FFF2-40B4-BE49-F238E27FC236}">
                <a16:creationId xmlns:a16="http://schemas.microsoft.com/office/drawing/2014/main" id="{AC2C4E1C-B0D8-09C0-BC48-6CF9B04BFD17}"/>
              </a:ext>
            </a:extLst>
          </p:cNvPr>
          <p:cNvSpPr/>
          <p:nvPr/>
        </p:nvSpPr>
        <p:spPr>
          <a:xfrm>
            <a:off x="6633647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3" name="Google Shape;7240;p75">
            <a:extLst>
              <a:ext uri="{FF2B5EF4-FFF2-40B4-BE49-F238E27FC236}">
                <a16:creationId xmlns:a16="http://schemas.microsoft.com/office/drawing/2014/main" id="{4DEB4F59-89CC-520B-32B7-D8D5FA0319BE}"/>
              </a:ext>
            </a:extLst>
          </p:cNvPr>
          <p:cNvSpPr/>
          <p:nvPr/>
        </p:nvSpPr>
        <p:spPr>
          <a:xfrm>
            <a:off x="6677492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4" name="Google Shape;7240;p75">
            <a:extLst>
              <a:ext uri="{FF2B5EF4-FFF2-40B4-BE49-F238E27FC236}">
                <a16:creationId xmlns:a16="http://schemas.microsoft.com/office/drawing/2014/main" id="{B8177530-6F01-E05C-6CF3-92D37ABDA9AD}"/>
              </a:ext>
            </a:extLst>
          </p:cNvPr>
          <p:cNvSpPr/>
          <p:nvPr/>
        </p:nvSpPr>
        <p:spPr>
          <a:xfrm>
            <a:off x="6723492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5" name="Google Shape;7240;p75">
            <a:extLst>
              <a:ext uri="{FF2B5EF4-FFF2-40B4-BE49-F238E27FC236}">
                <a16:creationId xmlns:a16="http://schemas.microsoft.com/office/drawing/2014/main" id="{268B731C-C8DB-C1E8-3223-EB4A49C5AAFE}"/>
              </a:ext>
            </a:extLst>
          </p:cNvPr>
          <p:cNvSpPr/>
          <p:nvPr/>
        </p:nvSpPr>
        <p:spPr>
          <a:xfrm>
            <a:off x="6769488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6" name="Google Shape;7240;p75">
            <a:extLst>
              <a:ext uri="{FF2B5EF4-FFF2-40B4-BE49-F238E27FC236}">
                <a16:creationId xmlns:a16="http://schemas.microsoft.com/office/drawing/2014/main" id="{F760745C-C83E-207F-C653-D5A36283E93E}"/>
              </a:ext>
            </a:extLst>
          </p:cNvPr>
          <p:cNvSpPr/>
          <p:nvPr/>
        </p:nvSpPr>
        <p:spPr>
          <a:xfrm>
            <a:off x="6815488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7" name="Google Shape;7240;p75">
            <a:extLst>
              <a:ext uri="{FF2B5EF4-FFF2-40B4-BE49-F238E27FC236}">
                <a16:creationId xmlns:a16="http://schemas.microsoft.com/office/drawing/2014/main" id="{61B18E9D-8B67-F735-5081-5016BB7DD88F}"/>
              </a:ext>
            </a:extLst>
          </p:cNvPr>
          <p:cNvSpPr/>
          <p:nvPr/>
        </p:nvSpPr>
        <p:spPr>
          <a:xfrm>
            <a:off x="6858480" y="3271685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8" name="Google Shape;7240;p75">
            <a:extLst>
              <a:ext uri="{FF2B5EF4-FFF2-40B4-BE49-F238E27FC236}">
                <a16:creationId xmlns:a16="http://schemas.microsoft.com/office/drawing/2014/main" id="{B5CBACC0-FACD-DCDC-F5D4-6CED91E82FA9}"/>
              </a:ext>
            </a:extLst>
          </p:cNvPr>
          <p:cNvSpPr/>
          <p:nvPr/>
        </p:nvSpPr>
        <p:spPr>
          <a:xfrm>
            <a:off x="6902325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39" name="Google Shape;7240;p75">
            <a:extLst>
              <a:ext uri="{FF2B5EF4-FFF2-40B4-BE49-F238E27FC236}">
                <a16:creationId xmlns:a16="http://schemas.microsoft.com/office/drawing/2014/main" id="{E4E9C631-F697-44FF-77C5-61A37095C3B5}"/>
              </a:ext>
            </a:extLst>
          </p:cNvPr>
          <p:cNvSpPr/>
          <p:nvPr/>
        </p:nvSpPr>
        <p:spPr>
          <a:xfrm>
            <a:off x="6946170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0" name="Google Shape;7240;p75">
            <a:extLst>
              <a:ext uri="{FF2B5EF4-FFF2-40B4-BE49-F238E27FC236}">
                <a16:creationId xmlns:a16="http://schemas.microsoft.com/office/drawing/2014/main" id="{5753737A-A7A8-4E77-3EB1-811497147213}"/>
              </a:ext>
            </a:extLst>
          </p:cNvPr>
          <p:cNvSpPr/>
          <p:nvPr/>
        </p:nvSpPr>
        <p:spPr>
          <a:xfrm>
            <a:off x="6992169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1" name="Google Shape;7240;p75">
            <a:extLst>
              <a:ext uri="{FF2B5EF4-FFF2-40B4-BE49-F238E27FC236}">
                <a16:creationId xmlns:a16="http://schemas.microsoft.com/office/drawing/2014/main" id="{C0E8DA20-886F-4C3F-9AFA-ACF9AE47C424}"/>
              </a:ext>
            </a:extLst>
          </p:cNvPr>
          <p:cNvSpPr/>
          <p:nvPr/>
        </p:nvSpPr>
        <p:spPr>
          <a:xfrm>
            <a:off x="7038166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2" name="Google Shape;7240;p75">
            <a:extLst>
              <a:ext uri="{FF2B5EF4-FFF2-40B4-BE49-F238E27FC236}">
                <a16:creationId xmlns:a16="http://schemas.microsoft.com/office/drawing/2014/main" id="{36372CCF-59E2-FE54-983E-C44EDC940CCC}"/>
              </a:ext>
            </a:extLst>
          </p:cNvPr>
          <p:cNvSpPr/>
          <p:nvPr/>
        </p:nvSpPr>
        <p:spPr>
          <a:xfrm>
            <a:off x="7084165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3" name="Google Shape;7240;p75">
            <a:extLst>
              <a:ext uri="{FF2B5EF4-FFF2-40B4-BE49-F238E27FC236}">
                <a16:creationId xmlns:a16="http://schemas.microsoft.com/office/drawing/2014/main" id="{813ED96C-4279-369E-07A2-702C411FCD7F}"/>
              </a:ext>
            </a:extLst>
          </p:cNvPr>
          <p:cNvSpPr/>
          <p:nvPr/>
        </p:nvSpPr>
        <p:spPr>
          <a:xfrm>
            <a:off x="7125003" y="3271685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4" name="Google Shape;7240;p75">
            <a:extLst>
              <a:ext uri="{FF2B5EF4-FFF2-40B4-BE49-F238E27FC236}">
                <a16:creationId xmlns:a16="http://schemas.microsoft.com/office/drawing/2014/main" id="{A4E2B1E5-5755-DABE-591B-B37BC46B14F9}"/>
              </a:ext>
            </a:extLst>
          </p:cNvPr>
          <p:cNvSpPr/>
          <p:nvPr/>
        </p:nvSpPr>
        <p:spPr>
          <a:xfrm>
            <a:off x="7168848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5" name="Google Shape;7240;p75">
            <a:extLst>
              <a:ext uri="{FF2B5EF4-FFF2-40B4-BE49-F238E27FC236}">
                <a16:creationId xmlns:a16="http://schemas.microsoft.com/office/drawing/2014/main" id="{17FBF727-01B3-E59F-5349-0B4E0E7F4994}"/>
              </a:ext>
            </a:extLst>
          </p:cNvPr>
          <p:cNvSpPr/>
          <p:nvPr/>
        </p:nvSpPr>
        <p:spPr>
          <a:xfrm>
            <a:off x="7212693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6" name="Google Shape;7240;p75">
            <a:extLst>
              <a:ext uri="{FF2B5EF4-FFF2-40B4-BE49-F238E27FC236}">
                <a16:creationId xmlns:a16="http://schemas.microsoft.com/office/drawing/2014/main" id="{31EA9131-C31E-FF88-5620-0DD5C67FBBA8}"/>
              </a:ext>
            </a:extLst>
          </p:cNvPr>
          <p:cNvSpPr/>
          <p:nvPr/>
        </p:nvSpPr>
        <p:spPr>
          <a:xfrm>
            <a:off x="7258692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7" name="Google Shape;7240;p75">
            <a:extLst>
              <a:ext uri="{FF2B5EF4-FFF2-40B4-BE49-F238E27FC236}">
                <a16:creationId xmlns:a16="http://schemas.microsoft.com/office/drawing/2014/main" id="{0971BD9F-7D80-DF02-451A-AAA7C54D4781}"/>
              </a:ext>
            </a:extLst>
          </p:cNvPr>
          <p:cNvSpPr/>
          <p:nvPr/>
        </p:nvSpPr>
        <p:spPr>
          <a:xfrm>
            <a:off x="7304689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8" name="Google Shape;7240;p75">
            <a:extLst>
              <a:ext uri="{FF2B5EF4-FFF2-40B4-BE49-F238E27FC236}">
                <a16:creationId xmlns:a16="http://schemas.microsoft.com/office/drawing/2014/main" id="{2FC07FD1-0B1F-61BD-C655-A69FD4CA2583}"/>
              </a:ext>
            </a:extLst>
          </p:cNvPr>
          <p:cNvSpPr/>
          <p:nvPr/>
        </p:nvSpPr>
        <p:spPr>
          <a:xfrm>
            <a:off x="7350689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9" name="Google Shape;7240;p75">
            <a:extLst>
              <a:ext uri="{FF2B5EF4-FFF2-40B4-BE49-F238E27FC236}">
                <a16:creationId xmlns:a16="http://schemas.microsoft.com/office/drawing/2014/main" id="{4D24B891-1923-B0C6-070C-1D68E1FAEE29}"/>
              </a:ext>
            </a:extLst>
          </p:cNvPr>
          <p:cNvSpPr/>
          <p:nvPr/>
        </p:nvSpPr>
        <p:spPr>
          <a:xfrm>
            <a:off x="7393680" y="3271685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0" name="Google Shape;7240;p75">
            <a:extLst>
              <a:ext uri="{FF2B5EF4-FFF2-40B4-BE49-F238E27FC236}">
                <a16:creationId xmlns:a16="http://schemas.microsoft.com/office/drawing/2014/main" id="{C5EEF56B-1125-91E4-A0DE-C8DFB43D7754}"/>
              </a:ext>
            </a:extLst>
          </p:cNvPr>
          <p:cNvSpPr/>
          <p:nvPr/>
        </p:nvSpPr>
        <p:spPr>
          <a:xfrm>
            <a:off x="7437525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1" name="Google Shape;7240;p75">
            <a:extLst>
              <a:ext uri="{FF2B5EF4-FFF2-40B4-BE49-F238E27FC236}">
                <a16:creationId xmlns:a16="http://schemas.microsoft.com/office/drawing/2014/main" id="{83F2B948-B7E9-E35D-0F0D-ED991EC48E8D}"/>
              </a:ext>
            </a:extLst>
          </p:cNvPr>
          <p:cNvSpPr/>
          <p:nvPr/>
        </p:nvSpPr>
        <p:spPr>
          <a:xfrm>
            <a:off x="7481370" y="327168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2" name="Google Shape;7240;p75">
            <a:extLst>
              <a:ext uri="{FF2B5EF4-FFF2-40B4-BE49-F238E27FC236}">
                <a16:creationId xmlns:a16="http://schemas.microsoft.com/office/drawing/2014/main" id="{5625FAA4-2404-BE51-B8B4-7FFB3A4908CA}"/>
              </a:ext>
            </a:extLst>
          </p:cNvPr>
          <p:cNvSpPr/>
          <p:nvPr/>
        </p:nvSpPr>
        <p:spPr>
          <a:xfrm>
            <a:off x="7527370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3" name="Google Shape;7240;p75">
            <a:extLst>
              <a:ext uri="{FF2B5EF4-FFF2-40B4-BE49-F238E27FC236}">
                <a16:creationId xmlns:a16="http://schemas.microsoft.com/office/drawing/2014/main" id="{1D044300-4755-65FB-1C49-F82E5F604DEB}"/>
              </a:ext>
            </a:extLst>
          </p:cNvPr>
          <p:cNvSpPr/>
          <p:nvPr/>
        </p:nvSpPr>
        <p:spPr>
          <a:xfrm>
            <a:off x="7573367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4" name="Google Shape;7240;p75">
            <a:extLst>
              <a:ext uri="{FF2B5EF4-FFF2-40B4-BE49-F238E27FC236}">
                <a16:creationId xmlns:a16="http://schemas.microsoft.com/office/drawing/2014/main" id="{5FC9D9B5-6AA2-641A-1CC5-1738AE058D79}"/>
              </a:ext>
            </a:extLst>
          </p:cNvPr>
          <p:cNvSpPr/>
          <p:nvPr/>
        </p:nvSpPr>
        <p:spPr>
          <a:xfrm>
            <a:off x="7619366" y="32716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5" name="Google Shape;7240;p75">
            <a:extLst>
              <a:ext uri="{FF2B5EF4-FFF2-40B4-BE49-F238E27FC236}">
                <a16:creationId xmlns:a16="http://schemas.microsoft.com/office/drawing/2014/main" id="{0B503BDD-FAB0-3684-9E11-1A0915BF6A67}"/>
              </a:ext>
            </a:extLst>
          </p:cNvPr>
          <p:cNvSpPr/>
          <p:nvPr/>
        </p:nvSpPr>
        <p:spPr>
          <a:xfrm>
            <a:off x="6591103" y="322333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6" name="Google Shape;7240;p75">
            <a:extLst>
              <a:ext uri="{FF2B5EF4-FFF2-40B4-BE49-F238E27FC236}">
                <a16:creationId xmlns:a16="http://schemas.microsoft.com/office/drawing/2014/main" id="{0E6300DB-407C-6CBD-5DE0-9442501B03A3}"/>
              </a:ext>
            </a:extLst>
          </p:cNvPr>
          <p:cNvSpPr/>
          <p:nvPr/>
        </p:nvSpPr>
        <p:spPr>
          <a:xfrm>
            <a:off x="6634948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7" name="Google Shape;7240;p75">
            <a:extLst>
              <a:ext uri="{FF2B5EF4-FFF2-40B4-BE49-F238E27FC236}">
                <a16:creationId xmlns:a16="http://schemas.microsoft.com/office/drawing/2014/main" id="{98C4F4A7-15CF-622F-1841-C9CCB4A7FE6D}"/>
              </a:ext>
            </a:extLst>
          </p:cNvPr>
          <p:cNvSpPr/>
          <p:nvPr/>
        </p:nvSpPr>
        <p:spPr>
          <a:xfrm>
            <a:off x="6678793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8" name="Google Shape;7240;p75">
            <a:extLst>
              <a:ext uri="{FF2B5EF4-FFF2-40B4-BE49-F238E27FC236}">
                <a16:creationId xmlns:a16="http://schemas.microsoft.com/office/drawing/2014/main" id="{B10BBA84-CE8C-8331-5803-C8321F632289}"/>
              </a:ext>
            </a:extLst>
          </p:cNvPr>
          <p:cNvSpPr/>
          <p:nvPr/>
        </p:nvSpPr>
        <p:spPr>
          <a:xfrm>
            <a:off x="6724793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9" name="Google Shape;7240;p75">
            <a:extLst>
              <a:ext uri="{FF2B5EF4-FFF2-40B4-BE49-F238E27FC236}">
                <a16:creationId xmlns:a16="http://schemas.microsoft.com/office/drawing/2014/main" id="{BE0EECD5-C3DC-22B0-EF30-F9B511EE7464}"/>
              </a:ext>
            </a:extLst>
          </p:cNvPr>
          <p:cNvSpPr/>
          <p:nvPr/>
        </p:nvSpPr>
        <p:spPr>
          <a:xfrm>
            <a:off x="6770789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0" name="Google Shape;7240;p75">
            <a:extLst>
              <a:ext uri="{FF2B5EF4-FFF2-40B4-BE49-F238E27FC236}">
                <a16:creationId xmlns:a16="http://schemas.microsoft.com/office/drawing/2014/main" id="{6CB5394E-D1C8-921B-12E2-3C96B4C46D5C}"/>
              </a:ext>
            </a:extLst>
          </p:cNvPr>
          <p:cNvSpPr/>
          <p:nvPr/>
        </p:nvSpPr>
        <p:spPr>
          <a:xfrm>
            <a:off x="6816789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1" name="Google Shape;7240;p75">
            <a:extLst>
              <a:ext uri="{FF2B5EF4-FFF2-40B4-BE49-F238E27FC236}">
                <a16:creationId xmlns:a16="http://schemas.microsoft.com/office/drawing/2014/main" id="{2F0EC6A9-5E9C-F27F-72C7-79A723324D02}"/>
              </a:ext>
            </a:extLst>
          </p:cNvPr>
          <p:cNvSpPr/>
          <p:nvPr/>
        </p:nvSpPr>
        <p:spPr>
          <a:xfrm>
            <a:off x="6859781" y="322333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2" name="Google Shape;7240;p75">
            <a:extLst>
              <a:ext uri="{FF2B5EF4-FFF2-40B4-BE49-F238E27FC236}">
                <a16:creationId xmlns:a16="http://schemas.microsoft.com/office/drawing/2014/main" id="{1EABB12A-DFF6-199D-8727-80A846E7303C}"/>
              </a:ext>
            </a:extLst>
          </p:cNvPr>
          <p:cNvSpPr/>
          <p:nvPr/>
        </p:nvSpPr>
        <p:spPr>
          <a:xfrm>
            <a:off x="6903626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3" name="Google Shape;7240;p75">
            <a:extLst>
              <a:ext uri="{FF2B5EF4-FFF2-40B4-BE49-F238E27FC236}">
                <a16:creationId xmlns:a16="http://schemas.microsoft.com/office/drawing/2014/main" id="{B5F7DC6E-92B8-8B9C-93B0-9FEF196FBD61}"/>
              </a:ext>
            </a:extLst>
          </p:cNvPr>
          <p:cNvSpPr/>
          <p:nvPr/>
        </p:nvSpPr>
        <p:spPr>
          <a:xfrm>
            <a:off x="6947471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4" name="Google Shape;7240;p75">
            <a:extLst>
              <a:ext uri="{FF2B5EF4-FFF2-40B4-BE49-F238E27FC236}">
                <a16:creationId xmlns:a16="http://schemas.microsoft.com/office/drawing/2014/main" id="{7847E523-2FE8-A457-38C8-E0E33B1D035C}"/>
              </a:ext>
            </a:extLst>
          </p:cNvPr>
          <p:cNvSpPr/>
          <p:nvPr/>
        </p:nvSpPr>
        <p:spPr>
          <a:xfrm>
            <a:off x="6993470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5" name="Google Shape;7240;p75">
            <a:extLst>
              <a:ext uri="{FF2B5EF4-FFF2-40B4-BE49-F238E27FC236}">
                <a16:creationId xmlns:a16="http://schemas.microsoft.com/office/drawing/2014/main" id="{EDC678D0-80EE-E2F4-9037-82DE8CC81613}"/>
              </a:ext>
            </a:extLst>
          </p:cNvPr>
          <p:cNvSpPr/>
          <p:nvPr/>
        </p:nvSpPr>
        <p:spPr>
          <a:xfrm>
            <a:off x="7039467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6" name="Google Shape;7240;p75">
            <a:extLst>
              <a:ext uri="{FF2B5EF4-FFF2-40B4-BE49-F238E27FC236}">
                <a16:creationId xmlns:a16="http://schemas.microsoft.com/office/drawing/2014/main" id="{B0D05648-52EE-1074-413C-B8D30031C1D2}"/>
              </a:ext>
            </a:extLst>
          </p:cNvPr>
          <p:cNvSpPr/>
          <p:nvPr/>
        </p:nvSpPr>
        <p:spPr>
          <a:xfrm>
            <a:off x="7085466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7" name="Google Shape;7240;p75">
            <a:extLst>
              <a:ext uri="{FF2B5EF4-FFF2-40B4-BE49-F238E27FC236}">
                <a16:creationId xmlns:a16="http://schemas.microsoft.com/office/drawing/2014/main" id="{E952A098-2F9F-4AC6-0849-5D053B1CF25B}"/>
              </a:ext>
            </a:extLst>
          </p:cNvPr>
          <p:cNvSpPr/>
          <p:nvPr/>
        </p:nvSpPr>
        <p:spPr>
          <a:xfrm>
            <a:off x="7126304" y="322333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8" name="Google Shape;7240;p75">
            <a:extLst>
              <a:ext uri="{FF2B5EF4-FFF2-40B4-BE49-F238E27FC236}">
                <a16:creationId xmlns:a16="http://schemas.microsoft.com/office/drawing/2014/main" id="{9CC7E14F-65CB-1ED2-E75D-3AE4F1E9B935}"/>
              </a:ext>
            </a:extLst>
          </p:cNvPr>
          <p:cNvSpPr/>
          <p:nvPr/>
        </p:nvSpPr>
        <p:spPr>
          <a:xfrm>
            <a:off x="7170149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69" name="Google Shape;7240;p75">
            <a:extLst>
              <a:ext uri="{FF2B5EF4-FFF2-40B4-BE49-F238E27FC236}">
                <a16:creationId xmlns:a16="http://schemas.microsoft.com/office/drawing/2014/main" id="{FCC09983-6E48-E4B2-024A-0656F070E002}"/>
              </a:ext>
            </a:extLst>
          </p:cNvPr>
          <p:cNvSpPr/>
          <p:nvPr/>
        </p:nvSpPr>
        <p:spPr>
          <a:xfrm>
            <a:off x="7213994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0" name="Google Shape;7240;p75">
            <a:extLst>
              <a:ext uri="{FF2B5EF4-FFF2-40B4-BE49-F238E27FC236}">
                <a16:creationId xmlns:a16="http://schemas.microsoft.com/office/drawing/2014/main" id="{8F473F9E-89AB-5328-F9AE-C058C79C61AB}"/>
              </a:ext>
            </a:extLst>
          </p:cNvPr>
          <p:cNvSpPr/>
          <p:nvPr/>
        </p:nvSpPr>
        <p:spPr>
          <a:xfrm>
            <a:off x="7259993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1" name="Google Shape;7240;p75">
            <a:extLst>
              <a:ext uri="{FF2B5EF4-FFF2-40B4-BE49-F238E27FC236}">
                <a16:creationId xmlns:a16="http://schemas.microsoft.com/office/drawing/2014/main" id="{120E80AD-3538-2BB0-4A86-E91F93AB30B0}"/>
              </a:ext>
            </a:extLst>
          </p:cNvPr>
          <p:cNvSpPr/>
          <p:nvPr/>
        </p:nvSpPr>
        <p:spPr>
          <a:xfrm>
            <a:off x="7305990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2" name="Google Shape;7240;p75">
            <a:extLst>
              <a:ext uri="{FF2B5EF4-FFF2-40B4-BE49-F238E27FC236}">
                <a16:creationId xmlns:a16="http://schemas.microsoft.com/office/drawing/2014/main" id="{FC2F2095-C60F-C9BD-330E-C5EBA0D67686}"/>
              </a:ext>
            </a:extLst>
          </p:cNvPr>
          <p:cNvSpPr/>
          <p:nvPr/>
        </p:nvSpPr>
        <p:spPr>
          <a:xfrm>
            <a:off x="7351990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3" name="Google Shape;7240;p75">
            <a:extLst>
              <a:ext uri="{FF2B5EF4-FFF2-40B4-BE49-F238E27FC236}">
                <a16:creationId xmlns:a16="http://schemas.microsoft.com/office/drawing/2014/main" id="{B5CE4F75-A8C2-0717-FA8E-6E2A0B4E4DA1}"/>
              </a:ext>
            </a:extLst>
          </p:cNvPr>
          <p:cNvSpPr/>
          <p:nvPr/>
        </p:nvSpPr>
        <p:spPr>
          <a:xfrm>
            <a:off x="7394981" y="322333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4" name="Google Shape;7240;p75">
            <a:extLst>
              <a:ext uri="{FF2B5EF4-FFF2-40B4-BE49-F238E27FC236}">
                <a16:creationId xmlns:a16="http://schemas.microsoft.com/office/drawing/2014/main" id="{D582B1C9-C254-7266-BF82-ACEF44F5CD05}"/>
              </a:ext>
            </a:extLst>
          </p:cNvPr>
          <p:cNvSpPr/>
          <p:nvPr/>
        </p:nvSpPr>
        <p:spPr>
          <a:xfrm>
            <a:off x="7438827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5" name="Google Shape;7240;p75">
            <a:extLst>
              <a:ext uri="{FF2B5EF4-FFF2-40B4-BE49-F238E27FC236}">
                <a16:creationId xmlns:a16="http://schemas.microsoft.com/office/drawing/2014/main" id="{BECBF0D9-C38B-6AB9-BD27-3C5B9360BEE0}"/>
              </a:ext>
            </a:extLst>
          </p:cNvPr>
          <p:cNvSpPr/>
          <p:nvPr/>
        </p:nvSpPr>
        <p:spPr>
          <a:xfrm>
            <a:off x="7482672" y="322333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6" name="Google Shape;7240;p75">
            <a:extLst>
              <a:ext uri="{FF2B5EF4-FFF2-40B4-BE49-F238E27FC236}">
                <a16:creationId xmlns:a16="http://schemas.microsoft.com/office/drawing/2014/main" id="{E37F0F69-437D-AD12-1B81-C4D71F15BFD4}"/>
              </a:ext>
            </a:extLst>
          </p:cNvPr>
          <p:cNvSpPr/>
          <p:nvPr/>
        </p:nvSpPr>
        <p:spPr>
          <a:xfrm>
            <a:off x="7528671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7" name="Google Shape;7240;p75">
            <a:extLst>
              <a:ext uri="{FF2B5EF4-FFF2-40B4-BE49-F238E27FC236}">
                <a16:creationId xmlns:a16="http://schemas.microsoft.com/office/drawing/2014/main" id="{62C60305-DF0E-4974-E106-6B787E3AB5CF}"/>
              </a:ext>
            </a:extLst>
          </p:cNvPr>
          <p:cNvSpPr/>
          <p:nvPr/>
        </p:nvSpPr>
        <p:spPr>
          <a:xfrm>
            <a:off x="7574668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8" name="Google Shape;7240;p75">
            <a:extLst>
              <a:ext uri="{FF2B5EF4-FFF2-40B4-BE49-F238E27FC236}">
                <a16:creationId xmlns:a16="http://schemas.microsoft.com/office/drawing/2014/main" id="{968F52D8-5D15-9D2C-3AD7-B31525C5410C}"/>
              </a:ext>
            </a:extLst>
          </p:cNvPr>
          <p:cNvSpPr/>
          <p:nvPr/>
        </p:nvSpPr>
        <p:spPr>
          <a:xfrm>
            <a:off x="7620667" y="322333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79" name="Google Shape;7240;p75">
            <a:extLst>
              <a:ext uri="{FF2B5EF4-FFF2-40B4-BE49-F238E27FC236}">
                <a16:creationId xmlns:a16="http://schemas.microsoft.com/office/drawing/2014/main" id="{1DD32BA6-B171-2C4D-9786-AC70661B864E}"/>
              </a:ext>
            </a:extLst>
          </p:cNvPr>
          <p:cNvSpPr/>
          <p:nvPr/>
        </p:nvSpPr>
        <p:spPr>
          <a:xfrm>
            <a:off x="6590453" y="317787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0" name="Google Shape;7240;p75">
            <a:extLst>
              <a:ext uri="{FF2B5EF4-FFF2-40B4-BE49-F238E27FC236}">
                <a16:creationId xmlns:a16="http://schemas.microsoft.com/office/drawing/2014/main" id="{726D29DF-B95F-F1A9-C40C-B00720828C01}"/>
              </a:ext>
            </a:extLst>
          </p:cNvPr>
          <p:cNvSpPr/>
          <p:nvPr/>
        </p:nvSpPr>
        <p:spPr>
          <a:xfrm>
            <a:off x="6634299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1" name="Google Shape;7240;p75">
            <a:extLst>
              <a:ext uri="{FF2B5EF4-FFF2-40B4-BE49-F238E27FC236}">
                <a16:creationId xmlns:a16="http://schemas.microsoft.com/office/drawing/2014/main" id="{48FAA76F-5C30-4514-9773-7A4AEBBD0076}"/>
              </a:ext>
            </a:extLst>
          </p:cNvPr>
          <p:cNvSpPr/>
          <p:nvPr/>
        </p:nvSpPr>
        <p:spPr>
          <a:xfrm>
            <a:off x="6678144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2" name="Google Shape;7240;p75">
            <a:extLst>
              <a:ext uri="{FF2B5EF4-FFF2-40B4-BE49-F238E27FC236}">
                <a16:creationId xmlns:a16="http://schemas.microsoft.com/office/drawing/2014/main" id="{465CA9D5-33ED-53D3-3958-2427D586AC24}"/>
              </a:ext>
            </a:extLst>
          </p:cNvPr>
          <p:cNvSpPr/>
          <p:nvPr/>
        </p:nvSpPr>
        <p:spPr>
          <a:xfrm>
            <a:off x="6724143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3" name="Google Shape;7240;p75">
            <a:extLst>
              <a:ext uri="{FF2B5EF4-FFF2-40B4-BE49-F238E27FC236}">
                <a16:creationId xmlns:a16="http://schemas.microsoft.com/office/drawing/2014/main" id="{211500D5-9728-45E7-2134-A9E93A0C12A3}"/>
              </a:ext>
            </a:extLst>
          </p:cNvPr>
          <p:cNvSpPr/>
          <p:nvPr/>
        </p:nvSpPr>
        <p:spPr>
          <a:xfrm>
            <a:off x="6770140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4" name="Google Shape;7240;p75">
            <a:extLst>
              <a:ext uri="{FF2B5EF4-FFF2-40B4-BE49-F238E27FC236}">
                <a16:creationId xmlns:a16="http://schemas.microsoft.com/office/drawing/2014/main" id="{5249AFDC-8904-EB0E-1534-8F2F6133C1D9}"/>
              </a:ext>
            </a:extLst>
          </p:cNvPr>
          <p:cNvSpPr/>
          <p:nvPr/>
        </p:nvSpPr>
        <p:spPr>
          <a:xfrm>
            <a:off x="6816139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5" name="Google Shape;7240;p75">
            <a:extLst>
              <a:ext uri="{FF2B5EF4-FFF2-40B4-BE49-F238E27FC236}">
                <a16:creationId xmlns:a16="http://schemas.microsoft.com/office/drawing/2014/main" id="{988E8955-FAF3-A70E-32EC-595376A9E08D}"/>
              </a:ext>
            </a:extLst>
          </p:cNvPr>
          <p:cNvSpPr/>
          <p:nvPr/>
        </p:nvSpPr>
        <p:spPr>
          <a:xfrm>
            <a:off x="6859131" y="317787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6" name="Google Shape;7240;p75">
            <a:extLst>
              <a:ext uri="{FF2B5EF4-FFF2-40B4-BE49-F238E27FC236}">
                <a16:creationId xmlns:a16="http://schemas.microsoft.com/office/drawing/2014/main" id="{3FA2351C-B831-97A7-ED23-6680DCF64A6E}"/>
              </a:ext>
            </a:extLst>
          </p:cNvPr>
          <p:cNvSpPr/>
          <p:nvPr/>
        </p:nvSpPr>
        <p:spPr>
          <a:xfrm>
            <a:off x="6902976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7" name="Google Shape;7240;p75">
            <a:extLst>
              <a:ext uri="{FF2B5EF4-FFF2-40B4-BE49-F238E27FC236}">
                <a16:creationId xmlns:a16="http://schemas.microsoft.com/office/drawing/2014/main" id="{D9511BD5-8148-11E9-BEBA-8242780AC5E6}"/>
              </a:ext>
            </a:extLst>
          </p:cNvPr>
          <p:cNvSpPr/>
          <p:nvPr/>
        </p:nvSpPr>
        <p:spPr>
          <a:xfrm>
            <a:off x="6946821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8" name="Google Shape;7240;p75">
            <a:extLst>
              <a:ext uri="{FF2B5EF4-FFF2-40B4-BE49-F238E27FC236}">
                <a16:creationId xmlns:a16="http://schemas.microsoft.com/office/drawing/2014/main" id="{96F91049-4C03-3E7C-0942-FFC8232CA005}"/>
              </a:ext>
            </a:extLst>
          </p:cNvPr>
          <p:cNvSpPr/>
          <p:nvPr/>
        </p:nvSpPr>
        <p:spPr>
          <a:xfrm>
            <a:off x="6992821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89" name="Google Shape;7240;p75">
            <a:extLst>
              <a:ext uri="{FF2B5EF4-FFF2-40B4-BE49-F238E27FC236}">
                <a16:creationId xmlns:a16="http://schemas.microsoft.com/office/drawing/2014/main" id="{07E4D1AE-9187-60A3-F482-258D8558146F}"/>
              </a:ext>
            </a:extLst>
          </p:cNvPr>
          <p:cNvSpPr/>
          <p:nvPr/>
        </p:nvSpPr>
        <p:spPr>
          <a:xfrm>
            <a:off x="7038817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0" name="Google Shape;7240;p75">
            <a:extLst>
              <a:ext uri="{FF2B5EF4-FFF2-40B4-BE49-F238E27FC236}">
                <a16:creationId xmlns:a16="http://schemas.microsoft.com/office/drawing/2014/main" id="{E8C9AAEC-E917-8B73-AB40-F63DEF66885F}"/>
              </a:ext>
            </a:extLst>
          </p:cNvPr>
          <p:cNvSpPr/>
          <p:nvPr/>
        </p:nvSpPr>
        <p:spPr>
          <a:xfrm>
            <a:off x="7084817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1" name="Google Shape;7240;p75">
            <a:extLst>
              <a:ext uri="{FF2B5EF4-FFF2-40B4-BE49-F238E27FC236}">
                <a16:creationId xmlns:a16="http://schemas.microsoft.com/office/drawing/2014/main" id="{59B2238D-7A0E-4938-235A-B21AAD41C296}"/>
              </a:ext>
            </a:extLst>
          </p:cNvPr>
          <p:cNvSpPr/>
          <p:nvPr/>
        </p:nvSpPr>
        <p:spPr>
          <a:xfrm>
            <a:off x="7125654" y="317787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2" name="Google Shape;7240;p75">
            <a:extLst>
              <a:ext uri="{FF2B5EF4-FFF2-40B4-BE49-F238E27FC236}">
                <a16:creationId xmlns:a16="http://schemas.microsoft.com/office/drawing/2014/main" id="{1049989A-80D7-E574-1DE5-6780AD59280A}"/>
              </a:ext>
            </a:extLst>
          </p:cNvPr>
          <p:cNvSpPr/>
          <p:nvPr/>
        </p:nvSpPr>
        <p:spPr>
          <a:xfrm>
            <a:off x="7169499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3" name="Google Shape;7240;p75">
            <a:extLst>
              <a:ext uri="{FF2B5EF4-FFF2-40B4-BE49-F238E27FC236}">
                <a16:creationId xmlns:a16="http://schemas.microsoft.com/office/drawing/2014/main" id="{EB5C979B-B064-03F1-86B2-607214F18F3E}"/>
              </a:ext>
            </a:extLst>
          </p:cNvPr>
          <p:cNvSpPr/>
          <p:nvPr/>
        </p:nvSpPr>
        <p:spPr>
          <a:xfrm>
            <a:off x="7213344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4" name="Google Shape;7240;p75">
            <a:extLst>
              <a:ext uri="{FF2B5EF4-FFF2-40B4-BE49-F238E27FC236}">
                <a16:creationId xmlns:a16="http://schemas.microsoft.com/office/drawing/2014/main" id="{8377D8F4-DD39-F376-17AB-5102E447C9B5}"/>
              </a:ext>
            </a:extLst>
          </p:cNvPr>
          <p:cNvSpPr/>
          <p:nvPr/>
        </p:nvSpPr>
        <p:spPr>
          <a:xfrm>
            <a:off x="7259344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5" name="Google Shape;7240;p75">
            <a:extLst>
              <a:ext uri="{FF2B5EF4-FFF2-40B4-BE49-F238E27FC236}">
                <a16:creationId xmlns:a16="http://schemas.microsoft.com/office/drawing/2014/main" id="{DE5E4EE6-1670-E4E1-D94C-DC84DDB8CA35}"/>
              </a:ext>
            </a:extLst>
          </p:cNvPr>
          <p:cNvSpPr/>
          <p:nvPr/>
        </p:nvSpPr>
        <p:spPr>
          <a:xfrm>
            <a:off x="7305341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6" name="Google Shape;7240;p75">
            <a:extLst>
              <a:ext uri="{FF2B5EF4-FFF2-40B4-BE49-F238E27FC236}">
                <a16:creationId xmlns:a16="http://schemas.microsoft.com/office/drawing/2014/main" id="{27ECA63D-1C9F-E89A-EF59-2BC98BE97C1D}"/>
              </a:ext>
            </a:extLst>
          </p:cNvPr>
          <p:cNvSpPr/>
          <p:nvPr/>
        </p:nvSpPr>
        <p:spPr>
          <a:xfrm>
            <a:off x="7351340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7" name="Google Shape;7240;p75">
            <a:extLst>
              <a:ext uri="{FF2B5EF4-FFF2-40B4-BE49-F238E27FC236}">
                <a16:creationId xmlns:a16="http://schemas.microsoft.com/office/drawing/2014/main" id="{BA657E6B-C247-C100-B076-B448730CCB4F}"/>
              </a:ext>
            </a:extLst>
          </p:cNvPr>
          <p:cNvSpPr/>
          <p:nvPr/>
        </p:nvSpPr>
        <p:spPr>
          <a:xfrm>
            <a:off x="7394332" y="317787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8" name="Google Shape;7240;p75">
            <a:extLst>
              <a:ext uri="{FF2B5EF4-FFF2-40B4-BE49-F238E27FC236}">
                <a16:creationId xmlns:a16="http://schemas.microsoft.com/office/drawing/2014/main" id="{09F86FF8-324C-4BB5-4B25-FEF3991FA709}"/>
              </a:ext>
            </a:extLst>
          </p:cNvPr>
          <p:cNvSpPr/>
          <p:nvPr/>
        </p:nvSpPr>
        <p:spPr>
          <a:xfrm>
            <a:off x="7438177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99" name="Google Shape;7240;p75">
            <a:extLst>
              <a:ext uri="{FF2B5EF4-FFF2-40B4-BE49-F238E27FC236}">
                <a16:creationId xmlns:a16="http://schemas.microsoft.com/office/drawing/2014/main" id="{8AC5B860-52DA-65DE-C318-74D3EB3D2129}"/>
              </a:ext>
            </a:extLst>
          </p:cNvPr>
          <p:cNvSpPr/>
          <p:nvPr/>
        </p:nvSpPr>
        <p:spPr>
          <a:xfrm>
            <a:off x="7482022" y="317787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0" name="Google Shape;7240;p75">
            <a:extLst>
              <a:ext uri="{FF2B5EF4-FFF2-40B4-BE49-F238E27FC236}">
                <a16:creationId xmlns:a16="http://schemas.microsoft.com/office/drawing/2014/main" id="{335570A8-D3EA-D134-188C-7D9F5D451EB0}"/>
              </a:ext>
            </a:extLst>
          </p:cNvPr>
          <p:cNvSpPr/>
          <p:nvPr/>
        </p:nvSpPr>
        <p:spPr>
          <a:xfrm>
            <a:off x="7528021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1" name="Google Shape;7240;p75">
            <a:extLst>
              <a:ext uri="{FF2B5EF4-FFF2-40B4-BE49-F238E27FC236}">
                <a16:creationId xmlns:a16="http://schemas.microsoft.com/office/drawing/2014/main" id="{06B90DB6-37C5-C6DF-D709-C1C57F225371}"/>
              </a:ext>
            </a:extLst>
          </p:cNvPr>
          <p:cNvSpPr/>
          <p:nvPr/>
        </p:nvSpPr>
        <p:spPr>
          <a:xfrm>
            <a:off x="7574018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2" name="Google Shape;7240;p75">
            <a:extLst>
              <a:ext uri="{FF2B5EF4-FFF2-40B4-BE49-F238E27FC236}">
                <a16:creationId xmlns:a16="http://schemas.microsoft.com/office/drawing/2014/main" id="{172C993C-8E10-3DE4-AD29-270DF3FE348C}"/>
              </a:ext>
            </a:extLst>
          </p:cNvPr>
          <p:cNvSpPr/>
          <p:nvPr/>
        </p:nvSpPr>
        <p:spPr>
          <a:xfrm>
            <a:off x="7620018" y="3177872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3" name="Google Shape;7240;p75">
            <a:extLst>
              <a:ext uri="{FF2B5EF4-FFF2-40B4-BE49-F238E27FC236}">
                <a16:creationId xmlns:a16="http://schemas.microsoft.com/office/drawing/2014/main" id="{FDFAF3CA-0B84-6642-339F-A863B329E5CF}"/>
              </a:ext>
            </a:extLst>
          </p:cNvPr>
          <p:cNvSpPr/>
          <p:nvPr/>
        </p:nvSpPr>
        <p:spPr>
          <a:xfrm>
            <a:off x="6591103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4" name="Google Shape;7240;p75">
            <a:extLst>
              <a:ext uri="{FF2B5EF4-FFF2-40B4-BE49-F238E27FC236}">
                <a16:creationId xmlns:a16="http://schemas.microsoft.com/office/drawing/2014/main" id="{71C62630-204B-4C44-1E52-D68044409C03}"/>
              </a:ext>
            </a:extLst>
          </p:cNvPr>
          <p:cNvSpPr/>
          <p:nvPr/>
        </p:nvSpPr>
        <p:spPr>
          <a:xfrm>
            <a:off x="6634948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5" name="Google Shape;7240;p75">
            <a:extLst>
              <a:ext uri="{FF2B5EF4-FFF2-40B4-BE49-F238E27FC236}">
                <a16:creationId xmlns:a16="http://schemas.microsoft.com/office/drawing/2014/main" id="{4F0BD9E1-3126-99B3-922F-314AF33ACC67}"/>
              </a:ext>
            </a:extLst>
          </p:cNvPr>
          <p:cNvSpPr/>
          <p:nvPr/>
        </p:nvSpPr>
        <p:spPr>
          <a:xfrm>
            <a:off x="6678793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6" name="Google Shape;7240;p75">
            <a:extLst>
              <a:ext uri="{FF2B5EF4-FFF2-40B4-BE49-F238E27FC236}">
                <a16:creationId xmlns:a16="http://schemas.microsoft.com/office/drawing/2014/main" id="{519E46E3-D6FB-7CB3-89A1-33DB67CE4CC6}"/>
              </a:ext>
            </a:extLst>
          </p:cNvPr>
          <p:cNvSpPr/>
          <p:nvPr/>
        </p:nvSpPr>
        <p:spPr>
          <a:xfrm>
            <a:off x="6724793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7" name="Google Shape;7240;p75">
            <a:extLst>
              <a:ext uri="{FF2B5EF4-FFF2-40B4-BE49-F238E27FC236}">
                <a16:creationId xmlns:a16="http://schemas.microsoft.com/office/drawing/2014/main" id="{F30BF0DE-0224-52A5-9481-B902F6CF3049}"/>
              </a:ext>
            </a:extLst>
          </p:cNvPr>
          <p:cNvSpPr/>
          <p:nvPr/>
        </p:nvSpPr>
        <p:spPr>
          <a:xfrm>
            <a:off x="6770789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8" name="Google Shape;7240;p75">
            <a:extLst>
              <a:ext uri="{FF2B5EF4-FFF2-40B4-BE49-F238E27FC236}">
                <a16:creationId xmlns:a16="http://schemas.microsoft.com/office/drawing/2014/main" id="{86034381-CC1A-CE40-B91C-E590829BBAEF}"/>
              </a:ext>
            </a:extLst>
          </p:cNvPr>
          <p:cNvSpPr/>
          <p:nvPr/>
        </p:nvSpPr>
        <p:spPr>
          <a:xfrm>
            <a:off x="6816789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09" name="Google Shape;7240;p75">
            <a:extLst>
              <a:ext uri="{FF2B5EF4-FFF2-40B4-BE49-F238E27FC236}">
                <a16:creationId xmlns:a16="http://schemas.microsoft.com/office/drawing/2014/main" id="{8DC33AFC-8773-BBC1-0538-01CB78F45762}"/>
              </a:ext>
            </a:extLst>
          </p:cNvPr>
          <p:cNvSpPr/>
          <p:nvPr/>
        </p:nvSpPr>
        <p:spPr>
          <a:xfrm>
            <a:off x="6859781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0" name="Google Shape;7240;p75">
            <a:extLst>
              <a:ext uri="{FF2B5EF4-FFF2-40B4-BE49-F238E27FC236}">
                <a16:creationId xmlns:a16="http://schemas.microsoft.com/office/drawing/2014/main" id="{C549E2FA-05B2-DE37-5FF4-22041718D520}"/>
              </a:ext>
            </a:extLst>
          </p:cNvPr>
          <p:cNvSpPr/>
          <p:nvPr/>
        </p:nvSpPr>
        <p:spPr>
          <a:xfrm>
            <a:off x="6903626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1" name="Google Shape;7240;p75">
            <a:extLst>
              <a:ext uri="{FF2B5EF4-FFF2-40B4-BE49-F238E27FC236}">
                <a16:creationId xmlns:a16="http://schemas.microsoft.com/office/drawing/2014/main" id="{5CF5E483-7F1C-0C4A-6C4C-C47A16502E8F}"/>
              </a:ext>
            </a:extLst>
          </p:cNvPr>
          <p:cNvSpPr/>
          <p:nvPr/>
        </p:nvSpPr>
        <p:spPr>
          <a:xfrm>
            <a:off x="6947471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2" name="Google Shape;7240;p75">
            <a:extLst>
              <a:ext uri="{FF2B5EF4-FFF2-40B4-BE49-F238E27FC236}">
                <a16:creationId xmlns:a16="http://schemas.microsoft.com/office/drawing/2014/main" id="{3BC5A532-F3E8-0D31-B04F-7B2070B80377}"/>
              </a:ext>
            </a:extLst>
          </p:cNvPr>
          <p:cNvSpPr/>
          <p:nvPr/>
        </p:nvSpPr>
        <p:spPr>
          <a:xfrm>
            <a:off x="6993470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3" name="Google Shape;7240;p75">
            <a:extLst>
              <a:ext uri="{FF2B5EF4-FFF2-40B4-BE49-F238E27FC236}">
                <a16:creationId xmlns:a16="http://schemas.microsoft.com/office/drawing/2014/main" id="{3958C381-192E-CC59-E714-3D41181C85C0}"/>
              </a:ext>
            </a:extLst>
          </p:cNvPr>
          <p:cNvSpPr/>
          <p:nvPr/>
        </p:nvSpPr>
        <p:spPr>
          <a:xfrm>
            <a:off x="7039467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4" name="Google Shape;7240;p75">
            <a:extLst>
              <a:ext uri="{FF2B5EF4-FFF2-40B4-BE49-F238E27FC236}">
                <a16:creationId xmlns:a16="http://schemas.microsoft.com/office/drawing/2014/main" id="{AA36AE1D-10D4-4691-81F1-74B8F495DD46}"/>
              </a:ext>
            </a:extLst>
          </p:cNvPr>
          <p:cNvSpPr/>
          <p:nvPr/>
        </p:nvSpPr>
        <p:spPr>
          <a:xfrm>
            <a:off x="7085466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5" name="Google Shape;7240;p75">
            <a:extLst>
              <a:ext uri="{FF2B5EF4-FFF2-40B4-BE49-F238E27FC236}">
                <a16:creationId xmlns:a16="http://schemas.microsoft.com/office/drawing/2014/main" id="{09FBF843-6865-A438-57DD-AD9316B15731}"/>
              </a:ext>
            </a:extLst>
          </p:cNvPr>
          <p:cNvSpPr/>
          <p:nvPr/>
        </p:nvSpPr>
        <p:spPr>
          <a:xfrm>
            <a:off x="7126304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6" name="Google Shape;7240;p75">
            <a:extLst>
              <a:ext uri="{FF2B5EF4-FFF2-40B4-BE49-F238E27FC236}">
                <a16:creationId xmlns:a16="http://schemas.microsoft.com/office/drawing/2014/main" id="{039DF470-4AD5-90AC-B068-AE45175A7CC4}"/>
              </a:ext>
            </a:extLst>
          </p:cNvPr>
          <p:cNvSpPr/>
          <p:nvPr/>
        </p:nvSpPr>
        <p:spPr>
          <a:xfrm>
            <a:off x="7170149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7" name="Google Shape;7240;p75">
            <a:extLst>
              <a:ext uri="{FF2B5EF4-FFF2-40B4-BE49-F238E27FC236}">
                <a16:creationId xmlns:a16="http://schemas.microsoft.com/office/drawing/2014/main" id="{3D70E5C7-3AAA-57E8-49F8-DD41A20D55A6}"/>
              </a:ext>
            </a:extLst>
          </p:cNvPr>
          <p:cNvSpPr/>
          <p:nvPr/>
        </p:nvSpPr>
        <p:spPr>
          <a:xfrm>
            <a:off x="7213994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8" name="Google Shape;7240;p75">
            <a:extLst>
              <a:ext uri="{FF2B5EF4-FFF2-40B4-BE49-F238E27FC236}">
                <a16:creationId xmlns:a16="http://schemas.microsoft.com/office/drawing/2014/main" id="{778155A6-7BF7-7B45-1A46-C41869883AC4}"/>
              </a:ext>
            </a:extLst>
          </p:cNvPr>
          <p:cNvSpPr/>
          <p:nvPr/>
        </p:nvSpPr>
        <p:spPr>
          <a:xfrm>
            <a:off x="7259993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19" name="Google Shape;7240;p75">
            <a:extLst>
              <a:ext uri="{FF2B5EF4-FFF2-40B4-BE49-F238E27FC236}">
                <a16:creationId xmlns:a16="http://schemas.microsoft.com/office/drawing/2014/main" id="{75CFB0E8-0F2E-BBEB-F4E0-825A112FB158}"/>
              </a:ext>
            </a:extLst>
          </p:cNvPr>
          <p:cNvSpPr/>
          <p:nvPr/>
        </p:nvSpPr>
        <p:spPr>
          <a:xfrm>
            <a:off x="7305990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0" name="Google Shape;7240;p75">
            <a:extLst>
              <a:ext uri="{FF2B5EF4-FFF2-40B4-BE49-F238E27FC236}">
                <a16:creationId xmlns:a16="http://schemas.microsoft.com/office/drawing/2014/main" id="{68BEA59F-035A-99E9-6E86-C9501E4D3575}"/>
              </a:ext>
            </a:extLst>
          </p:cNvPr>
          <p:cNvSpPr/>
          <p:nvPr/>
        </p:nvSpPr>
        <p:spPr>
          <a:xfrm>
            <a:off x="7351990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1" name="Google Shape;7240;p75">
            <a:extLst>
              <a:ext uri="{FF2B5EF4-FFF2-40B4-BE49-F238E27FC236}">
                <a16:creationId xmlns:a16="http://schemas.microsoft.com/office/drawing/2014/main" id="{B615A4D1-0644-ADB6-CA34-4B7C90AFF4D3}"/>
              </a:ext>
            </a:extLst>
          </p:cNvPr>
          <p:cNvSpPr/>
          <p:nvPr/>
        </p:nvSpPr>
        <p:spPr>
          <a:xfrm>
            <a:off x="7394981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2" name="Google Shape;7240;p75">
            <a:extLst>
              <a:ext uri="{FF2B5EF4-FFF2-40B4-BE49-F238E27FC236}">
                <a16:creationId xmlns:a16="http://schemas.microsoft.com/office/drawing/2014/main" id="{66708F59-529C-344E-857E-91CFE03EB790}"/>
              </a:ext>
            </a:extLst>
          </p:cNvPr>
          <p:cNvSpPr/>
          <p:nvPr/>
        </p:nvSpPr>
        <p:spPr>
          <a:xfrm>
            <a:off x="7438827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3" name="Google Shape;7240;p75">
            <a:extLst>
              <a:ext uri="{FF2B5EF4-FFF2-40B4-BE49-F238E27FC236}">
                <a16:creationId xmlns:a16="http://schemas.microsoft.com/office/drawing/2014/main" id="{81AE8402-7FEB-D7ED-8922-6EACFC6CF6B9}"/>
              </a:ext>
            </a:extLst>
          </p:cNvPr>
          <p:cNvSpPr/>
          <p:nvPr/>
        </p:nvSpPr>
        <p:spPr>
          <a:xfrm>
            <a:off x="7482672" y="313096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4" name="Google Shape;7240;p75">
            <a:extLst>
              <a:ext uri="{FF2B5EF4-FFF2-40B4-BE49-F238E27FC236}">
                <a16:creationId xmlns:a16="http://schemas.microsoft.com/office/drawing/2014/main" id="{B3461E0F-7099-5BDA-8D56-91E0BEAE5B5E}"/>
              </a:ext>
            </a:extLst>
          </p:cNvPr>
          <p:cNvSpPr/>
          <p:nvPr/>
        </p:nvSpPr>
        <p:spPr>
          <a:xfrm>
            <a:off x="7528671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5" name="Google Shape;7240;p75">
            <a:extLst>
              <a:ext uri="{FF2B5EF4-FFF2-40B4-BE49-F238E27FC236}">
                <a16:creationId xmlns:a16="http://schemas.microsoft.com/office/drawing/2014/main" id="{91647794-E07B-F4A6-D6EB-2248D09C77C2}"/>
              </a:ext>
            </a:extLst>
          </p:cNvPr>
          <p:cNvSpPr/>
          <p:nvPr/>
        </p:nvSpPr>
        <p:spPr>
          <a:xfrm>
            <a:off x="7574668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6" name="Google Shape;7240;p75">
            <a:extLst>
              <a:ext uri="{FF2B5EF4-FFF2-40B4-BE49-F238E27FC236}">
                <a16:creationId xmlns:a16="http://schemas.microsoft.com/office/drawing/2014/main" id="{D3F047C4-F46F-F71A-6763-201EC15CD675}"/>
              </a:ext>
            </a:extLst>
          </p:cNvPr>
          <p:cNvSpPr/>
          <p:nvPr/>
        </p:nvSpPr>
        <p:spPr>
          <a:xfrm>
            <a:off x="7620667" y="313096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7" name="Google Shape;7240;p75">
            <a:extLst>
              <a:ext uri="{FF2B5EF4-FFF2-40B4-BE49-F238E27FC236}">
                <a16:creationId xmlns:a16="http://schemas.microsoft.com/office/drawing/2014/main" id="{D0C3CFEB-4C3C-5C49-A75D-5766D1073116}"/>
              </a:ext>
            </a:extLst>
          </p:cNvPr>
          <p:cNvSpPr/>
          <p:nvPr/>
        </p:nvSpPr>
        <p:spPr>
          <a:xfrm>
            <a:off x="6590453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8" name="Google Shape;7240;p75">
            <a:extLst>
              <a:ext uri="{FF2B5EF4-FFF2-40B4-BE49-F238E27FC236}">
                <a16:creationId xmlns:a16="http://schemas.microsoft.com/office/drawing/2014/main" id="{EDF8FA88-D016-4CE9-FC45-46E81731B8BD}"/>
              </a:ext>
            </a:extLst>
          </p:cNvPr>
          <p:cNvSpPr/>
          <p:nvPr/>
        </p:nvSpPr>
        <p:spPr>
          <a:xfrm>
            <a:off x="6634299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29" name="Google Shape;7240;p75">
            <a:extLst>
              <a:ext uri="{FF2B5EF4-FFF2-40B4-BE49-F238E27FC236}">
                <a16:creationId xmlns:a16="http://schemas.microsoft.com/office/drawing/2014/main" id="{042D5C13-B9A6-488F-B3F2-3EE3E22ACA99}"/>
              </a:ext>
            </a:extLst>
          </p:cNvPr>
          <p:cNvSpPr/>
          <p:nvPr/>
        </p:nvSpPr>
        <p:spPr>
          <a:xfrm>
            <a:off x="6678144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0" name="Google Shape;7240;p75">
            <a:extLst>
              <a:ext uri="{FF2B5EF4-FFF2-40B4-BE49-F238E27FC236}">
                <a16:creationId xmlns:a16="http://schemas.microsoft.com/office/drawing/2014/main" id="{5FB1287A-7881-4292-D007-76C075CF20E9}"/>
              </a:ext>
            </a:extLst>
          </p:cNvPr>
          <p:cNvSpPr/>
          <p:nvPr/>
        </p:nvSpPr>
        <p:spPr>
          <a:xfrm>
            <a:off x="6724143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1" name="Google Shape;7240;p75">
            <a:extLst>
              <a:ext uri="{FF2B5EF4-FFF2-40B4-BE49-F238E27FC236}">
                <a16:creationId xmlns:a16="http://schemas.microsoft.com/office/drawing/2014/main" id="{73CA9BB8-5E1F-BEA0-68FE-827C6C6B7AB1}"/>
              </a:ext>
            </a:extLst>
          </p:cNvPr>
          <p:cNvSpPr/>
          <p:nvPr/>
        </p:nvSpPr>
        <p:spPr>
          <a:xfrm>
            <a:off x="6770140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20000"/>
              <a:lumOff val="8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2" name="Google Shape;7240;p75">
            <a:extLst>
              <a:ext uri="{FF2B5EF4-FFF2-40B4-BE49-F238E27FC236}">
                <a16:creationId xmlns:a16="http://schemas.microsoft.com/office/drawing/2014/main" id="{0707A93F-80E7-C6F2-80AB-737B84701B08}"/>
              </a:ext>
            </a:extLst>
          </p:cNvPr>
          <p:cNvSpPr/>
          <p:nvPr/>
        </p:nvSpPr>
        <p:spPr>
          <a:xfrm>
            <a:off x="6816139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3" name="Google Shape;7240;p75">
            <a:extLst>
              <a:ext uri="{FF2B5EF4-FFF2-40B4-BE49-F238E27FC236}">
                <a16:creationId xmlns:a16="http://schemas.microsoft.com/office/drawing/2014/main" id="{31C3EA93-C865-0EB0-7AD4-0FB6A605C91B}"/>
              </a:ext>
            </a:extLst>
          </p:cNvPr>
          <p:cNvSpPr/>
          <p:nvPr/>
        </p:nvSpPr>
        <p:spPr>
          <a:xfrm>
            <a:off x="6859131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4" name="Google Shape;7240;p75">
            <a:extLst>
              <a:ext uri="{FF2B5EF4-FFF2-40B4-BE49-F238E27FC236}">
                <a16:creationId xmlns:a16="http://schemas.microsoft.com/office/drawing/2014/main" id="{01E59920-9EE3-CC33-291C-7FC20555D6D0}"/>
              </a:ext>
            </a:extLst>
          </p:cNvPr>
          <p:cNvSpPr/>
          <p:nvPr/>
        </p:nvSpPr>
        <p:spPr>
          <a:xfrm>
            <a:off x="6902976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5" name="Google Shape;7240;p75">
            <a:extLst>
              <a:ext uri="{FF2B5EF4-FFF2-40B4-BE49-F238E27FC236}">
                <a16:creationId xmlns:a16="http://schemas.microsoft.com/office/drawing/2014/main" id="{13214731-B6A6-3A96-8632-A224F20E65B0}"/>
              </a:ext>
            </a:extLst>
          </p:cNvPr>
          <p:cNvSpPr/>
          <p:nvPr/>
        </p:nvSpPr>
        <p:spPr>
          <a:xfrm>
            <a:off x="6946821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6" name="Google Shape;7240;p75">
            <a:extLst>
              <a:ext uri="{FF2B5EF4-FFF2-40B4-BE49-F238E27FC236}">
                <a16:creationId xmlns:a16="http://schemas.microsoft.com/office/drawing/2014/main" id="{86CCD17D-A546-5BEB-E74D-98737C458CBE}"/>
              </a:ext>
            </a:extLst>
          </p:cNvPr>
          <p:cNvSpPr/>
          <p:nvPr/>
        </p:nvSpPr>
        <p:spPr>
          <a:xfrm>
            <a:off x="6992821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40000"/>
              <a:lumOff val="6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7" name="Google Shape;7240;p75">
            <a:extLst>
              <a:ext uri="{FF2B5EF4-FFF2-40B4-BE49-F238E27FC236}">
                <a16:creationId xmlns:a16="http://schemas.microsoft.com/office/drawing/2014/main" id="{8DC4506F-F5D6-1C51-80B6-78EEFFEF46BD}"/>
              </a:ext>
            </a:extLst>
          </p:cNvPr>
          <p:cNvSpPr/>
          <p:nvPr/>
        </p:nvSpPr>
        <p:spPr>
          <a:xfrm>
            <a:off x="7038817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8" name="Google Shape;7240;p75">
            <a:extLst>
              <a:ext uri="{FF2B5EF4-FFF2-40B4-BE49-F238E27FC236}">
                <a16:creationId xmlns:a16="http://schemas.microsoft.com/office/drawing/2014/main" id="{F5DBBFAB-5FD9-75AB-52F7-6403F35A2D63}"/>
              </a:ext>
            </a:extLst>
          </p:cNvPr>
          <p:cNvSpPr/>
          <p:nvPr/>
        </p:nvSpPr>
        <p:spPr>
          <a:xfrm>
            <a:off x="7084817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39" name="Google Shape;7240;p75">
            <a:extLst>
              <a:ext uri="{FF2B5EF4-FFF2-40B4-BE49-F238E27FC236}">
                <a16:creationId xmlns:a16="http://schemas.microsoft.com/office/drawing/2014/main" id="{D3A61841-D7D8-312C-4CCD-2CC633F87477}"/>
              </a:ext>
            </a:extLst>
          </p:cNvPr>
          <p:cNvSpPr/>
          <p:nvPr/>
        </p:nvSpPr>
        <p:spPr>
          <a:xfrm>
            <a:off x="7125654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0" name="Google Shape;7240;p75">
            <a:extLst>
              <a:ext uri="{FF2B5EF4-FFF2-40B4-BE49-F238E27FC236}">
                <a16:creationId xmlns:a16="http://schemas.microsoft.com/office/drawing/2014/main" id="{B3A8658B-674B-8DEA-C252-7448FF3D69EB}"/>
              </a:ext>
            </a:extLst>
          </p:cNvPr>
          <p:cNvSpPr/>
          <p:nvPr/>
        </p:nvSpPr>
        <p:spPr>
          <a:xfrm>
            <a:off x="7169499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1" name="Google Shape;7240;p75">
            <a:extLst>
              <a:ext uri="{FF2B5EF4-FFF2-40B4-BE49-F238E27FC236}">
                <a16:creationId xmlns:a16="http://schemas.microsoft.com/office/drawing/2014/main" id="{BB993CCA-F873-8F15-3379-4C3F7624815E}"/>
              </a:ext>
            </a:extLst>
          </p:cNvPr>
          <p:cNvSpPr/>
          <p:nvPr/>
        </p:nvSpPr>
        <p:spPr>
          <a:xfrm>
            <a:off x="7213344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60000"/>
              <a:lumOff val="4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2" name="Google Shape;7240;p75">
            <a:extLst>
              <a:ext uri="{FF2B5EF4-FFF2-40B4-BE49-F238E27FC236}">
                <a16:creationId xmlns:a16="http://schemas.microsoft.com/office/drawing/2014/main" id="{F2531CD2-0B8C-2668-3754-5AEB6165E9E9}"/>
              </a:ext>
            </a:extLst>
          </p:cNvPr>
          <p:cNvSpPr/>
          <p:nvPr/>
        </p:nvSpPr>
        <p:spPr>
          <a:xfrm>
            <a:off x="7259344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3" name="Google Shape;7240;p75">
            <a:extLst>
              <a:ext uri="{FF2B5EF4-FFF2-40B4-BE49-F238E27FC236}">
                <a16:creationId xmlns:a16="http://schemas.microsoft.com/office/drawing/2014/main" id="{5BCCE49C-D7C0-9A2B-204C-674525C47477}"/>
              </a:ext>
            </a:extLst>
          </p:cNvPr>
          <p:cNvSpPr/>
          <p:nvPr/>
        </p:nvSpPr>
        <p:spPr>
          <a:xfrm>
            <a:off x="7305341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4" name="Google Shape;7240;p75">
            <a:extLst>
              <a:ext uri="{FF2B5EF4-FFF2-40B4-BE49-F238E27FC236}">
                <a16:creationId xmlns:a16="http://schemas.microsoft.com/office/drawing/2014/main" id="{C53263AA-1D99-5633-AD32-77AC7DE22E8B}"/>
              </a:ext>
            </a:extLst>
          </p:cNvPr>
          <p:cNvSpPr/>
          <p:nvPr/>
        </p:nvSpPr>
        <p:spPr>
          <a:xfrm>
            <a:off x="7351340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5" name="Google Shape;7240;p75">
            <a:extLst>
              <a:ext uri="{FF2B5EF4-FFF2-40B4-BE49-F238E27FC236}">
                <a16:creationId xmlns:a16="http://schemas.microsoft.com/office/drawing/2014/main" id="{439ACD46-704A-8060-81FC-0553EB1D81E8}"/>
              </a:ext>
            </a:extLst>
          </p:cNvPr>
          <p:cNvSpPr/>
          <p:nvPr/>
        </p:nvSpPr>
        <p:spPr>
          <a:xfrm>
            <a:off x="7394332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6" name="Google Shape;7240;p75">
            <a:extLst>
              <a:ext uri="{FF2B5EF4-FFF2-40B4-BE49-F238E27FC236}">
                <a16:creationId xmlns:a16="http://schemas.microsoft.com/office/drawing/2014/main" id="{C0807356-7839-586A-FC08-69488827A5B5}"/>
              </a:ext>
            </a:extLst>
          </p:cNvPr>
          <p:cNvSpPr/>
          <p:nvPr/>
        </p:nvSpPr>
        <p:spPr>
          <a:xfrm>
            <a:off x="7438177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75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7" name="Google Shape;7240;p75">
            <a:extLst>
              <a:ext uri="{FF2B5EF4-FFF2-40B4-BE49-F238E27FC236}">
                <a16:creationId xmlns:a16="http://schemas.microsoft.com/office/drawing/2014/main" id="{E70EF312-F1E1-B37C-C3FF-20CA65142D41}"/>
              </a:ext>
            </a:extLst>
          </p:cNvPr>
          <p:cNvSpPr/>
          <p:nvPr/>
        </p:nvSpPr>
        <p:spPr>
          <a:xfrm>
            <a:off x="7482022" y="308550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8" name="Google Shape;7240;p75">
            <a:extLst>
              <a:ext uri="{FF2B5EF4-FFF2-40B4-BE49-F238E27FC236}">
                <a16:creationId xmlns:a16="http://schemas.microsoft.com/office/drawing/2014/main" id="{7F1A76E2-4C89-64A2-00E4-C6429C7AB367}"/>
              </a:ext>
            </a:extLst>
          </p:cNvPr>
          <p:cNvSpPr/>
          <p:nvPr/>
        </p:nvSpPr>
        <p:spPr>
          <a:xfrm>
            <a:off x="7528021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49" name="Google Shape;7240;p75">
            <a:extLst>
              <a:ext uri="{FF2B5EF4-FFF2-40B4-BE49-F238E27FC236}">
                <a16:creationId xmlns:a16="http://schemas.microsoft.com/office/drawing/2014/main" id="{09A91688-5394-3C56-91D3-F24B97D731DA}"/>
              </a:ext>
            </a:extLst>
          </p:cNvPr>
          <p:cNvSpPr/>
          <p:nvPr/>
        </p:nvSpPr>
        <p:spPr>
          <a:xfrm>
            <a:off x="7574018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0" name="Google Shape;7240;p75">
            <a:extLst>
              <a:ext uri="{FF2B5EF4-FFF2-40B4-BE49-F238E27FC236}">
                <a16:creationId xmlns:a16="http://schemas.microsoft.com/office/drawing/2014/main" id="{FED3B2B3-2C85-0AAD-1534-F8DEB6F9FBBF}"/>
              </a:ext>
            </a:extLst>
          </p:cNvPr>
          <p:cNvSpPr/>
          <p:nvPr/>
        </p:nvSpPr>
        <p:spPr>
          <a:xfrm>
            <a:off x="7620018" y="3085506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1" name="Google Shape;7240;p75">
            <a:extLst>
              <a:ext uri="{FF2B5EF4-FFF2-40B4-BE49-F238E27FC236}">
                <a16:creationId xmlns:a16="http://schemas.microsoft.com/office/drawing/2014/main" id="{FBFFCDE1-DA22-72C8-4831-99A683AAC503}"/>
              </a:ext>
            </a:extLst>
          </p:cNvPr>
          <p:cNvSpPr/>
          <p:nvPr/>
        </p:nvSpPr>
        <p:spPr>
          <a:xfrm>
            <a:off x="7665486" y="3408060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2" name="Google Shape;7240;p75">
            <a:extLst>
              <a:ext uri="{FF2B5EF4-FFF2-40B4-BE49-F238E27FC236}">
                <a16:creationId xmlns:a16="http://schemas.microsoft.com/office/drawing/2014/main" id="{E6995319-7387-C461-1A86-78561317C497}"/>
              </a:ext>
            </a:extLst>
          </p:cNvPr>
          <p:cNvSpPr/>
          <p:nvPr/>
        </p:nvSpPr>
        <p:spPr>
          <a:xfrm>
            <a:off x="7664836" y="3362600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3" name="Google Shape;7240;p75">
            <a:extLst>
              <a:ext uri="{FF2B5EF4-FFF2-40B4-BE49-F238E27FC236}">
                <a16:creationId xmlns:a16="http://schemas.microsoft.com/office/drawing/2014/main" id="{AFFDE417-84A5-52EA-9092-F34CCD039551}"/>
              </a:ext>
            </a:extLst>
          </p:cNvPr>
          <p:cNvSpPr/>
          <p:nvPr/>
        </p:nvSpPr>
        <p:spPr>
          <a:xfrm>
            <a:off x="7665486" y="3315694"/>
            <a:ext cx="180987" cy="184728"/>
          </a:xfrm>
          <a:prstGeom prst="cube">
            <a:avLst>
              <a:gd name="adj" fmla="val 75588"/>
            </a:avLst>
          </a:prstGeom>
          <a:solidFill>
            <a:srgbClr val="44681C"/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4" name="Google Shape;7240;p75">
            <a:extLst>
              <a:ext uri="{FF2B5EF4-FFF2-40B4-BE49-F238E27FC236}">
                <a16:creationId xmlns:a16="http://schemas.microsoft.com/office/drawing/2014/main" id="{1D198E08-7271-AE51-9FE1-22620DFCDE2A}"/>
              </a:ext>
            </a:extLst>
          </p:cNvPr>
          <p:cNvSpPr/>
          <p:nvPr/>
        </p:nvSpPr>
        <p:spPr>
          <a:xfrm>
            <a:off x="7664836" y="3270234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5" name="Google Shape;7240;p75">
            <a:extLst>
              <a:ext uri="{FF2B5EF4-FFF2-40B4-BE49-F238E27FC236}">
                <a16:creationId xmlns:a16="http://schemas.microsoft.com/office/drawing/2014/main" id="{0B515212-E166-A5A5-1BB4-F00DE015E656}"/>
              </a:ext>
            </a:extLst>
          </p:cNvPr>
          <p:cNvSpPr/>
          <p:nvPr/>
        </p:nvSpPr>
        <p:spPr>
          <a:xfrm>
            <a:off x="7666137" y="322188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6" name="Google Shape;7240;p75">
            <a:extLst>
              <a:ext uri="{FF2B5EF4-FFF2-40B4-BE49-F238E27FC236}">
                <a16:creationId xmlns:a16="http://schemas.microsoft.com/office/drawing/2014/main" id="{EF4B34A8-6014-438A-5B32-E6FABA32DA5F}"/>
              </a:ext>
            </a:extLst>
          </p:cNvPr>
          <p:cNvSpPr/>
          <p:nvPr/>
        </p:nvSpPr>
        <p:spPr>
          <a:xfrm>
            <a:off x="7665488" y="3176423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7" name="Google Shape;7240;p75">
            <a:extLst>
              <a:ext uri="{FF2B5EF4-FFF2-40B4-BE49-F238E27FC236}">
                <a16:creationId xmlns:a16="http://schemas.microsoft.com/office/drawing/2014/main" id="{F66A1FC2-80BC-5C57-A41E-447D6B3DBAA3}"/>
              </a:ext>
            </a:extLst>
          </p:cNvPr>
          <p:cNvSpPr/>
          <p:nvPr/>
        </p:nvSpPr>
        <p:spPr>
          <a:xfrm>
            <a:off x="7666137" y="312951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8" name="Google Shape;7240;p75">
            <a:extLst>
              <a:ext uri="{FF2B5EF4-FFF2-40B4-BE49-F238E27FC236}">
                <a16:creationId xmlns:a16="http://schemas.microsoft.com/office/drawing/2014/main" id="{C309FF27-4831-DABD-E3B9-82EA95C9F0D4}"/>
              </a:ext>
            </a:extLst>
          </p:cNvPr>
          <p:cNvSpPr/>
          <p:nvPr/>
        </p:nvSpPr>
        <p:spPr>
          <a:xfrm>
            <a:off x="7665488" y="3084057"/>
            <a:ext cx="180987" cy="184728"/>
          </a:xfrm>
          <a:prstGeom prst="cube">
            <a:avLst>
              <a:gd name="adj" fmla="val 75588"/>
            </a:avLst>
          </a:prstGeom>
          <a:solidFill>
            <a:srgbClr val="FFAB40">
              <a:lumMod val="50000"/>
            </a:srgbClr>
          </a:solidFill>
          <a:ln w="9525" cap="flat" cmpd="sng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59" name="箭头: 右 1358">
            <a:extLst>
              <a:ext uri="{FF2B5EF4-FFF2-40B4-BE49-F238E27FC236}">
                <a16:creationId xmlns:a16="http://schemas.microsoft.com/office/drawing/2014/main" id="{79A62CEB-B0FE-2136-82F1-A2B6E9EC0805}"/>
              </a:ext>
            </a:extLst>
          </p:cNvPr>
          <p:cNvSpPr/>
          <p:nvPr/>
        </p:nvSpPr>
        <p:spPr>
          <a:xfrm>
            <a:off x="1390426" y="1783001"/>
            <a:ext cx="426539" cy="88811"/>
          </a:xfrm>
          <a:prstGeom prst="rightArrow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360" name="箭头: 右 1359">
            <a:extLst>
              <a:ext uri="{FF2B5EF4-FFF2-40B4-BE49-F238E27FC236}">
                <a16:creationId xmlns:a16="http://schemas.microsoft.com/office/drawing/2014/main" id="{2580E6B4-29D3-83CB-1251-95DD60ECD95C}"/>
              </a:ext>
            </a:extLst>
          </p:cNvPr>
          <p:cNvSpPr/>
          <p:nvPr/>
        </p:nvSpPr>
        <p:spPr>
          <a:xfrm rot="10800000">
            <a:off x="1367443" y="3686582"/>
            <a:ext cx="1160459" cy="802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361" name="直接箭头连接符 1360">
            <a:extLst>
              <a:ext uri="{FF2B5EF4-FFF2-40B4-BE49-F238E27FC236}">
                <a16:creationId xmlns:a16="http://schemas.microsoft.com/office/drawing/2014/main" id="{D1B1F421-0049-9C0B-5413-248F20D119B5}"/>
              </a:ext>
            </a:extLst>
          </p:cNvPr>
          <p:cNvCxnSpPr>
            <a:cxnSpLocks/>
          </p:cNvCxnSpPr>
          <p:nvPr/>
        </p:nvCxnSpPr>
        <p:spPr>
          <a:xfrm>
            <a:off x="4650272" y="1681249"/>
            <a:ext cx="398321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2" name="直接箭头连接符 1361">
            <a:extLst>
              <a:ext uri="{FF2B5EF4-FFF2-40B4-BE49-F238E27FC236}">
                <a16:creationId xmlns:a16="http://schemas.microsoft.com/office/drawing/2014/main" id="{86B04F7A-CE0F-977E-5172-983475D77FE9}"/>
              </a:ext>
            </a:extLst>
          </p:cNvPr>
          <p:cNvCxnSpPr/>
          <p:nvPr/>
        </p:nvCxnSpPr>
        <p:spPr>
          <a:xfrm>
            <a:off x="3413960" y="1692168"/>
            <a:ext cx="471142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3" name="直接箭头连接符 1362">
            <a:extLst>
              <a:ext uri="{FF2B5EF4-FFF2-40B4-BE49-F238E27FC236}">
                <a16:creationId xmlns:a16="http://schemas.microsoft.com/office/drawing/2014/main" id="{695066E9-6581-72F6-40FA-3096700D0112}"/>
              </a:ext>
            </a:extLst>
          </p:cNvPr>
          <p:cNvCxnSpPr/>
          <p:nvPr/>
        </p:nvCxnSpPr>
        <p:spPr>
          <a:xfrm>
            <a:off x="5630384" y="1671986"/>
            <a:ext cx="471142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4" name="直接箭头连接符 1363">
            <a:extLst>
              <a:ext uri="{FF2B5EF4-FFF2-40B4-BE49-F238E27FC236}">
                <a16:creationId xmlns:a16="http://schemas.microsoft.com/office/drawing/2014/main" id="{79198547-C26B-5246-0712-A18C60838EC7}"/>
              </a:ext>
            </a:extLst>
          </p:cNvPr>
          <p:cNvCxnSpPr>
            <a:cxnSpLocks/>
          </p:cNvCxnSpPr>
          <p:nvPr/>
        </p:nvCxnSpPr>
        <p:spPr>
          <a:xfrm>
            <a:off x="7175449" y="1827768"/>
            <a:ext cx="0" cy="539125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5" name="直接箭头连接符 1364">
            <a:extLst>
              <a:ext uri="{FF2B5EF4-FFF2-40B4-BE49-F238E27FC236}">
                <a16:creationId xmlns:a16="http://schemas.microsoft.com/office/drawing/2014/main" id="{54D75430-AA4E-ED19-66A8-9007BB9CB68B}"/>
              </a:ext>
            </a:extLst>
          </p:cNvPr>
          <p:cNvCxnSpPr>
            <a:cxnSpLocks/>
          </p:cNvCxnSpPr>
          <p:nvPr/>
        </p:nvCxnSpPr>
        <p:spPr>
          <a:xfrm>
            <a:off x="6619560" y="2554524"/>
            <a:ext cx="393459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6" name="直接箭头连接符 1365">
            <a:extLst>
              <a:ext uri="{FF2B5EF4-FFF2-40B4-BE49-F238E27FC236}">
                <a16:creationId xmlns:a16="http://schemas.microsoft.com/office/drawing/2014/main" id="{44F70CE5-17AB-CCF5-F365-CFC1AAD7270F}"/>
              </a:ext>
            </a:extLst>
          </p:cNvPr>
          <p:cNvCxnSpPr>
            <a:cxnSpLocks/>
          </p:cNvCxnSpPr>
          <p:nvPr/>
        </p:nvCxnSpPr>
        <p:spPr>
          <a:xfrm>
            <a:off x="7191203" y="2602141"/>
            <a:ext cx="0" cy="446761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7" name="直接箭头连接符 1366">
            <a:extLst>
              <a:ext uri="{FF2B5EF4-FFF2-40B4-BE49-F238E27FC236}">
                <a16:creationId xmlns:a16="http://schemas.microsoft.com/office/drawing/2014/main" id="{43DD1348-9E77-87E5-3B0A-620ABB73D76B}"/>
              </a:ext>
            </a:extLst>
          </p:cNvPr>
          <p:cNvCxnSpPr>
            <a:cxnSpLocks/>
          </p:cNvCxnSpPr>
          <p:nvPr/>
        </p:nvCxnSpPr>
        <p:spPr>
          <a:xfrm flipH="1">
            <a:off x="2840425" y="3720629"/>
            <a:ext cx="3638809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8" name="直接箭头连接符 1367">
            <a:extLst>
              <a:ext uri="{FF2B5EF4-FFF2-40B4-BE49-F238E27FC236}">
                <a16:creationId xmlns:a16="http://schemas.microsoft.com/office/drawing/2014/main" id="{1CFE82E3-4FB7-8943-91D7-34872025E1EB}"/>
              </a:ext>
            </a:extLst>
          </p:cNvPr>
          <p:cNvCxnSpPr>
            <a:cxnSpLocks/>
          </p:cNvCxnSpPr>
          <p:nvPr/>
        </p:nvCxnSpPr>
        <p:spPr>
          <a:xfrm>
            <a:off x="2650523" y="2812050"/>
            <a:ext cx="0" cy="729625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69" name="直接箭头连接符 1368">
            <a:extLst>
              <a:ext uri="{FF2B5EF4-FFF2-40B4-BE49-F238E27FC236}">
                <a16:creationId xmlns:a16="http://schemas.microsoft.com/office/drawing/2014/main" id="{F3FFA613-5217-C08A-48D1-919C3AE674D7}"/>
              </a:ext>
            </a:extLst>
          </p:cNvPr>
          <p:cNvCxnSpPr>
            <a:cxnSpLocks/>
          </p:cNvCxnSpPr>
          <p:nvPr/>
        </p:nvCxnSpPr>
        <p:spPr>
          <a:xfrm>
            <a:off x="5623920" y="2557406"/>
            <a:ext cx="460439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70" name="直接箭头连接符 1369">
            <a:extLst>
              <a:ext uri="{FF2B5EF4-FFF2-40B4-BE49-F238E27FC236}">
                <a16:creationId xmlns:a16="http://schemas.microsoft.com/office/drawing/2014/main" id="{BEEA4B14-2C37-0E53-D7CF-0B52F8C8C3CA}"/>
              </a:ext>
            </a:extLst>
          </p:cNvPr>
          <p:cNvCxnSpPr>
            <a:cxnSpLocks/>
          </p:cNvCxnSpPr>
          <p:nvPr/>
        </p:nvCxnSpPr>
        <p:spPr>
          <a:xfrm>
            <a:off x="4123750" y="1949731"/>
            <a:ext cx="0" cy="377502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371" name="左大括号 1370">
            <a:extLst>
              <a:ext uri="{FF2B5EF4-FFF2-40B4-BE49-F238E27FC236}">
                <a16:creationId xmlns:a16="http://schemas.microsoft.com/office/drawing/2014/main" id="{1137A051-43C3-7629-28D2-41A1F179DE1C}"/>
              </a:ext>
            </a:extLst>
          </p:cNvPr>
          <p:cNvSpPr/>
          <p:nvPr/>
        </p:nvSpPr>
        <p:spPr>
          <a:xfrm rot="16200000">
            <a:off x="2968671" y="2669532"/>
            <a:ext cx="64209" cy="220963"/>
          </a:xfrm>
          <a:prstGeom prst="leftBrace">
            <a:avLst>
              <a:gd name="adj1" fmla="val 0"/>
              <a:gd name="adj2" fmla="val 54289"/>
            </a:avLst>
          </a:prstGeom>
          <a:noFill/>
          <a:ln w="9525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372" name="左大括号 1371">
            <a:extLst>
              <a:ext uri="{FF2B5EF4-FFF2-40B4-BE49-F238E27FC236}">
                <a16:creationId xmlns:a16="http://schemas.microsoft.com/office/drawing/2014/main" id="{C7A1003A-AD2E-B0B9-0DD2-CA74D13EAC18}"/>
              </a:ext>
            </a:extLst>
          </p:cNvPr>
          <p:cNvSpPr/>
          <p:nvPr/>
        </p:nvSpPr>
        <p:spPr>
          <a:xfrm rot="10800000">
            <a:off x="3258751" y="2373373"/>
            <a:ext cx="41368" cy="224779"/>
          </a:xfrm>
          <a:prstGeom prst="leftBrace">
            <a:avLst/>
          </a:prstGeom>
          <a:noFill/>
          <a:ln w="9525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373" name="左大括号 1372">
            <a:extLst>
              <a:ext uri="{FF2B5EF4-FFF2-40B4-BE49-F238E27FC236}">
                <a16:creationId xmlns:a16="http://schemas.microsoft.com/office/drawing/2014/main" id="{34EB6420-2CB5-DFA8-51E5-EC28B654D2D4}"/>
              </a:ext>
            </a:extLst>
          </p:cNvPr>
          <p:cNvSpPr/>
          <p:nvPr/>
        </p:nvSpPr>
        <p:spPr>
          <a:xfrm rot="5400000">
            <a:off x="2640559" y="766408"/>
            <a:ext cx="93913" cy="1115409"/>
          </a:xfrm>
          <a:prstGeom prst="leftBrace">
            <a:avLst>
              <a:gd name="adj1" fmla="val 0"/>
              <a:gd name="adj2" fmla="val 50065"/>
            </a:avLst>
          </a:prstGeom>
          <a:noFill/>
          <a:ln w="9525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374" name="Google Shape;7246;p75">
            <a:extLst>
              <a:ext uri="{FF2B5EF4-FFF2-40B4-BE49-F238E27FC236}">
                <a16:creationId xmlns:a16="http://schemas.microsoft.com/office/drawing/2014/main" id="{21A0D274-9082-744F-386F-A1EA4844D717}"/>
              </a:ext>
            </a:extLst>
          </p:cNvPr>
          <p:cNvCxnSpPr>
            <a:cxnSpLocks/>
          </p:cNvCxnSpPr>
          <p:nvPr/>
        </p:nvCxnSpPr>
        <p:spPr>
          <a:xfrm flipV="1">
            <a:off x="3183587" y="1876097"/>
            <a:ext cx="1008782" cy="802665"/>
          </a:xfrm>
          <a:prstGeom prst="curvedConnector3">
            <a:avLst>
              <a:gd name="adj1" fmla="val 48291"/>
            </a:avLst>
          </a:prstGeom>
          <a:noFill/>
          <a:ln w="9525" cap="flat" cmpd="sng" algn="ctr">
            <a:solidFill>
              <a:srgbClr val="BFC848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1375" name="Google Shape;7209;p75">
            <a:extLst>
              <a:ext uri="{FF2B5EF4-FFF2-40B4-BE49-F238E27FC236}">
                <a16:creationId xmlns:a16="http://schemas.microsoft.com/office/drawing/2014/main" id="{6D95BA68-0335-2CE4-D833-D58F85FC28B0}"/>
              </a:ext>
            </a:extLst>
          </p:cNvPr>
          <p:cNvSpPr/>
          <p:nvPr/>
        </p:nvSpPr>
        <p:spPr>
          <a:xfrm>
            <a:off x="7097438" y="2444846"/>
            <a:ext cx="180988" cy="18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+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376" name="Google Shape;7209;p75">
            <a:extLst>
              <a:ext uri="{FF2B5EF4-FFF2-40B4-BE49-F238E27FC236}">
                <a16:creationId xmlns:a16="http://schemas.microsoft.com/office/drawing/2014/main" id="{F9095FF0-5EB3-6E04-4D41-82E7816F85B9}"/>
              </a:ext>
            </a:extLst>
          </p:cNvPr>
          <p:cNvSpPr/>
          <p:nvPr/>
        </p:nvSpPr>
        <p:spPr>
          <a:xfrm>
            <a:off x="2571097" y="3622482"/>
            <a:ext cx="180988" cy="18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377" name="文本框 1376">
            <a:extLst>
              <a:ext uri="{FF2B5EF4-FFF2-40B4-BE49-F238E27FC236}">
                <a16:creationId xmlns:a16="http://schemas.microsoft.com/office/drawing/2014/main" id="{9F18473E-02C1-EEBD-F458-51028770F303}"/>
              </a:ext>
            </a:extLst>
          </p:cNvPr>
          <p:cNvSpPr txBox="1"/>
          <p:nvPr/>
        </p:nvSpPr>
        <p:spPr>
          <a:xfrm>
            <a:off x="4056877" y="2353119"/>
            <a:ext cx="219820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scadia Mono" panose="020B0609020000020004" pitchFamily="49" charset="0"/>
                <a:cs typeface="Arial" panose="020B0604020202020204" pitchFamily="34" charset="0"/>
                <a:sym typeface="Consolas"/>
              </a:rPr>
              <a:t>…</a:t>
            </a:r>
          </a:p>
        </p:txBody>
      </p:sp>
      <p:sp>
        <p:nvSpPr>
          <p:cNvPr id="1378" name="左大括号 1377">
            <a:extLst>
              <a:ext uri="{FF2B5EF4-FFF2-40B4-BE49-F238E27FC236}">
                <a16:creationId xmlns:a16="http://schemas.microsoft.com/office/drawing/2014/main" id="{9DBB2C6E-F798-F57A-E258-E8FE0E6F7F2A}"/>
              </a:ext>
            </a:extLst>
          </p:cNvPr>
          <p:cNvSpPr/>
          <p:nvPr/>
        </p:nvSpPr>
        <p:spPr>
          <a:xfrm rot="13561749">
            <a:off x="4292818" y="2336467"/>
            <a:ext cx="87610" cy="517613"/>
          </a:xfrm>
          <a:prstGeom prst="leftBrace">
            <a:avLst/>
          </a:prstGeom>
          <a:noFill/>
          <a:ln w="9525" cap="flat" cmpd="sng" algn="ctr">
            <a:solidFill>
              <a:srgbClr val="CDC2B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379" name="文本框 1378">
            <a:extLst>
              <a:ext uri="{FF2B5EF4-FFF2-40B4-BE49-F238E27FC236}">
                <a16:creationId xmlns:a16="http://schemas.microsoft.com/office/drawing/2014/main" id="{52CFDE5E-2FDB-E58C-6B61-095EAF2EE80E}"/>
              </a:ext>
            </a:extLst>
          </p:cNvPr>
          <p:cNvSpPr txBox="1"/>
          <p:nvPr/>
        </p:nvSpPr>
        <p:spPr>
          <a:xfrm>
            <a:off x="3860497" y="2000178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Reshape</a:t>
            </a:r>
          </a:p>
        </p:txBody>
      </p:sp>
      <p:sp>
        <p:nvSpPr>
          <p:cNvPr id="1380" name="文本框 1379">
            <a:extLst>
              <a:ext uri="{FF2B5EF4-FFF2-40B4-BE49-F238E27FC236}">
                <a16:creationId xmlns:a16="http://schemas.microsoft.com/office/drawing/2014/main" id="{E0A06298-DB0E-CC81-70BF-E0936659C1BF}"/>
              </a:ext>
            </a:extLst>
          </p:cNvPr>
          <p:cNvSpPr txBox="1"/>
          <p:nvPr/>
        </p:nvSpPr>
        <p:spPr>
          <a:xfrm>
            <a:off x="5336827" y="1479777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Conv1d</a:t>
            </a:r>
          </a:p>
        </p:txBody>
      </p:sp>
      <p:sp>
        <p:nvSpPr>
          <p:cNvPr id="1381" name="文本框 1380">
            <a:extLst>
              <a:ext uri="{FF2B5EF4-FFF2-40B4-BE49-F238E27FC236}">
                <a16:creationId xmlns:a16="http://schemas.microsoft.com/office/drawing/2014/main" id="{C1504614-790A-F23E-AF2C-2AA393989C51}"/>
              </a:ext>
            </a:extLst>
          </p:cNvPr>
          <p:cNvSpPr txBox="1"/>
          <p:nvPr/>
        </p:nvSpPr>
        <p:spPr>
          <a:xfrm>
            <a:off x="4236465" y="2334557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Conv1d</a:t>
            </a:r>
          </a:p>
        </p:txBody>
      </p:sp>
      <p:sp>
        <p:nvSpPr>
          <p:cNvPr id="1382" name="文本框 1381">
            <a:extLst>
              <a:ext uri="{FF2B5EF4-FFF2-40B4-BE49-F238E27FC236}">
                <a16:creationId xmlns:a16="http://schemas.microsoft.com/office/drawing/2014/main" id="{2ABE99E6-8DCA-6F7E-DBEA-440B42681F83}"/>
              </a:ext>
            </a:extLst>
          </p:cNvPr>
          <p:cNvSpPr txBox="1"/>
          <p:nvPr/>
        </p:nvSpPr>
        <p:spPr>
          <a:xfrm>
            <a:off x="4482309" y="1478684"/>
            <a:ext cx="688241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GAP</a:t>
            </a:r>
          </a:p>
        </p:txBody>
      </p:sp>
      <p:sp>
        <p:nvSpPr>
          <p:cNvPr id="1383" name="文本框 1382">
            <a:extLst>
              <a:ext uri="{FF2B5EF4-FFF2-40B4-BE49-F238E27FC236}">
                <a16:creationId xmlns:a16="http://schemas.microsoft.com/office/drawing/2014/main" id="{4ED64A07-3441-B918-3D12-DFFEF4FF7585}"/>
              </a:ext>
            </a:extLst>
          </p:cNvPr>
          <p:cNvSpPr txBox="1"/>
          <p:nvPr/>
        </p:nvSpPr>
        <p:spPr>
          <a:xfrm>
            <a:off x="3127439" y="1507923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LAP</a:t>
            </a:r>
          </a:p>
        </p:txBody>
      </p:sp>
      <p:sp>
        <p:nvSpPr>
          <p:cNvPr id="1384" name="文本框 1383">
            <a:extLst>
              <a:ext uri="{FF2B5EF4-FFF2-40B4-BE49-F238E27FC236}">
                <a16:creationId xmlns:a16="http://schemas.microsoft.com/office/drawing/2014/main" id="{2A5AD816-D8FC-9316-AC19-39B5E3EC349A}"/>
              </a:ext>
            </a:extLst>
          </p:cNvPr>
          <p:cNvSpPr txBox="1"/>
          <p:nvPr/>
        </p:nvSpPr>
        <p:spPr>
          <a:xfrm>
            <a:off x="1493687" y="3496858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OUTPUT</a:t>
            </a:r>
          </a:p>
        </p:txBody>
      </p:sp>
      <p:sp>
        <p:nvSpPr>
          <p:cNvPr id="1385" name="文本框 1384">
            <a:extLst>
              <a:ext uri="{FF2B5EF4-FFF2-40B4-BE49-F238E27FC236}">
                <a16:creationId xmlns:a16="http://schemas.microsoft.com/office/drawing/2014/main" id="{5F9EEE1B-1333-EF63-66B6-CA1F14B16649}"/>
              </a:ext>
            </a:extLst>
          </p:cNvPr>
          <p:cNvSpPr txBox="1"/>
          <p:nvPr/>
        </p:nvSpPr>
        <p:spPr>
          <a:xfrm>
            <a:off x="1128785" y="1604464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INPUT</a:t>
            </a:r>
          </a:p>
        </p:txBody>
      </p:sp>
      <p:sp>
        <p:nvSpPr>
          <p:cNvPr id="1386" name="文本框 1385">
            <a:extLst>
              <a:ext uri="{FF2B5EF4-FFF2-40B4-BE49-F238E27FC236}">
                <a16:creationId xmlns:a16="http://schemas.microsoft.com/office/drawing/2014/main" id="{3FC88FC5-C024-7A49-894A-3E2AEE1603D9}"/>
              </a:ext>
            </a:extLst>
          </p:cNvPr>
          <p:cNvSpPr txBox="1"/>
          <p:nvPr/>
        </p:nvSpPr>
        <p:spPr>
          <a:xfrm>
            <a:off x="3078964" y="2095592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AP</a:t>
            </a:r>
          </a:p>
        </p:txBody>
      </p:sp>
      <p:sp>
        <p:nvSpPr>
          <p:cNvPr id="1387" name="文本框 1386">
            <a:extLst>
              <a:ext uri="{FF2B5EF4-FFF2-40B4-BE49-F238E27FC236}">
                <a16:creationId xmlns:a16="http://schemas.microsoft.com/office/drawing/2014/main" id="{9375F7CD-1015-7891-1384-FC9159A8BC07}"/>
              </a:ext>
            </a:extLst>
          </p:cNvPr>
          <p:cNvSpPr txBox="1"/>
          <p:nvPr/>
        </p:nvSpPr>
        <p:spPr>
          <a:xfrm>
            <a:off x="6868044" y="2740701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UNAP</a:t>
            </a:r>
          </a:p>
        </p:txBody>
      </p:sp>
      <p:sp>
        <p:nvSpPr>
          <p:cNvPr id="1388" name="文本框 1387">
            <a:extLst>
              <a:ext uri="{FF2B5EF4-FFF2-40B4-BE49-F238E27FC236}">
                <a16:creationId xmlns:a16="http://schemas.microsoft.com/office/drawing/2014/main" id="{9EDA0D85-B543-BE4F-28C1-1E8CE95D6018}"/>
              </a:ext>
            </a:extLst>
          </p:cNvPr>
          <p:cNvSpPr txBox="1"/>
          <p:nvPr/>
        </p:nvSpPr>
        <p:spPr>
          <a:xfrm>
            <a:off x="2527903" y="2784711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W / </a:t>
            </a: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ks</a:t>
            </a:r>
            <a:endParaRPr kumimoji="0" lang="en" altLang="zh-CN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389" name="文本框 1388">
            <a:extLst>
              <a:ext uri="{FF2B5EF4-FFF2-40B4-BE49-F238E27FC236}">
                <a16:creationId xmlns:a16="http://schemas.microsoft.com/office/drawing/2014/main" id="{DEB6AAC0-5358-3351-EA80-7EF26CED4860}"/>
              </a:ext>
            </a:extLst>
          </p:cNvPr>
          <p:cNvSpPr txBox="1"/>
          <p:nvPr/>
        </p:nvSpPr>
        <p:spPr>
          <a:xfrm>
            <a:off x="3187418" y="2332743"/>
            <a:ext cx="5505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 / </a:t>
            </a:r>
            <a:r>
              <a:rPr kumimoji="0" lang="en-US" altLang="zh-CN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ks</a:t>
            </a:r>
            <a:endParaRPr kumimoji="0" lang="en" altLang="zh-CN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390" name="文本框 1389">
            <a:extLst>
              <a:ext uri="{FF2B5EF4-FFF2-40B4-BE49-F238E27FC236}">
                <a16:creationId xmlns:a16="http://schemas.microsoft.com/office/drawing/2014/main" id="{8EA5A355-47DF-2703-44A1-EE0ED83F2443}"/>
              </a:ext>
            </a:extLst>
          </p:cNvPr>
          <p:cNvSpPr txBox="1"/>
          <p:nvPr/>
        </p:nvSpPr>
        <p:spPr>
          <a:xfrm>
            <a:off x="2198903" y="1076513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W</a:t>
            </a:r>
          </a:p>
        </p:txBody>
      </p:sp>
      <p:sp>
        <p:nvSpPr>
          <p:cNvPr id="1391" name="文本框 1390">
            <a:extLst>
              <a:ext uri="{FF2B5EF4-FFF2-40B4-BE49-F238E27FC236}">
                <a16:creationId xmlns:a16="http://schemas.microsoft.com/office/drawing/2014/main" id="{E52B3136-22D2-C1FE-1471-B0AF07F59D55}"/>
              </a:ext>
            </a:extLst>
          </p:cNvPr>
          <p:cNvSpPr txBox="1"/>
          <p:nvPr/>
        </p:nvSpPr>
        <p:spPr>
          <a:xfrm>
            <a:off x="1469079" y="1315323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C</a:t>
            </a:r>
          </a:p>
        </p:txBody>
      </p:sp>
      <p:sp>
        <p:nvSpPr>
          <p:cNvPr id="1392" name="文本框 1391">
            <a:extLst>
              <a:ext uri="{FF2B5EF4-FFF2-40B4-BE49-F238E27FC236}">
                <a16:creationId xmlns:a16="http://schemas.microsoft.com/office/drawing/2014/main" id="{2D0E9A41-8241-ABB8-8751-2D1A4A5DEC26}"/>
              </a:ext>
            </a:extLst>
          </p:cNvPr>
          <p:cNvSpPr txBox="1"/>
          <p:nvPr/>
        </p:nvSpPr>
        <p:spPr>
          <a:xfrm>
            <a:off x="1294841" y="2014420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</a:t>
            </a:r>
          </a:p>
        </p:txBody>
      </p:sp>
      <p:sp>
        <p:nvSpPr>
          <p:cNvPr id="1393" name="左大括号 1392">
            <a:extLst>
              <a:ext uri="{FF2B5EF4-FFF2-40B4-BE49-F238E27FC236}">
                <a16:creationId xmlns:a16="http://schemas.microsoft.com/office/drawing/2014/main" id="{B47112A4-C1F6-3A3A-D6E0-5F7954895522}"/>
              </a:ext>
            </a:extLst>
          </p:cNvPr>
          <p:cNvSpPr/>
          <p:nvPr/>
        </p:nvSpPr>
        <p:spPr>
          <a:xfrm rot="10800000" flipH="1">
            <a:off x="1875145" y="1535598"/>
            <a:ext cx="84033" cy="1207984"/>
          </a:xfrm>
          <a:prstGeom prst="leftBrace">
            <a:avLst>
              <a:gd name="adj1" fmla="val 5222"/>
              <a:gd name="adj2" fmla="val 50822"/>
            </a:avLst>
          </a:prstGeom>
          <a:noFill/>
          <a:ln w="9525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394" name="直接连接符 1393">
            <a:extLst>
              <a:ext uri="{FF2B5EF4-FFF2-40B4-BE49-F238E27FC236}">
                <a16:creationId xmlns:a16="http://schemas.microsoft.com/office/drawing/2014/main" id="{5E4B36F5-F13B-FF73-E1AE-15E24B9DAEBD}"/>
              </a:ext>
            </a:extLst>
          </p:cNvPr>
          <p:cNvCxnSpPr>
            <a:cxnSpLocks/>
          </p:cNvCxnSpPr>
          <p:nvPr/>
        </p:nvCxnSpPr>
        <p:spPr>
          <a:xfrm flipH="1">
            <a:off x="1996117" y="1387320"/>
            <a:ext cx="135680" cy="135280"/>
          </a:xfrm>
          <a:prstGeom prst="line">
            <a:avLst/>
          </a:prstGeom>
          <a:noFill/>
          <a:ln w="9525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95" name="文本框 1394">
            <a:extLst>
              <a:ext uri="{FF2B5EF4-FFF2-40B4-BE49-F238E27FC236}">
                <a16:creationId xmlns:a16="http://schemas.microsoft.com/office/drawing/2014/main" id="{D97EA22F-2852-22D4-345B-FEC7EDC0D5D6}"/>
              </a:ext>
            </a:extLst>
          </p:cNvPr>
          <p:cNvSpPr txBox="1"/>
          <p:nvPr/>
        </p:nvSpPr>
        <p:spPr>
          <a:xfrm>
            <a:off x="1111841" y="1849365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(C,W,H)</a:t>
            </a:r>
          </a:p>
        </p:txBody>
      </p:sp>
      <p:sp>
        <p:nvSpPr>
          <p:cNvPr id="1396" name="文本框 1395">
            <a:extLst>
              <a:ext uri="{FF2B5EF4-FFF2-40B4-BE49-F238E27FC236}">
                <a16:creationId xmlns:a16="http://schemas.microsoft.com/office/drawing/2014/main" id="{288157D8-3ED6-549B-DBAC-D64D4432F905}"/>
              </a:ext>
            </a:extLst>
          </p:cNvPr>
          <p:cNvSpPr txBox="1"/>
          <p:nvPr/>
        </p:nvSpPr>
        <p:spPr>
          <a:xfrm>
            <a:off x="1484580" y="3793330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(C,W,H)</a:t>
            </a:r>
          </a:p>
        </p:txBody>
      </p:sp>
      <p:sp>
        <p:nvSpPr>
          <p:cNvPr id="1397" name="文本框 1396">
            <a:extLst>
              <a:ext uri="{FF2B5EF4-FFF2-40B4-BE49-F238E27FC236}">
                <a16:creationId xmlns:a16="http://schemas.microsoft.com/office/drawing/2014/main" id="{F852D7C8-A4E8-D042-B22B-4DEA83C9F766}"/>
              </a:ext>
            </a:extLst>
          </p:cNvPr>
          <p:cNvSpPr txBox="1"/>
          <p:nvPr/>
        </p:nvSpPr>
        <p:spPr>
          <a:xfrm>
            <a:off x="5932550" y="3820065"/>
            <a:ext cx="615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(C,W,H)</a:t>
            </a:r>
          </a:p>
        </p:txBody>
      </p:sp>
      <p:sp>
        <p:nvSpPr>
          <p:cNvPr id="1398" name="文本框 1397">
            <a:extLst>
              <a:ext uri="{FF2B5EF4-FFF2-40B4-BE49-F238E27FC236}">
                <a16:creationId xmlns:a16="http://schemas.microsoft.com/office/drawing/2014/main" id="{C26F211B-63E8-FB32-4D72-82DB6FD757DD}"/>
              </a:ext>
            </a:extLst>
          </p:cNvPr>
          <p:cNvSpPr txBox="1"/>
          <p:nvPr/>
        </p:nvSpPr>
        <p:spPr>
          <a:xfrm>
            <a:off x="5039607" y="1291628"/>
            <a:ext cx="666551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(1,1,C)</a:t>
            </a:r>
          </a:p>
        </p:txBody>
      </p:sp>
      <p:sp>
        <p:nvSpPr>
          <p:cNvPr id="1399" name="文本框 1398">
            <a:extLst>
              <a:ext uri="{FF2B5EF4-FFF2-40B4-BE49-F238E27FC236}">
                <a16:creationId xmlns:a16="http://schemas.microsoft.com/office/drawing/2014/main" id="{A6F3F73A-95FB-8381-EA95-78DE27673AEA}"/>
              </a:ext>
            </a:extLst>
          </p:cNvPr>
          <p:cNvSpPr txBox="1"/>
          <p:nvPr/>
        </p:nvSpPr>
        <p:spPr>
          <a:xfrm>
            <a:off x="3716501" y="1247785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 ks, ks)</a:t>
            </a:r>
          </a:p>
        </p:txBody>
      </p:sp>
      <p:sp>
        <p:nvSpPr>
          <p:cNvPr id="1400" name="文本框 1399">
            <a:extLst>
              <a:ext uri="{FF2B5EF4-FFF2-40B4-BE49-F238E27FC236}">
                <a16:creationId xmlns:a16="http://schemas.microsoft.com/office/drawing/2014/main" id="{B377A839-35C7-B9B0-E86F-17585A5CFAD7}"/>
              </a:ext>
            </a:extLst>
          </p:cNvPr>
          <p:cNvSpPr txBox="1"/>
          <p:nvPr/>
        </p:nvSpPr>
        <p:spPr>
          <a:xfrm>
            <a:off x="3672922" y="2824060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(1,1,C*ks*ks)</a:t>
            </a:r>
          </a:p>
        </p:txBody>
      </p:sp>
      <p:sp>
        <p:nvSpPr>
          <p:cNvPr id="1401" name="文本框 1400">
            <a:extLst>
              <a:ext uri="{FF2B5EF4-FFF2-40B4-BE49-F238E27FC236}">
                <a16:creationId xmlns:a16="http://schemas.microsoft.com/office/drawing/2014/main" id="{281DB6A3-570C-D727-266E-8667015D13F0}"/>
              </a:ext>
            </a:extLst>
          </p:cNvPr>
          <p:cNvSpPr txBox="1"/>
          <p:nvPr/>
        </p:nvSpPr>
        <p:spPr>
          <a:xfrm>
            <a:off x="4025862" y="2623216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num=k</a:t>
            </a: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s*ks</a:t>
            </a:r>
          </a:p>
        </p:txBody>
      </p:sp>
      <p:sp>
        <p:nvSpPr>
          <p:cNvPr id="1402" name="文本框 1401">
            <a:extLst>
              <a:ext uri="{FF2B5EF4-FFF2-40B4-BE49-F238E27FC236}">
                <a16:creationId xmlns:a16="http://schemas.microsoft.com/office/drawing/2014/main" id="{3C6AAC9A-88E1-0C43-DCCB-43F31622D43D}"/>
              </a:ext>
            </a:extLst>
          </p:cNvPr>
          <p:cNvSpPr txBox="1"/>
          <p:nvPr/>
        </p:nvSpPr>
        <p:spPr>
          <a:xfrm>
            <a:off x="6931532" y="1241320"/>
            <a:ext cx="704869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 ks, ks)</a:t>
            </a:r>
          </a:p>
        </p:txBody>
      </p:sp>
      <p:sp>
        <p:nvSpPr>
          <p:cNvPr id="1403" name="文本框 1402">
            <a:extLst>
              <a:ext uri="{FF2B5EF4-FFF2-40B4-BE49-F238E27FC236}">
                <a16:creationId xmlns:a16="http://schemas.microsoft.com/office/drawing/2014/main" id="{75F2E109-F9A5-3363-43DC-69040393663E}"/>
              </a:ext>
            </a:extLst>
          </p:cNvPr>
          <p:cNvSpPr txBox="1"/>
          <p:nvPr/>
        </p:nvSpPr>
        <p:spPr>
          <a:xfrm>
            <a:off x="7212105" y="2478051"/>
            <a:ext cx="6508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(C,ks,ks)</a:t>
            </a:r>
          </a:p>
        </p:txBody>
      </p:sp>
      <p:sp>
        <p:nvSpPr>
          <p:cNvPr id="1404" name="文本框 1403">
            <a:extLst>
              <a:ext uri="{FF2B5EF4-FFF2-40B4-BE49-F238E27FC236}">
                <a16:creationId xmlns:a16="http://schemas.microsoft.com/office/drawing/2014/main" id="{659184CE-F32F-D27B-C215-4F376A4BFDEF}"/>
              </a:ext>
            </a:extLst>
          </p:cNvPr>
          <p:cNvSpPr txBox="1"/>
          <p:nvPr/>
        </p:nvSpPr>
        <p:spPr>
          <a:xfrm>
            <a:off x="5832764" y="2801307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(C,ks,ks)</a:t>
            </a:r>
          </a:p>
        </p:txBody>
      </p:sp>
      <p:sp>
        <p:nvSpPr>
          <p:cNvPr id="1405" name="文本框 1404">
            <a:extLst>
              <a:ext uri="{FF2B5EF4-FFF2-40B4-BE49-F238E27FC236}">
                <a16:creationId xmlns:a16="http://schemas.microsoft.com/office/drawing/2014/main" id="{6DD2D41D-C06F-282E-1B71-0BC04D922C0F}"/>
              </a:ext>
            </a:extLst>
          </p:cNvPr>
          <p:cNvSpPr txBox="1"/>
          <p:nvPr/>
        </p:nvSpPr>
        <p:spPr>
          <a:xfrm>
            <a:off x="3953288" y="3458713"/>
            <a:ext cx="1353953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Where k</a:t>
            </a: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s=5</a:t>
            </a:r>
          </a:p>
        </p:txBody>
      </p:sp>
      <p:sp>
        <p:nvSpPr>
          <p:cNvPr id="1406" name="文本框 1405">
            <a:extLst>
              <a:ext uri="{FF2B5EF4-FFF2-40B4-BE49-F238E27FC236}">
                <a16:creationId xmlns:a16="http://schemas.microsoft.com/office/drawing/2014/main" id="{2A9DE70E-8E9C-7376-5CDD-977629B4D767}"/>
              </a:ext>
            </a:extLst>
          </p:cNvPr>
          <p:cNvSpPr txBox="1"/>
          <p:nvPr/>
        </p:nvSpPr>
        <p:spPr>
          <a:xfrm>
            <a:off x="3440636" y="4066434"/>
            <a:ext cx="2439637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Mixed Local Channel Attention (MLCA)</a:t>
            </a:r>
            <a:endParaRPr kumimoji="0" lang="en" altLang="zh-CN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cxnSp>
        <p:nvCxnSpPr>
          <p:cNvPr id="1407" name="直接箭头连接符 1406">
            <a:extLst>
              <a:ext uri="{FF2B5EF4-FFF2-40B4-BE49-F238E27FC236}">
                <a16:creationId xmlns:a16="http://schemas.microsoft.com/office/drawing/2014/main" id="{7467B3D2-9C45-DE98-91EB-80C60B93C0BF}"/>
              </a:ext>
            </a:extLst>
          </p:cNvPr>
          <p:cNvCxnSpPr>
            <a:cxnSpLocks/>
          </p:cNvCxnSpPr>
          <p:nvPr/>
        </p:nvCxnSpPr>
        <p:spPr>
          <a:xfrm>
            <a:off x="4527613" y="2552702"/>
            <a:ext cx="451890" cy="0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08" name="Google Shape;7240;p75">
            <a:extLst>
              <a:ext uri="{FF2B5EF4-FFF2-40B4-BE49-F238E27FC236}">
                <a16:creationId xmlns:a16="http://schemas.microsoft.com/office/drawing/2014/main" id="{905952C9-DDE3-6A63-A4A0-4999BB4F152B}"/>
              </a:ext>
            </a:extLst>
          </p:cNvPr>
          <p:cNvSpPr/>
          <p:nvPr/>
        </p:nvSpPr>
        <p:spPr>
          <a:xfrm>
            <a:off x="4912533" y="2560911"/>
            <a:ext cx="180987" cy="184728"/>
          </a:xfrm>
          <a:prstGeom prst="cube">
            <a:avLst>
              <a:gd name="adj" fmla="val 75588"/>
            </a:avLst>
          </a:prstGeom>
          <a:solidFill>
            <a:srgbClr val="FFF1E0"/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09" name="Google Shape;7240;p75">
            <a:extLst>
              <a:ext uri="{FF2B5EF4-FFF2-40B4-BE49-F238E27FC236}">
                <a16:creationId xmlns:a16="http://schemas.microsoft.com/office/drawing/2014/main" id="{D7F41325-1FAC-D035-D3EF-D2D7306614EE}"/>
              </a:ext>
            </a:extLst>
          </p:cNvPr>
          <p:cNvSpPr/>
          <p:nvPr/>
        </p:nvSpPr>
        <p:spPr>
          <a:xfrm>
            <a:off x="5264010" y="2278035"/>
            <a:ext cx="180987" cy="184728"/>
          </a:xfrm>
          <a:prstGeom prst="cube">
            <a:avLst>
              <a:gd name="adj" fmla="val 75588"/>
            </a:avLst>
          </a:prstGeom>
          <a:solidFill>
            <a:srgbClr val="FFF1E0"/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10" name="文本框 1409">
            <a:extLst>
              <a:ext uri="{FF2B5EF4-FFF2-40B4-BE49-F238E27FC236}">
                <a16:creationId xmlns:a16="http://schemas.microsoft.com/office/drawing/2014/main" id="{61D0DA5B-0367-CD02-DAA1-1470C6F8D54E}"/>
              </a:ext>
            </a:extLst>
          </p:cNvPr>
          <p:cNvSpPr txBox="1"/>
          <p:nvPr/>
        </p:nvSpPr>
        <p:spPr>
          <a:xfrm>
            <a:off x="5085426" y="2356625"/>
            <a:ext cx="219820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scadia Mono" panose="020B0609020000020004" pitchFamily="49" charset="0"/>
                <a:cs typeface="Arial" panose="020B0604020202020204" pitchFamily="34" charset="0"/>
                <a:sym typeface="Consolas"/>
              </a:rPr>
              <a:t>…</a:t>
            </a:r>
          </a:p>
        </p:txBody>
      </p:sp>
      <p:sp>
        <p:nvSpPr>
          <p:cNvPr id="1411" name="左大括号 1410">
            <a:extLst>
              <a:ext uri="{FF2B5EF4-FFF2-40B4-BE49-F238E27FC236}">
                <a16:creationId xmlns:a16="http://schemas.microsoft.com/office/drawing/2014/main" id="{E0E41971-3466-B88E-1B9C-F6FFB917B7BC}"/>
              </a:ext>
            </a:extLst>
          </p:cNvPr>
          <p:cNvSpPr/>
          <p:nvPr/>
        </p:nvSpPr>
        <p:spPr>
          <a:xfrm rot="13561749">
            <a:off x="5321367" y="2339972"/>
            <a:ext cx="87610" cy="517613"/>
          </a:xfrm>
          <a:prstGeom prst="leftBrace">
            <a:avLst/>
          </a:prstGeom>
          <a:noFill/>
          <a:ln w="9525" cap="flat" cmpd="sng" algn="ctr">
            <a:solidFill>
              <a:srgbClr val="CDC2B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412" name="文本框 1411">
            <a:extLst>
              <a:ext uri="{FF2B5EF4-FFF2-40B4-BE49-F238E27FC236}">
                <a16:creationId xmlns:a16="http://schemas.microsoft.com/office/drawing/2014/main" id="{F7CDCF14-9FD9-C9A0-B17F-AB544BEFB6B5}"/>
              </a:ext>
            </a:extLst>
          </p:cNvPr>
          <p:cNvSpPr txBox="1"/>
          <p:nvPr/>
        </p:nvSpPr>
        <p:spPr>
          <a:xfrm>
            <a:off x="5215654" y="2618155"/>
            <a:ext cx="7128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num=k</a:t>
            </a: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s*ks</a:t>
            </a:r>
          </a:p>
        </p:txBody>
      </p:sp>
      <p:sp>
        <p:nvSpPr>
          <p:cNvPr id="1413" name="Google Shape;7240;p75">
            <a:extLst>
              <a:ext uri="{FF2B5EF4-FFF2-40B4-BE49-F238E27FC236}">
                <a16:creationId xmlns:a16="http://schemas.microsoft.com/office/drawing/2014/main" id="{9BB14AE2-8806-FC04-1C61-007A6BD5B4CB}"/>
              </a:ext>
            </a:extLst>
          </p:cNvPr>
          <p:cNvSpPr/>
          <p:nvPr/>
        </p:nvSpPr>
        <p:spPr>
          <a:xfrm>
            <a:off x="6153806" y="1595114"/>
            <a:ext cx="180987" cy="184728"/>
          </a:xfrm>
          <a:prstGeom prst="cube">
            <a:avLst>
              <a:gd name="adj" fmla="val 75588"/>
            </a:avLst>
          </a:prstGeom>
          <a:solidFill>
            <a:srgbClr val="B8C6E4"/>
          </a:solidFill>
          <a:ln w="9525" cap="flat" cmpd="sng">
            <a:solidFill>
              <a:srgbClr val="0097A7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414" name="直接箭头连接符 1413">
            <a:extLst>
              <a:ext uri="{FF2B5EF4-FFF2-40B4-BE49-F238E27FC236}">
                <a16:creationId xmlns:a16="http://schemas.microsoft.com/office/drawing/2014/main" id="{A7F0CABC-2E4C-99B5-2ECB-1C6DC419F6EB}"/>
              </a:ext>
            </a:extLst>
          </p:cNvPr>
          <p:cNvCxnSpPr>
            <a:cxnSpLocks/>
          </p:cNvCxnSpPr>
          <p:nvPr/>
        </p:nvCxnSpPr>
        <p:spPr>
          <a:xfrm flipV="1">
            <a:off x="6573560" y="1678495"/>
            <a:ext cx="385460" cy="2474"/>
          </a:xfrm>
          <a:prstGeom prst="straightConnector1">
            <a:avLst/>
          </a:prstGeom>
          <a:noFill/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15" name="文本框 1414">
            <a:extLst>
              <a:ext uri="{FF2B5EF4-FFF2-40B4-BE49-F238E27FC236}">
                <a16:creationId xmlns:a16="http://schemas.microsoft.com/office/drawing/2014/main" id="{05286903-84BB-B044-8ED9-9381B916863C}"/>
              </a:ext>
            </a:extLst>
          </p:cNvPr>
          <p:cNvSpPr txBox="1"/>
          <p:nvPr/>
        </p:nvSpPr>
        <p:spPr>
          <a:xfrm>
            <a:off x="6452453" y="1522206"/>
            <a:ext cx="578756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UNAP</a:t>
            </a:r>
          </a:p>
        </p:txBody>
      </p:sp>
      <p:sp>
        <p:nvSpPr>
          <p:cNvPr id="1416" name="文本框 1415">
            <a:extLst>
              <a:ext uri="{FF2B5EF4-FFF2-40B4-BE49-F238E27FC236}">
                <a16:creationId xmlns:a16="http://schemas.microsoft.com/office/drawing/2014/main" id="{4D962492-0ECA-3AD8-7869-F6D359D32927}"/>
              </a:ext>
            </a:extLst>
          </p:cNvPr>
          <p:cNvSpPr txBox="1"/>
          <p:nvPr/>
        </p:nvSpPr>
        <p:spPr>
          <a:xfrm>
            <a:off x="5971607" y="1305389"/>
            <a:ext cx="666551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(1,1,C)</a:t>
            </a:r>
          </a:p>
        </p:txBody>
      </p:sp>
      <p:sp>
        <p:nvSpPr>
          <p:cNvPr id="1417" name="文本框 1416">
            <a:extLst>
              <a:ext uri="{FF2B5EF4-FFF2-40B4-BE49-F238E27FC236}">
                <a16:creationId xmlns:a16="http://schemas.microsoft.com/office/drawing/2014/main" id="{B3F29206-4F8F-EA9F-C0FC-1DA02493FC0A}"/>
              </a:ext>
            </a:extLst>
          </p:cNvPr>
          <p:cNvSpPr txBox="1"/>
          <p:nvPr/>
        </p:nvSpPr>
        <p:spPr>
          <a:xfrm>
            <a:off x="4715562" y="2820867"/>
            <a:ext cx="991875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(1,1,C*ks*ks)</a:t>
            </a:r>
          </a:p>
        </p:txBody>
      </p:sp>
      <p:sp>
        <p:nvSpPr>
          <p:cNvPr id="1418" name="矩形 1417">
            <a:extLst>
              <a:ext uri="{FF2B5EF4-FFF2-40B4-BE49-F238E27FC236}">
                <a16:creationId xmlns:a16="http://schemas.microsoft.com/office/drawing/2014/main" id="{6B1C4B22-104F-E3A1-2690-580C4067E021}"/>
              </a:ext>
            </a:extLst>
          </p:cNvPr>
          <p:cNvSpPr/>
          <p:nvPr/>
        </p:nvSpPr>
        <p:spPr>
          <a:xfrm flipV="1">
            <a:off x="4564836" y="1313758"/>
            <a:ext cx="1976264" cy="589861"/>
          </a:xfrm>
          <a:prstGeom prst="rect">
            <a:avLst/>
          </a:prstGeom>
          <a:noFill/>
          <a:ln w="12700" cap="flat" cmpd="sng" algn="ctr">
            <a:solidFill>
              <a:srgbClr val="949FB7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419" name="矩形 1418">
            <a:extLst>
              <a:ext uri="{FF2B5EF4-FFF2-40B4-BE49-F238E27FC236}">
                <a16:creationId xmlns:a16="http://schemas.microsoft.com/office/drawing/2014/main" id="{EBD8BF9E-1ABC-B4EA-8635-D2ABF9EBFD42}"/>
              </a:ext>
            </a:extLst>
          </p:cNvPr>
          <p:cNvSpPr/>
          <p:nvPr/>
        </p:nvSpPr>
        <p:spPr>
          <a:xfrm flipV="1">
            <a:off x="3786167" y="2240430"/>
            <a:ext cx="2058279" cy="589861"/>
          </a:xfrm>
          <a:prstGeom prst="rect">
            <a:avLst/>
          </a:prstGeom>
          <a:noFill/>
          <a:ln w="12700" cap="flat" cmpd="sng" algn="ctr">
            <a:solidFill>
              <a:srgbClr val="949FB7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1420" name="文本框 1419">
            <a:extLst>
              <a:ext uri="{FF2B5EF4-FFF2-40B4-BE49-F238E27FC236}">
                <a16:creationId xmlns:a16="http://schemas.microsoft.com/office/drawing/2014/main" id="{AEA34CDC-DFB7-F407-C51E-93F6FDFA2259}"/>
              </a:ext>
            </a:extLst>
          </p:cNvPr>
          <p:cNvSpPr txBox="1"/>
          <p:nvPr/>
        </p:nvSpPr>
        <p:spPr>
          <a:xfrm>
            <a:off x="5505491" y="2357148"/>
            <a:ext cx="622990" cy="195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Reshape</a:t>
            </a:r>
          </a:p>
        </p:txBody>
      </p:sp>
      <p:sp>
        <p:nvSpPr>
          <p:cNvPr id="1422" name="文本框 1421">
            <a:extLst>
              <a:ext uri="{FF2B5EF4-FFF2-40B4-BE49-F238E27FC236}">
                <a16:creationId xmlns:a16="http://schemas.microsoft.com/office/drawing/2014/main" id="{C0AA68ED-7AAA-FD46-5597-189F5DFC89D0}"/>
              </a:ext>
            </a:extLst>
          </p:cNvPr>
          <p:cNvSpPr txBox="1"/>
          <p:nvPr/>
        </p:nvSpPr>
        <p:spPr>
          <a:xfrm>
            <a:off x="5728815" y="1624428"/>
            <a:ext cx="323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altLang="zh-CN" sz="800" kern="0" dirty="0">
                <a:solidFill>
                  <a:srgbClr val="000000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k</a:t>
            </a:r>
            <a:endParaRPr lang="zh-CN" altLang="en-US" sz="8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23" name="文本框 1422">
            <a:extLst>
              <a:ext uri="{FF2B5EF4-FFF2-40B4-BE49-F238E27FC236}">
                <a16:creationId xmlns:a16="http://schemas.microsoft.com/office/drawing/2014/main" id="{085D4F07-9988-CF15-95C6-53001F1F7463}"/>
              </a:ext>
            </a:extLst>
          </p:cNvPr>
          <p:cNvSpPr txBox="1"/>
          <p:nvPr/>
        </p:nvSpPr>
        <p:spPr>
          <a:xfrm>
            <a:off x="4630265" y="2488028"/>
            <a:ext cx="323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altLang="zh-CN" sz="800" kern="0" dirty="0">
                <a:solidFill>
                  <a:srgbClr val="000000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k</a:t>
            </a:r>
            <a:endParaRPr lang="zh-CN" altLang="en-US" sz="8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E2EF74-24C2-6185-C022-A594A6E08AB0}"/>
              </a:ext>
            </a:extLst>
          </p:cNvPr>
          <p:cNvSpPr/>
          <p:nvPr/>
        </p:nvSpPr>
        <p:spPr>
          <a:xfrm>
            <a:off x="8884241" y="1295773"/>
            <a:ext cx="1954497" cy="283776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7238;p75">
            <a:extLst>
              <a:ext uri="{FF2B5EF4-FFF2-40B4-BE49-F238E27FC236}">
                <a16:creationId xmlns:a16="http://schemas.microsoft.com/office/drawing/2014/main" id="{A02C7D41-546E-2443-B03F-76B23A99A0D3}"/>
              </a:ext>
            </a:extLst>
          </p:cNvPr>
          <p:cNvSpPr/>
          <p:nvPr/>
        </p:nvSpPr>
        <p:spPr>
          <a:xfrm>
            <a:off x="9851284" y="2208272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</a:p>
        </p:txBody>
      </p:sp>
      <p:sp>
        <p:nvSpPr>
          <p:cNvPr id="1421" name="Google Shape;7238;p75">
            <a:extLst>
              <a:ext uri="{FF2B5EF4-FFF2-40B4-BE49-F238E27FC236}">
                <a16:creationId xmlns:a16="http://schemas.microsoft.com/office/drawing/2014/main" id="{B7BEC895-9C83-C01C-5C72-7B7E9E34AAD1}"/>
              </a:ext>
            </a:extLst>
          </p:cNvPr>
          <p:cNvSpPr/>
          <p:nvPr/>
        </p:nvSpPr>
        <p:spPr>
          <a:xfrm>
            <a:off x="9851284" y="2468927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</a:p>
        </p:txBody>
      </p:sp>
      <p:sp>
        <p:nvSpPr>
          <p:cNvPr id="1424" name="Google Shape;7238;p75">
            <a:extLst>
              <a:ext uri="{FF2B5EF4-FFF2-40B4-BE49-F238E27FC236}">
                <a16:creationId xmlns:a16="http://schemas.microsoft.com/office/drawing/2014/main" id="{302C62DB-0907-A983-C84D-049AF7074E17}"/>
              </a:ext>
            </a:extLst>
          </p:cNvPr>
          <p:cNvSpPr/>
          <p:nvPr/>
        </p:nvSpPr>
        <p:spPr>
          <a:xfrm>
            <a:off x="9851284" y="2724305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UNAP</a:t>
            </a:r>
          </a:p>
        </p:txBody>
      </p:sp>
      <p:sp>
        <p:nvSpPr>
          <p:cNvPr id="1425" name="Google Shape;7217;p75">
            <a:extLst>
              <a:ext uri="{FF2B5EF4-FFF2-40B4-BE49-F238E27FC236}">
                <a16:creationId xmlns:a16="http://schemas.microsoft.com/office/drawing/2014/main" id="{26F01683-4820-63DC-2FCC-8E8BEB4DE63A}"/>
              </a:ext>
            </a:extLst>
          </p:cNvPr>
          <p:cNvSpPr/>
          <p:nvPr/>
        </p:nvSpPr>
        <p:spPr>
          <a:xfrm>
            <a:off x="9905173" y="1341825"/>
            <a:ext cx="650390" cy="232492"/>
          </a:xfrm>
          <a:prstGeom prst="cube">
            <a:avLst>
              <a:gd name="adj" fmla="val 29366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6" name="Google Shape;394;p22">
            <a:extLst>
              <a:ext uri="{FF2B5EF4-FFF2-40B4-BE49-F238E27FC236}">
                <a16:creationId xmlns:a16="http://schemas.microsoft.com/office/drawing/2014/main" id="{2B31F84D-234F-C2F9-8AB2-4BA997D837EB}"/>
              </a:ext>
            </a:extLst>
          </p:cNvPr>
          <p:cNvCxnSpPr/>
          <p:nvPr/>
        </p:nvCxnSpPr>
        <p:spPr>
          <a:xfrm>
            <a:off x="10192642" y="2339907"/>
            <a:ext cx="0" cy="113894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7" name="Google Shape;394;p22">
            <a:extLst>
              <a:ext uri="{FF2B5EF4-FFF2-40B4-BE49-F238E27FC236}">
                <a16:creationId xmlns:a16="http://schemas.microsoft.com/office/drawing/2014/main" id="{AE0EB47E-BA0D-7648-32AC-BEED33748AA6}"/>
              </a:ext>
            </a:extLst>
          </p:cNvPr>
          <p:cNvCxnSpPr>
            <a:cxnSpLocks/>
            <a:stCxn id="1421" idx="2"/>
            <a:endCxn id="1424" idx="0"/>
          </p:cNvCxnSpPr>
          <p:nvPr/>
        </p:nvCxnSpPr>
        <p:spPr>
          <a:xfrm>
            <a:off x="10192643" y="2600561"/>
            <a:ext cx="0" cy="123744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8" name="矩形 1427">
            <a:extLst>
              <a:ext uri="{FF2B5EF4-FFF2-40B4-BE49-F238E27FC236}">
                <a16:creationId xmlns:a16="http://schemas.microsoft.com/office/drawing/2014/main" id="{1F8227E5-A64B-CBFB-492F-84D9563853FF}"/>
              </a:ext>
            </a:extLst>
          </p:cNvPr>
          <p:cNvSpPr/>
          <p:nvPr/>
        </p:nvSpPr>
        <p:spPr>
          <a:xfrm>
            <a:off x="9988800" y="1408864"/>
            <a:ext cx="4154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cxnSp>
        <p:nvCxnSpPr>
          <p:cNvPr id="1429" name="肘形连接符 108">
            <a:extLst>
              <a:ext uri="{FF2B5EF4-FFF2-40B4-BE49-F238E27FC236}">
                <a16:creationId xmlns:a16="http://schemas.microsoft.com/office/drawing/2014/main" id="{8264964C-4290-61D1-C6CD-1390F03BD56F}"/>
              </a:ext>
            </a:extLst>
          </p:cNvPr>
          <p:cNvCxnSpPr>
            <a:cxnSpLocks/>
            <a:stCxn id="1430" idx="2"/>
            <a:endCxn id="1445" idx="1"/>
          </p:cNvCxnSpPr>
          <p:nvPr/>
        </p:nvCxnSpPr>
        <p:spPr>
          <a:xfrm rot="16200000" flipH="1">
            <a:off x="9610885" y="2567277"/>
            <a:ext cx="211802" cy="788216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0" name="Google Shape;7238;p75">
            <a:extLst>
              <a:ext uri="{FF2B5EF4-FFF2-40B4-BE49-F238E27FC236}">
                <a16:creationId xmlns:a16="http://schemas.microsoft.com/office/drawing/2014/main" id="{1B6EB45E-7DCA-2A7B-308D-7ED5EDE9DB9A}"/>
              </a:ext>
            </a:extLst>
          </p:cNvPr>
          <p:cNvSpPr/>
          <p:nvPr/>
        </p:nvSpPr>
        <p:spPr>
          <a:xfrm>
            <a:off x="8981319" y="2723850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</a:p>
        </p:txBody>
      </p:sp>
      <p:sp>
        <p:nvSpPr>
          <p:cNvPr id="1431" name="Google Shape;7238;p75">
            <a:extLst>
              <a:ext uri="{FF2B5EF4-FFF2-40B4-BE49-F238E27FC236}">
                <a16:creationId xmlns:a16="http://schemas.microsoft.com/office/drawing/2014/main" id="{E08E6C56-4AA0-C2F2-79EF-EDD93C345CCD}"/>
              </a:ext>
            </a:extLst>
          </p:cNvPr>
          <p:cNvSpPr/>
          <p:nvPr/>
        </p:nvSpPr>
        <p:spPr>
          <a:xfrm>
            <a:off x="9852166" y="1694587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LAP</a:t>
            </a:r>
          </a:p>
        </p:txBody>
      </p:sp>
      <p:sp>
        <p:nvSpPr>
          <p:cNvPr id="1432" name="Google Shape;7238;p75">
            <a:extLst>
              <a:ext uri="{FF2B5EF4-FFF2-40B4-BE49-F238E27FC236}">
                <a16:creationId xmlns:a16="http://schemas.microsoft.com/office/drawing/2014/main" id="{4ED41481-7A32-D999-C0CB-B9D19E2C5776}"/>
              </a:ext>
            </a:extLst>
          </p:cNvPr>
          <p:cNvSpPr/>
          <p:nvPr/>
        </p:nvSpPr>
        <p:spPr>
          <a:xfrm>
            <a:off x="8980605" y="2215905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" name="Google Shape;7238;p75">
            <a:extLst>
              <a:ext uri="{FF2B5EF4-FFF2-40B4-BE49-F238E27FC236}">
                <a16:creationId xmlns:a16="http://schemas.microsoft.com/office/drawing/2014/main" id="{8C3B133A-F3AC-C4CF-3705-480FE4973C0C}"/>
              </a:ext>
            </a:extLst>
          </p:cNvPr>
          <p:cNvSpPr/>
          <p:nvPr/>
        </p:nvSpPr>
        <p:spPr>
          <a:xfrm>
            <a:off x="8979976" y="2469250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</a:p>
        </p:txBody>
      </p:sp>
      <p:cxnSp>
        <p:nvCxnSpPr>
          <p:cNvPr id="1434" name="Google Shape;394;p22">
            <a:extLst>
              <a:ext uri="{FF2B5EF4-FFF2-40B4-BE49-F238E27FC236}">
                <a16:creationId xmlns:a16="http://schemas.microsoft.com/office/drawing/2014/main" id="{78F6ECC5-EB39-29FC-D73F-9A765C020BF3}"/>
              </a:ext>
            </a:extLst>
          </p:cNvPr>
          <p:cNvCxnSpPr>
            <a:cxnSpLocks/>
            <a:stCxn id="1431" idx="2"/>
            <a:endCxn id="1447" idx="0"/>
          </p:cNvCxnSpPr>
          <p:nvPr/>
        </p:nvCxnSpPr>
        <p:spPr>
          <a:xfrm flipH="1">
            <a:off x="10192329" y="1826221"/>
            <a:ext cx="1196" cy="134137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5" name="Google Shape;394;p22">
            <a:extLst>
              <a:ext uri="{FF2B5EF4-FFF2-40B4-BE49-F238E27FC236}">
                <a16:creationId xmlns:a16="http://schemas.microsoft.com/office/drawing/2014/main" id="{AC24FF3F-4717-AAE6-64A0-CBC30DB944C6}"/>
              </a:ext>
            </a:extLst>
          </p:cNvPr>
          <p:cNvCxnSpPr>
            <a:cxnSpLocks/>
            <a:stCxn id="1424" idx="2"/>
            <a:endCxn id="1445" idx="0"/>
          </p:cNvCxnSpPr>
          <p:nvPr/>
        </p:nvCxnSpPr>
        <p:spPr>
          <a:xfrm flipH="1">
            <a:off x="10192519" y="2855939"/>
            <a:ext cx="124" cy="12219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6" name="Google Shape;394;p22">
            <a:extLst>
              <a:ext uri="{FF2B5EF4-FFF2-40B4-BE49-F238E27FC236}">
                <a16:creationId xmlns:a16="http://schemas.microsoft.com/office/drawing/2014/main" id="{D7BFCD58-B2FA-3A8B-3A3C-A8D35300165C}"/>
              </a:ext>
            </a:extLst>
          </p:cNvPr>
          <p:cNvCxnSpPr>
            <a:cxnSpLocks/>
          </p:cNvCxnSpPr>
          <p:nvPr/>
        </p:nvCxnSpPr>
        <p:spPr>
          <a:xfrm>
            <a:off x="10191369" y="3347711"/>
            <a:ext cx="1618" cy="145834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7" name="Google Shape;394;p22">
            <a:extLst>
              <a:ext uri="{FF2B5EF4-FFF2-40B4-BE49-F238E27FC236}">
                <a16:creationId xmlns:a16="http://schemas.microsoft.com/office/drawing/2014/main" id="{A67623CF-0468-5086-1713-B5E118BD7520}"/>
              </a:ext>
            </a:extLst>
          </p:cNvPr>
          <p:cNvCxnSpPr>
            <a:cxnSpLocks/>
            <a:stCxn id="1433" idx="2"/>
            <a:endCxn id="1430" idx="0"/>
          </p:cNvCxnSpPr>
          <p:nvPr/>
        </p:nvCxnSpPr>
        <p:spPr>
          <a:xfrm>
            <a:off x="9321336" y="2600884"/>
            <a:ext cx="1343" cy="122966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8" name="Google Shape;394;p22">
            <a:extLst>
              <a:ext uri="{FF2B5EF4-FFF2-40B4-BE49-F238E27FC236}">
                <a16:creationId xmlns:a16="http://schemas.microsoft.com/office/drawing/2014/main" id="{D602E0FE-4DFB-DD8F-686F-57F18A2F3B73}"/>
              </a:ext>
            </a:extLst>
          </p:cNvPr>
          <p:cNvCxnSpPr>
            <a:cxnSpLocks/>
            <a:stCxn id="1432" idx="2"/>
            <a:endCxn id="1433" idx="0"/>
          </p:cNvCxnSpPr>
          <p:nvPr/>
        </p:nvCxnSpPr>
        <p:spPr>
          <a:xfrm flipH="1">
            <a:off x="9321336" y="2347539"/>
            <a:ext cx="629" cy="12171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9" name="Google Shape;7217;p75">
            <a:extLst>
              <a:ext uri="{FF2B5EF4-FFF2-40B4-BE49-F238E27FC236}">
                <a16:creationId xmlns:a16="http://schemas.microsoft.com/office/drawing/2014/main" id="{EED8AEF6-71EC-0DA1-CB25-8D2AEF5A4DFA}"/>
              </a:ext>
            </a:extLst>
          </p:cNvPr>
          <p:cNvSpPr/>
          <p:nvPr/>
        </p:nvSpPr>
        <p:spPr>
          <a:xfrm>
            <a:off x="9864129" y="3731817"/>
            <a:ext cx="650390" cy="232492"/>
          </a:xfrm>
          <a:prstGeom prst="cube">
            <a:avLst>
              <a:gd name="adj" fmla="val 29366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0" name="Google Shape;394;p22">
            <a:extLst>
              <a:ext uri="{FF2B5EF4-FFF2-40B4-BE49-F238E27FC236}">
                <a16:creationId xmlns:a16="http://schemas.microsoft.com/office/drawing/2014/main" id="{16E52B64-73CE-891F-0852-640E4F7C77E1}"/>
              </a:ext>
            </a:extLst>
          </p:cNvPr>
          <p:cNvCxnSpPr>
            <a:cxnSpLocks/>
            <a:stCxn id="1442" idx="4"/>
            <a:endCxn id="1441" idx="0"/>
          </p:cNvCxnSpPr>
          <p:nvPr/>
        </p:nvCxnSpPr>
        <p:spPr>
          <a:xfrm flipH="1">
            <a:off x="10191705" y="3663401"/>
            <a:ext cx="1284" cy="11251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1" name="矩形 1440">
            <a:extLst>
              <a:ext uri="{FF2B5EF4-FFF2-40B4-BE49-F238E27FC236}">
                <a16:creationId xmlns:a16="http://schemas.microsoft.com/office/drawing/2014/main" id="{5E72CE84-6F7A-0F50-2DAA-86FA28E376AD}"/>
              </a:ext>
            </a:extLst>
          </p:cNvPr>
          <p:cNvSpPr/>
          <p:nvPr/>
        </p:nvSpPr>
        <p:spPr>
          <a:xfrm>
            <a:off x="9870262" y="3775919"/>
            <a:ext cx="6428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42" name="Google Shape;7067;p73">
            <a:extLst>
              <a:ext uri="{FF2B5EF4-FFF2-40B4-BE49-F238E27FC236}">
                <a16:creationId xmlns:a16="http://schemas.microsoft.com/office/drawing/2014/main" id="{75469673-F9D8-67CC-6432-BD6DFEA5CF8F}"/>
              </a:ext>
            </a:extLst>
          </p:cNvPr>
          <p:cNvSpPr/>
          <p:nvPr/>
        </p:nvSpPr>
        <p:spPr>
          <a:xfrm>
            <a:off x="10116266" y="3504354"/>
            <a:ext cx="153445" cy="15904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43" name="Google Shape;347;p22" descr="+" title="MathEquation,#585858">
            <a:extLst>
              <a:ext uri="{FF2B5EF4-FFF2-40B4-BE49-F238E27FC236}">
                <a16:creationId xmlns:a16="http://schemas.microsoft.com/office/drawing/2014/main" id="{B8CCE394-08DF-C4FB-577F-02F6ECFC4C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09857">
            <a:off x="10129211" y="3515695"/>
            <a:ext cx="128629" cy="1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7067;p73">
            <a:extLst>
              <a:ext uri="{FF2B5EF4-FFF2-40B4-BE49-F238E27FC236}">
                <a16:creationId xmlns:a16="http://schemas.microsoft.com/office/drawing/2014/main" id="{9341C3A4-90FA-8A80-9715-9E81C4BC5096}"/>
              </a:ext>
            </a:extLst>
          </p:cNvPr>
          <p:cNvSpPr/>
          <p:nvPr/>
        </p:nvSpPr>
        <p:spPr>
          <a:xfrm>
            <a:off x="10115798" y="2987764"/>
            <a:ext cx="153445" cy="15904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45" name="Google Shape;347;p22" descr="+" title="MathEquation,#585858">
            <a:extLst>
              <a:ext uri="{FF2B5EF4-FFF2-40B4-BE49-F238E27FC236}">
                <a16:creationId xmlns:a16="http://schemas.microsoft.com/office/drawing/2014/main" id="{DE400EBC-9F24-8BAD-206C-78807252BB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895" y="2978133"/>
            <a:ext cx="163249" cy="178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6" name="肘形连接符 108">
            <a:extLst>
              <a:ext uri="{FF2B5EF4-FFF2-40B4-BE49-F238E27FC236}">
                <a16:creationId xmlns:a16="http://schemas.microsoft.com/office/drawing/2014/main" id="{02EF3992-6B1F-CC69-0A3F-5873C69DB73B}"/>
              </a:ext>
            </a:extLst>
          </p:cNvPr>
          <p:cNvCxnSpPr>
            <a:cxnSpLocks/>
            <a:stCxn id="1425" idx="4"/>
            <a:endCxn id="1442" idx="6"/>
          </p:cNvCxnSpPr>
          <p:nvPr/>
        </p:nvCxnSpPr>
        <p:spPr>
          <a:xfrm flipH="1">
            <a:off x="10269711" y="1492208"/>
            <a:ext cx="217579" cy="2091670"/>
          </a:xfrm>
          <a:prstGeom prst="bentConnector3">
            <a:avLst>
              <a:gd name="adj1" fmla="val -100898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7" name="Google Shape;7238;p75">
            <a:extLst>
              <a:ext uri="{FF2B5EF4-FFF2-40B4-BE49-F238E27FC236}">
                <a16:creationId xmlns:a16="http://schemas.microsoft.com/office/drawing/2014/main" id="{CCFFB731-478D-8946-1418-7BE758A25261}"/>
              </a:ext>
            </a:extLst>
          </p:cNvPr>
          <p:cNvSpPr/>
          <p:nvPr/>
        </p:nvSpPr>
        <p:spPr>
          <a:xfrm>
            <a:off x="9850970" y="1960358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</a:p>
        </p:txBody>
      </p:sp>
      <p:cxnSp>
        <p:nvCxnSpPr>
          <p:cNvPr id="1448" name="Google Shape;394;p22">
            <a:extLst>
              <a:ext uri="{FF2B5EF4-FFF2-40B4-BE49-F238E27FC236}">
                <a16:creationId xmlns:a16="http://schemas.microsoft.com/office/drawing/2014/main" id="{76FDF2E4-38D1-DE9E-3D52-C9ABCC4E285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0192328" y="2091993"/>
            <a:ext cx="315" cy="116279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9" name="肘形连接符 108">
            <a:extLst>
              <a:ext uri="{FF2B5EF4-FFF2-40B4-BE49-F238E27FC236}">
                <a16:creationId xmlns:a16="http://schemas.microsoft.com/office/drawing/2014/main" id="{B5BB3A4C-E57F-E3C5-244E-441DF56E20BD}"/>
              </a:ext>
            </a:extLst>
          </p:cNvPr>
          <p:cNvCxnSpPr>
            <a:cxnSpLocks/>
            <a:endCxn id="1432" idx="0"/>
          </p:cNvCxnSpPr>
          <p:nvPr/>
        </p:nvCxnSpPr>
        <p:spPr>
          <a:xfrm rot="10800000" flipV="1">
            <a:off x="9321965" y="1859605"/>
            <a:ext cx="869405" cy="3562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0" name="Google Shape;394;p22">
            <a:extLst>
              <a:ext uri="{FF2B5EF4-FFF2-40B4-BE49-F238E27FC236}">
                <a16:creationId xmlns:a16="http://schemas.microsoft.com/office/drawing/2014/main" id="{33FF54A7-6C2B-E1BB-F2E4-E1CA76B48789}"/>
              </a:ext>
            </a:extLst>
          </p:cNvPr>
          <p:cNvCxnSpPr>
            <a:cxnSpLocks/>
            <a:stCxn id="1425" idx="3"/>
            <a:endCxn id="1431" idx="0"/>
          </p:cNvCxnSpPr>
          <p:nvPr/>
        </p:nvCxnSpPr>
        <p:spPr>
          <a:xfrm flipH="1">
            <a:off x="10193526" y="1574317"/>
            <a:ext cx="2706" cy="12027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1" name="Google Shape;394;p22">
            <a:extLst>
              <a:ext uri="{FF2B5EF4-FFF2-40B4-BE49-F238E27FC236}">
                <a16:creationId xmlns:a16="http://schemas.microsoft.com/office/drawing/2014/main" id="{BB624A7B-5BC2-FE82-D4B3-EAD7055E6261}"/>
              </a:ext>
            </a:extLst>
          </p:cNvPr>
          <p:cNvCxnSpPr>
            <a:cxnSpLocks/>
            <a:stCxn id="1445" idx="2"/>
          </p:cNvCxnSpPr>
          <p:nvPr/>
        </p:nvCxnSpPr>
        <p:spPr>
          <a:xfrm>
            <a:off x="10192519" y="3156440"/>
            <a:ext cx="883" cy="9931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2" name="Google Shape;7238;p75">
            <a:extLst>
              <a:ext uri="{FF2B5EF4-FFF2-40B4-BE49-F238E27FC236}">
                <a16:creationId xmlns:a16="http://schemas.microsoft.com/office/drawing/2014/main" id="{356E1E02-F64D-F7E9-B310-0CD5046AFD9F}"/>
              </a:ext>
            </a:extLst>
          </p:cNvPr>
          <p:cNvSpPr/>
          <p:nvPr/>
        </p:nvSpPr>
        <p:spPr>
          <a:xfrm>
            <a:off x="9852166" y="3259886"/>
            <a:ext cx="682718" cy="1316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UNAP</a:t>
            </a:r>
          </a:p>
        </p:txBody>
      </p:sp>
      <p:sp>
        <p:nvSpPr>
          <p:cNvPr id="1453" name="文本框 1452">
            <a:extLst>
              <a:ext uri="{FF2B5EF4-FFF2-40B4-BE49-F238E27FC236}">
                <a16:creationId xmlns:a16="http://schemas.microsoft.com/office/drawing/2014/main" id="{A27FE3D6-A70E-8DB0-A3C7-99587B9AE20D}"/>
              </a:ext>
            </a:extLst>
          </p:cNvPr>
          <p:cNvSpPr txBox="1"/>
          <p:nvPr/>
        </p:nvSpPr>
        <p:spPr>
          <a:xfrm>
            <a:off x="9155520" y="3812800"/>
            <a:ext cx="6598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MLCA</a:t>
            </a:r>
            <a:endParaRPr lang="zh-CN" altLang="en-US" sz="800" dirty="0"/>
          </a:p>
        </p:txBody>
      </p:sp>
      <p:sp>
        <p:nvSpPr>
          <p:cNvPr id="1454" name="文本框 1453">
            <a:extLst>
              <a:ext uri="{FF2B5EF4-FFF2-40B4-BE49-F238E27FC236}">
                <a16:creationId xmlns:a16="http://schemas.microsoft.com/office/drawing/2014/main" id="{DF4BA6EB-B331-A6A9-156A-0CA812AC7CEA}"/>
              </a:ext>
            </a:extLst>
          </p:cNvPr>
          <p:cNvSpPr txBox="1"/>
          <p:nvPr/>
        </p:nvSpPr>
        <p:spPr>
          <a:xfrm>
            <a:off x="5102642" y="5160947"/>
            <a:ext cx="511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Mixed local channel attention for object detection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35A3F-5A48-8E30-2DF1-25DD3A979191}"/>
              </a:ext>
            </a:extLst>
          </p:cNvPr>
          <p:cNvSpPr txBox="1"/>
          <p:nvPr/>
        </p:nvSpPr>
        <p:spPr>
          <a:xfrm>
            <a:off x="5107017" y="6374452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开源地址： </a:t>
            </a:r>
            <a:r>
              <a:rPr lang="zh-CN" altLang="en-US" sz="1400" dirty="0">
                <a:hlinkClick r:id="rId6"/>
              </a:rPr>
              <a:t>https://github.com/wandahangFY/</a:t>
            </a:r>
            <a:r>
              <a:rPr lang="en-US" altLang="zh-CN" sz="1400" dirty="0">
                <a:hlinkClick r:id="rId6"/>
              </a:rPr>
              <a:t>MLCA</a:t>
            </a:r>
            <a:r>
              <a:rPr lang="en-US" altLang="zh-CN" sz="1400" dirty="0"/>
              <a:t> </a:t>
            </a:r>
            <a:r>
              <a:rPr lang="zh-CN" altLang="en-US" sz="1400" dirty="0"/>
              <a:t> .</a:t>
            </a:r>
          </a:p>
        </p:txBody>
      </p:sp>
      <p:sp>
        <p:nvSpPr>
          <p:cNvPr id="1455" name="文本框 1454">
            <a:extLst>
              <a:ext uri="{FF2B5EF4-FFF2-40B4-BE49-F238E27FC236}">
                <a16:creationId xmlns:a16="http://schemas.microsoft.com/office/drawing/2014/main" id="{B711964D-4DD3-F339-D86B-8DF2F98FA2A4}"/>
              </a:ext>
            </a:extLst>
          </p:cNvPr>
          <p:cNvSpPr txBox="1"/>
          <p:nvPr/>
        </p:nvSpPr>
        <p:spPr>
          <a:xfrm>
            <a:off x="5107017" y="6028426"/>
            <a:ext cx="700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7"/>
              </a:rPr>
              <a:t>论文链接：</a:t>
            </a:r>
            <a:r>
              <a:rPr lang="en-US" altLang="zh-CN" sz="1400" dirty="0">
                <a:hlinkClick r:id="rId4"/>
              </a:rPr>
              <a:t>https://www.sciencedirect.com/science/article/pii/S0952197623006267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456" name="文本框 1455">
            <a:extLst>
              <a:ext uri="{FF2B5EF4-FFF2-40B4-BE49-F238E27FC236}">
                <a16:creationId xmlns:a16="http://schemas.microsoft.com/office/drawing/2014/main" id="{7D88199F-204C-7412-7CDB-8FE1CFDF9AA1}"/>
              </a:ext>
            </a:extLst>
          </p:cNvPr>
          <p:cNvSpPr txBox="1"/>
          <p:nvPr/>
        </p:nvSpPr>
        <p:spPr>
          <a:xfrm>
            <a:off x="5107017" y="5659767"/>
            <a:ext cx="615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E-mail addresses: </a:t>
            </a:r>
            <a:r>
              <a:rPr lang="zh-CN" altLang="en-US" dirty="0">
                <a:hlinkClick r:id="rId8"/>
              </a:rPr>
              <a:t>wandahang@mail.hfut.edu.cn</a:t>
            </a:r>
            <a:r>
              <a:rPr lang="zh-CN" altLang="en-US" dirty="0"/>
              <a:t>  (D. Wan)</a:t>
            </a:r>
          </a:p>
        </p:txBody>
      </p:sp>
    </p:spTree>
    <p:extLst>
      <p:ext uri="{BB962C8B-B14F-4D97-AF65-F5344CB8AC3E}">
        <p14:creationId xmlns:p14="http://schemas.microsoft.com/office/powerpoint/2010/main" val="173987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197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Dahang Wan</cp:lastModifiedBy>
  <cp:revision>15</cp:revision>
  <dcterms:created xsi:type="dcterms:W3CDTF">2022-09-13T01:45:23Z</dcterms:created>
  <dcterms:modified xsi:type="dcterms:W3CDTF">2023-12-15T09:21:56Z</dcterms:modified>
</cp:coreProperties>
</file>