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780" y="746760"/>
            <a:ext cx="10515600" cy="849630"/>
          </a:xfrm>
        </p:spPr>
        <p:txBody>
          <a:bodyPr>
            <a:normAutofit fontScale="90000"/>
          </a:bodyPr>
          <a:p>
            <a:pPr algn="ctr"/>
            <a:r>
              <a:rPr lang="zh-CN" altLang="en-US" sz="6000">
                <a:sym typeface="+mn-ea"/>
              </a:rPr>
              <a:t>Digital Signature Algorithm</a:t>
            </a:r>
            <a:br>
              <a:rPr lang="zh-CN" altLang="en-US" sz="5400"/>
            </a:b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1767840"/>
            <a:ext cx="11706860" cy="4828540"/>
          </a:xfrm>
        </p:spPr>
        <p:txBody>
          <a:bodyPr>
            <a:normAutofit lnSpcReduction="10000"/>
          </a:bodyPr>
          <a:p>
            <a:r>
              <a:rPr lang="en-US" altLang="zh-CN" sz="3200">
                <a:latin typeface="+mn-ea"/>
              </a:rPr>
              <a:t>In order to ensure the security of data transmission, we have to take a series of security technologies, such as encryption technology, digital signature,Identity authentication,Key management, firewall and so on.</a:t>
            </a:r>
            <a:endParaRPr lang="en-US" altLang="zh-CN" sz="3200">
              <a:latin typeface="+mn-ea"/>
            </a:endParaRPr>
          </a:p>
          <a:p>
            <a:endParaRPr lang="en-US" altLang="zh-CN" sz="3200">
              <a:latin typeface="+mn-ea"/>
            </a:endParaRPr>
          </a:p>
          <a:p>
            <a:r>
              <a:rPr lang="en-US" altLang="zh-CN" sz="3200">
                <a:latin typeface="+mn-ea"/>
              </a:rPr>
              <a:t>Digital signature is the core technology to realize the security of online transactions.It can ensure the confidentiality of information transmission,Integrity of data exchange.</a:t>
            </a:r>
            <a:endParaRPr lang="en-US" altLang="zh-CN" sz="320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2050" y="284480"/>
            <a:ext cx="9144000" cy="970280"/>
          </a:xfrm>
        </p:spPr>
        <p:txBody>
          <a:bodyPr>
            <a:normAutofit fontScale="90000"/>
          </a:bodyPr>
          <a:p>
            <a:r>
              <a:rPr lang="zh-CN" altLang="en-US"/>
              <a:t>Digital Signature Algorithm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" y="1788160"/>
            <a:ext cx="10972800" cy="4784725"/>
          </a:xfrm>
        </p:spPr>
        <p:txBody>
          <a:bodyPr>
            <a:normAutofit lnSpcReduction="20000"/>
          </a:bodyPr>
          <a:p>
            <a:pPr marL="228600" indent="-228600" algn="l"/>
            <a:r>
              <a:rPr lang="en-US" altLang="zh-CN" sz="3200">
                <a:latin typeface="+mn-ea"/>
              </a:rPr>
              <a:t>DSA is another public key algorithm,which is a more advanced way of validation, it can not be used as encryption, only for digital signature .</a:t>
            </a:r>
            <a:endParaRPr lang="en-US" altLang="zh-CN" sz="3200">
              <a:latin typeface="+mn-ea"/>
            </a:endParaRPr>
          </a:p>
          <a:p>
            <a:pPr marL="228600" indent="-228600" algn="l"/>
            <a:endParaRPr lang="en-US" altLang="zh-CN" sz="3200">
              <a:latin typeface="+mn-ea"/>
            </a:endParaRPr>
          </a:p>
          <a:p>
            <a:pPr marL="228600" indent="-228600" algn="l"/>
            <a:r>
              <a:rPr lang="en-US" altLang="zh-CN" sz="3200">
                <a:latin typeface="+mn-ea"/>
              </a:rPr>
              <a:t>The digital signature, can perform these functions: (1) to confirm the information is sent by the signer; (2) to confirm the information from the signature to receive so far, has not been altered; the signer cannot deny that information is sent by myself.</a:t>
            </a:r>
            <a:endParaRPr lang="en-US" altLang="zh-CN" sz="320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zh-CN" altLang="en-US" sz="6000">
                <a:sym typeface="+mn-ea"/>
              </a:rPr>
              <a:t>Digital Signature Algorithm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0" y="1521460"/>
            <a:ext cx="10515600" cy="4084320"/>
          </a:xfrm>
        </p:spPr>
        <p:txBody>
          <a:bodyPr/>
          <a:p>
            <a:pPr algn="l"/>
            <a:r>
              <a:rPr lang="en-US" altLang="zh-CN" sz="3200">
                <a:latin typeface="+mn-ea"/>
                <a:sym typeface="+mn-ea"/>
              </a:rPr>
              <a:t>DSA uses a public key to verify the integrity of the data and the identity of the sender for the recipient.</a:t>
            </a:r>
            <a:endParaRPr lang="en-US" altLang="zh-CN" sz="3200">
              <a:latin typeface="+mn-ea"/>
              <a:sym typeface="+mn-ea"/>
            </a:endParaRPr>
          </a:p>
          <a:p>
            <a:pPr algn="l"/>
            <a:endParaRPr lang="en-US" altLang="zh-CN" sz="3200">
              <a:latin typeface="+mn-ea"/>
            </a:endParaRPr>
          </a:p>
          <a:p>
            <a:pPr algn="l"/>
            <a:r>
              <a:rPr lang="en-US" altLang="zh-CN" sz="3200">
                <a:latin typeface="+mn-ea"/>
                <a:sym typeface="+mn-ea"/>
              </a:rPr>
              <a:t>It can also be used by the third party to determine the security of the signature and the authenticity of the data.</a:t>
            </a:r>
            <a:endParaRPr lang="en-US" altLang="zh-CN" sz="3200">
              <a:latin typeface="+mn-ea"/>
            </a:endParaRPr>
          </a:p>
          <a:p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WPS 演示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2017-10-18T13:24:23Z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